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63" r:id="rId3"/>
    <p:sldId id="264" r:id="rId4"/>
    <p:sldId id="265" r:id="rId5"/>
    <p:sldId id="271" r:id="rId6"/>
    <p:sldId id="257" r:id="rId7"/>
    <p:sldId id="258" r:id="rId8"/>
    <p:sldId id="260" r:id="rId9"/>
    <p:sldId id="272" r:id="rId10"/>
    <p:sldId id="261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1F756-7E8C-4EA9-A296-1AB926781747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2637E-B68C-48B0-8AA6-FB70382A8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99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2637E-B68C-48B0-8AA6-FB70382A8D2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85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2637E-B68C-48B0-8AA6-FB70382A8D2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38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2637E-B68C-48B0-8AA6-FB70382A8D2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248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2637E-B68C-48B0-8AA6-FB70382A8D2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92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F029-4FA2-49A7-9162-4D1CDE80557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47D9-B8E0-4CF2-9E90-AE36F6BC9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31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F029-4FA2-49A7-9162-4D1CDE80557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47D9-B8E0-4CF2-9E90-AE36F6BC9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25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F029-4FA2-49A7-9162-4D1CDE80557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47D9-B8E0-4CF2-9E90-AE36F6BC9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5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F029-4FA2-49A7-9162-4D1CDE80557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47D9-B8E0-4CF2-9E90-AE36F6BC9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F029-4FA2-49A7-9162-4D1CDE80557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47D9-B8E0-4CF2-9E90-AE36F6BC9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41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F029-4FA2-49A7-9162-4D1CDE80557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47D9-B8E0-4CF2-9E90-AE36F6BC9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F029-4FA2-49A7-9162-4D1CDE80557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47D9-B8E0-4CF2-9E90-AE36F6BC9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F029-4FA2-49A7-9162-4D1CDE80557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47D9-B8E0-4CF2-9E90-AE36F6BC9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F029-4FA2-49A7-9162-4D1CDE80557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47D9-B8E0-4CF2-9E90-AE36F6BC9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17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F029-4FA2-49A7-9162-4D1CDE80557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47D9-B8E0-4CF2-9E90-AE36F6BC9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56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F029-4FA2-49A7-9162-4D1CDE80557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47D9-B8E0-4CF2-9E90-AE36F6BC9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27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F029-4FA2-49A7-9162-4D1CDE80557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947D9-B8E0-4CF2-9E90-AE36F6BC9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95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9100" y="-269875"/>
            <a:ext cx="10515600" cy="1325563"/>
          </a:xfrm>
        </p:spPr>
        <p:txBody>
          <a:bodyPr/>
          <a:lstStyle/>
          <a:p>
            <a:r>
              <a:rPr lang="ru-RU" dirty="0" smtClean="0"/>
              <a:t>Контекстная </a:t>
            </a:r>
            <a:r>
              <a:rPr lang="ru-RU" dirty="0"/>
              <a:t>диаграмма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424"/>
            <a:ext cx="12192000" cy="622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9600" y="-333375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142"/>
            <a:ext cx="12192000" cy="62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17800" y="979488"/>
            <a:ext cx="6057900" cy="5878512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40657" y="-128360"/>
            <a:ext cx="11651343" cy="1325563"/>
          </a:xfrm>
        </p:spPr>
        <p:txBody>
          <a:bodyPr/>
          <a:lstStyle/>
          <a:p>
            <a:r>
              <a:rPr lang="ru-RU" dirty="0" smtClean="0"/>
              <a:t>Диаграмма состояний</a:t>
            </a:r>
            <a:r>
              <a:rPr lang="en-US" dirty="0" smtClean="0"/>
              <a:t> // </a:t>
            </a:r>
            <a:r>
              <a:rPr lang="ru-RU" dirty="0" smtClean="0"/>
              <a:t>алгоритмы решения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2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60700" y="0"/>
            <a:ext cx="6819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90800" y="-2698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Логическая модель </a:t>
            </a:r>
            <a:r>
              <a:rPr lang="en-US" dirty="0" smtClean="0"/>
              <a:t>idef1x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753600"/>
            <a:ext cx="12172950" cy="61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3500" y="-155575"/>
            <a:ext cx="10515600" cy="1325563"/>
          </a:xfrm>
        </p:spPr>
        <p:txBody>
          <a:bodyPr/>
          <a:lstStyle/>
          <a:p>
            <a:r>
              <a:rPr lang="ru-RU" dirty="0" smtClean="0"/>
              <a:t>Физическая модель </a:t>
            </a:r>
            <a:r>
              <a:rPr lang="en-US" dirty="0" smtClean="0"/>
              <a:t>idef1x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022"/>
            <a:ext cx="12192000" cy="605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3500" y="-311409"/>
            <a:ext cx="4445000" cy="1325563"/>
          </a:xfrm>
        </p:spPr>
        <p:txBody>
          <a:bodyPr/>
          <a:lstStyle/>
          <a:p>
            <a:r>
              <a:rPr lang="ru-RU" dirty="0"/>
              <a:t>Декомпозиция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393"/>
            <a:ext cx="12192000" cy="62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038600" y="-296864"/>
            <a:ext cx="7073900" cy="1325563"/>
          </a:xfrm>
        </p:spPr>
        <p:txBody>
          <a:bodyPr/>
          <a:lstStyle/>
          <a:p>
            <a:r>
              <a:rPr lang="ru-RU" dirty="0"/>
              <a:t>Декомпозиция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1633"/>
            <a:ext cx="12192000" cy="613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8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797300" y="-353220"/>
            <a:ext cx="10515600" cy="1325563"/>
          </a:xfrm>
        </p:spPr>
        <p:txBody>
          <a:bodyPr/>
          <a:lstStyle/>
          <a:p>
            <a:r>
              <a:rPr lang="ru-RU" dirty="0"/>
              <a:t>Декомпозиция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349"/>
            <a:ext cx="12192000" cy="62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516"/>
            <a:ext cx="12192000" cy="6259484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797300" y="-353220"/>
            <a:ext cx="10515600" cy="1325563"/>
          </a:xfrm>
        </p:spPr>
        <p:txBody>
          <a:bodyPr/>
          <a:lstStyle/>
          <a:p>
            <a:r>
              <a:rPr lang="ru-RU" dirty="0"/>
              <a:t>Декомпозиция</a:t>
            </a:r>
          </a:p>
        </p:txBody>
      </p:sp>
    </p:spTree>
    <p:extLst>
      <p:ext uri="{BB962C8B-B14F-4D97-AF65-F5344CB8AC3E}">
        <p14:creationId xmlns:p14="http://schemas.microsoft.com/office/powerpoint/2010/main" val="24568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2000" y="-352426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515"/>
            <a:ext cx="12192000" cy="623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30006" y="-400007"/>
            <a:ext cx="4931987" cy="1325563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120"/>
            <a:ext cx="12192000" cy="63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8300" y="-307975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деятельности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14" y="615141"/>
            <a:ext cx="9127374" cy="624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6" y="615142"/>
            <a:ext cx="10826288" cy="624285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908300" y="-307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Диаграмма деятельности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0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32</Words>
  <Application>Microsoft Office PowerPoint</Application>
  <PresentationFormat>Широкоэкранный</PresentationFormat>
  <Paragraphs>17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Контекстная диаграмма</vt:lpstr>
      <vt:lpstr>Декомпозиция</vt:lpstr>
      <vt:lpstr>Декомпозиция</vt:lpstr>
      <vt:lpstr>Декомпозиция</vt:lpstr>
      <vt:lpstr>Декомпозиция</vt:lpstr>
      <vt:lpstr>Диаграмма вариантов использования</vt:lpstr>
      <vt:lpstr>Диаграмма классов</vt:lpstr>
      <vt:lpstr>Диаграмма деятельности</vt:lpstr>
      <vt:lpstr>Презентация PowerPoint</vt:lpstr>
      <vt:lpstr>Диаграмма последовательности</vt:lpstr>
      <vt:lpstr>Диаграмма состояний // алгоритмы решения</vt:lpstr>
      <vt:lpstr>Презентация PowerPoint</vt:lpstr>
      <vt:lpstr>Презентация PowerPoint</vt:lpstr>
      <vt:lpstr>Физическая модель idef1x</vt:lpstr>
    </vt:vector>
  </TitlesOfParts>
  <Company>www://leningrad-www.ru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Igormio19</dc:creator>
  <cp:lastModifiedBy>Игорь Кулаков</cp:lastModifiedBy>
  <cp:revision>12</cp:revision>
  <dcterms:created xsi:type="dcterms:W3CDTF">2019-04-15T07:56:16Z</dcterms:created>
  <dcterms:modified xsi:type="dcterms:W3CDTF">2023-06-20T10:43:24Z</dcterms:modified>
</cp:coreProperties>
</file>