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7559675"/>
  <p:notesSz cx="6858000" cy="9144000"/>
  <p:defaultTextStyle>
    <a:defPPr>
      <a:defRPr lang="pt-BR"/>
    </a:defPPr>
    <a:lvl1pPr marL="0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1126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2250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3375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4500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5625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6751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7875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9001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7197"/>
            <a:ext cx="4590574" cy="263188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970580"/>
            <a:ext cx="4050506" cy="1825171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7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02483"/>
            <a:ext cx="1164521" cy="64064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02483"/>
            <a:ext cx="3426053" cy="64064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7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884671"/>
            <a:ext cx="4658082" cy="31446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059035"/>
            <a:ext cx="4658082" cy="165367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012414"/>
            <a:ext cx="2295287" cy="4796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012414"/>
            <a:ext cx="2295287" cy="4796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9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2484"/>
            <a:ext cx="4658082" cy="14611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853171"/>
            <a:ext cx="2284738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761381"/>
            <a:ext cx="2284738" cy="40615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853171"/>
            <a:ext cx="2295990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761381"/>
            <a:ext cx="2295990" cy="40615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5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39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88455"/>
            <a:ext cx="2734092" cy="537226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2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88455"/>
            <a:ext cx="2734092" cy="537226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2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02484"/>
            <a:ext cx="465808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012414"/>
            <a:ext cx="465808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9031-E6C4-4986-ADF6-E763EF6F454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006700"/>
            <a:ext cx="182272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92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3" y="-21741"/>
            <a:ext cx="4703777" cy="2355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9" y="6639951"/>
            <a:ext cx="3972666" cy="77139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40544" y="2048429"/>
            <a:ext cx="231958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João Adriano Martins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19188" y="3477073"/>
            <a:ext cx="317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Interno</a:t>
            </a:r>
            <a:r>
              <a:rPr lang="pt-BR" sz="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22469" y="6080912"/>
            <a:ext cx="38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Praça dos Remédios, n° 22 – 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Edf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Manoel, 101</a:t>
            </a:r>
          </a:p>
          <a:p>
            <a:pPr algn="ctr"/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– Feira de Santana - BA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2663" y="2982990"/>
            <a:ext cx="49442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Paciente:________________________________________________</a:t>
            </a:r>
            <a:endParaRPr lang="pt-BR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08422" y="2457415"/>
            <a:ext cx="2581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RECEITUÁRIO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2542" y="3794905"/>
            <a:ext cx="5064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Nimesulida (100 mg) 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 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comprimidos</a:t>
            </a:r>
          </a:p>
          <a:p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Posologia: tomar um comprimido via oral de 12/12h, durante 03 dias.</a:t>
            </a:r>
          </a:p>
          <a:p>
            <a:endParaRPr lang="pt-B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Dipirona sódica (500 mg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)-------------------------------------- 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 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comprimidos</a:t>
            </a:r>
          </a:p>
          <a:p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Posologia: tomar um comprimido via oral de 06/06h, durante 02 dias</a:t>
            </a:r>
            <a:r>
              <a:rPr lang="pt-BR" sz="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75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Centro Odontologico</cp:lastModifiedBy>
  <cp:revision>32</cp:revision>
  <cp:lastPrinted>2020-10-01T11:23:13Z</cp:lastPrinted>
  <dcterms:created xsi:type="dcterms:W3CDTF">2020-09-21T21:59:14Z</dcterms:created>
  <dcterms:modified xsi:type="dcterms:W3CDTF">2020-10-01T11:25:46Z</dcterms:modified>
</cp:coreProperties>
</file>