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7559675"/>
  <p:notesSz cx="6858000" cy="9144000"/>
  <p:defaultTextStyle>
    <a:defPPr>
      <a:defRPr lang="pt-BR"/>
    </a:defPPr>
    <a:lvl1pPr marL="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1126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225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337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4500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562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6751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7875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9001" algn="l" defTabSz="642250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7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0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02483"/>
            <a:ext cx="1164521" cy="64064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02483"/>
            <a:ext cx="3426053" cy="64064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012414"/>
            <a:ext cx="2295287" cy="4796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012414"/>
            <a:ext cx="2295287" cy="4796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9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1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1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9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5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2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5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2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9031-E6C4-4986-ADF6-E763EF6F4540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0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D1A4-2D0E-4865-8AA4-E8EA8124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92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3" y="-21741"/>
            <a:ext cx="4703777" cy="2355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9" y="6639951"/>
            <a:ext cx="3972666" cy="77139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540544" y="2048429"/>
            <a:ext cx="231958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Dr. João Adriano Martins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19188" y="3477073"/>
            <a:ext cx="317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Uso Interno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22469" y="6080912"/>
            <a:ext cx="38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Praça dos Remédios, n° 22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Edf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Manoel, 101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Centro – Feira de Santana - BA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2663" y="2982990"/>
            <a:ext cx="49442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Paciente:________________________________________________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08422" y="2457415"/>
            <a:ext cx="2581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RECEITUÁRIO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2542" y="3794905"/>
            <a:ext cx="5064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Nimesulida (100 mg)                  ------------                  06 comprimidos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Posologia: tomar um comprimido via oral de 12/12h, durante 03 dias.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Digluconato de clorexidina (0, 12%)              -----------               1 frasco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Uso: bochechar 15 ml pela manhã e à noite, após higiene bucal.</a:t>
            </a: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79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Centro Odontologico</cp:lastModifiedBy>
  <cp:revision>30</cp:revision>
  <cp:lastPrinted>2020-09-28T19:10:32Z</cp:lastPrinted>
  <dcterms:created xsi:type="dcterms:W3CDTF">2020-09-21T21:59:14Z</dcterms:created>
  <dcterms:modified xsi:type="dcterms:W3CDTF">2020-09-29T12:50:42Z</dcterms:modified>
</cp:coreProperties>
</file>