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219700" cy="7596188"/>
  <p:notesSz cx="6858000" cy="9144000"/>
  <p:defaultTextStyle>
    <a:defPPr>
      <a:defRPr lang="pt-BR"/>
    </a:defPPr>
    <a:lvl1pPr marL="0" algn="l" defTabSz="444557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1pPr>
    <a:lvl2pPr marL="222279" algn="l" defTabSz="444557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2pPr>
    <a:lvl3pPr marL="444557" algn="l" defTabSz="444557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3pPr>
    <a:lvl4pPr marL="666836" algn="l" defTabSz="444557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4pPr>
    <a:lvl5pPr marL="889114" algn="l" defTabSz="444557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5pPr>
    <a:lvl6pPr marL="1111393" algn="l" defTabSz="444557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6pPr>
    <a:lvl7pPr marL="1333672" algn="l" defTabSz="444557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7pPr>
    <a:lvl8pPr marL="1555950" algn="l" defTabSz="444557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8pPr>
    <a:lvl9pPr marL="1778229" algn="l" defTabSz="444557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67" d="100"/>
          <a:sy n="67" d="100"/>
        </p:scale>
        <p:origin x="23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478" y="1243173"/>
            <a:ext cx="4436745" cy="2644599"/>
          </a:xfrm>
        </p:spPr>
        <p:txBody>
          <a:bodyPr anchor="b"/>
          <a:lstStyle>
            <a:lvl1pPr algn="ctr">
              <a:defRPr sz="3425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2463" y="3989757"/>
            <a:ext cx="3914775" cy="1833987"/>
          </a:xfrm>
        </p:spPr>
        <p:txBody>
          <a:bodyPr/>
          <a:lstStyle>
            <a:lvl1pPr marL="0" indent="0" algn="ctr">
              <a:buNone/>
              <a:defRPr sz="1370"/>
            </a:lvl1pPr>
            <a:lvl2pPr marL="260970" indent="0" algn="ctr">
              <a:buNone/>
              <a:defRPr sz="1142"/>
            </a:lvl2pPr>
            <a:lvl3pPr marL="521940" indent="0" algn="ctr">
              <a:buNone/>
              <a:defRPr sz="1027"/>
            </a:lvl3pPr>
            <a:lvl4pPr marL="782909" indent="0" algn="ctr">
              <a:buNone/>
              <a:defRPr sz="913"/>
            </a:lvl4pPr>
            <a:lvl5pPr marL="1043879" indent="0" algn="ctr">
              <a:buNone/>
              <a:defRPr sz="913"/>
            </a:lvl5pPr>
            <a:lvl6pPr marL="1304849" indent="0" algn="ctr">
              <a:buNone/>
              <a:defRPr sz="913"/>
            </a:lvl6pPr>
            <a:lvl7pPr marL="1565819" indent="0" algn="ctr">
              <a:buNone/>
              <a:defRPr sz="913"/>
            </a:lvl7pPr>
            <a:lvl8pPr marL="1826788" indent="0" algn="ctr">
              <a:buNone/>
              <a:defRPr sz="913"/>
            </a:lvl8pPr>
            <a:lvl9pPr marL="2087758" indent="0" algn="ctr">
              <a:buNone/>
              <a:defRPr sz="913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9031-E6C4-4986-ADF6-E763EF6F4540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0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9031-E6C4-4986-ADF6-E763EF6F4540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6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35348" y="404427"/>
            <a:ext cx="1125498" cy="643741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855" y="404427"/>
            <a:ext cx="3311247" cy="643741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9031-E6C4-4986-ADF6-E763EF6F4540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00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9031-E6C4-4986-ADF6-E763EF6F4540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56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136" y="1893774"/>
            <a:ext cx="4501991" cy="3159803"/>
          </a:xfrm>
        </p:spPr>
        <p:txBody>
          <a:bodyPr anchor="b"/>
          <a:lstStyle>
            <a:lvl1pPr>
              <a:defRPr sz="3425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136" y="5083469"/>
            <a:ext cx="4501991" cy="1661666"/>
          </a:xfrm>
        </p:spPr>
        <p:txBody>
          <a:bodyPr/>
          <a:lstStyle>
            <a:lvl1pPr marL="0" indent="0">
              <a:buNone/>
              <a:defRPr sz="1370">
                <a:solidFill>
                  <a:schemeClr val="tx1"/>
                </a:solidFill>
              </a:defRPr>
            </a:lvl1pPr>
            <a:lvl2pPr marL="260970" indent="0">
              <a:buNone/>
              <a:defRPr sz="1142">
                <a:solidFill>
                  <a:schemeClr val="tx1">
                    <a:tint val="75000"/>
                  </a:schemeClr>
                </a:solidFill>
              </a:defRPr>
            </a:lvl2pPr>
            <a:lvl3pPr marL="521940" indent="0">
              <a:buNone/>
              <a:defRPr sz="1027">
                <a:solidFill>
                  <a:schemeClr val="tx1">
                    <a:tint val="75000"/>
                  </a:schemeClr>
                </a:solidFill>
              </a:defRPr>
            </a:lvl3pPr>
            <a:lvl4pPr marL="782909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4pPr>
            <a:lvl5pPr marL="1043879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5pPr>
            <a:lvl6pPr marL="1304849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6pPr>
            <a:lvl7pPr marL="1565819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7pPr>
            <a:lvl8pPr marL="1826788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8pPr>
            <a:lvl9pPr marL="2087758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9031-E6C4-4986-ADF6-E763EF6F4540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42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854" y="2022133"/>
            <a:ext cx="2218373" cy="48197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2473" y="2022133"/>
            <a:ext cx="2218373" cy="48197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9031-E6C4-4986-ADF6-E763EF6F4540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60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404428"/>
            <a:ext cx="4501991" cy="146824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535" y="1862122"/>
            <a:ext cx="2208177" cy="912597"/>
          </a:xfrm>
        </p:spPr>
        <p:txBody>
          <a:bodyPr anchor="b"/>
          <a:lstStyle>
            <a:lvl1pPr marL="0" indent="0">
              <a:buNone/>
              <a:defRPr sz="1370" b="1"/>
            </a:lvl1pPr>
            <a:lvl2pPr marL="260970" indent="0">
              <a:buNone/>
              <a:defRPr sz="1142" b="1"/>
            </a:lvl2pPr>
            <a:lvl3pPr marL="521940" indent="0">
              <a:buNone/>
              <a:defRPr sz="1027" b="1"/>
            </a:lvl3pPr>
            <a:lvl4pPr marL="782909" indent="0">
              <a:buNone/>
              <a:defRPr sz="913" b="1"/>
            </a:lvl4pPr>
            <a:lvl5pPr marL="1043879" indent="0">
              <a:buNone/>
              <a:defRPr sz="913" b="1"/>
            </a:lvl5pPr>
            <a:lvl6pPr marL="1304849" indent="0">
              <a:buNone/>
              <a:defRPr sz="913" b="1"/>
            </a:lvl6pPr>
            <a:lvl7pPr marL="1565819" indent="0">
              <a:buNone/>
              <a:defRPr sz="913" b="1"/>
            </a:lvl7pPr>
            <a:lvl8pPr marL="1826788" indent="0">
              <a:buNone/>
              <a:defRPr sz="913" b="1"/>
            </a:lvl8pPr>
            <a:lvl9pPr marL="2087758" indent="0">
              <a:buNone/>
              <a:defRPr sz="91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535" y="2774719"/>
            <a:ext cx="2208177" cy="408119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42474" y="1862122"/>
            <a:ext cx="2219052" cy="912597"/>
          </a:xfrm>
        </p:spPr>
        <p:txBody>
          <a:bodyPr anchor="b"/>
          <a:lstStyle>
            <a:lvl1pPr marL="0" indent="0">
              <a:buNone/>
              <a:defRPr sz="1370" b="1"/>
            </a:lvl1pPr>
            <a:lvl2pPr marL="260970" indent="0">
              <a:buNone/>
              <a:defRPr sz="1142" b="1"/>
            </a:lvl2pPr>
            <a:lvl3pPr marL="521940" indent="0">
              <a:buNone/>
              <a:defRPr sz="1027" b="1"/>
            </a:lvl3pPr>
            <a:lvl4pPr marL="782909" indent="0">
              <a:buNone/>
              <a:defRPr sz="913" b="1"/>
            </a:lvl4pPr>
            <a:lvl5pPr marL="1043879" indent="0">
              <a:buNone/>
              <a:defRPr sz="913" b="1"/>
            </a:lvl5pPr>
            <a:lvl6pPr marL="1304849" indent="0">
              <a:buNone/>
              <a:defRPr sz="913" b="1"/>
            </a:lvl6pPr>
            <a:lvl7pPr marL="1565819" indent="0">
              <a:buNone/>
              <a:defRPr sz="913" b="1"/>
            </a:lvl7pPr>
            <a:lvl8pPr marL="1826788" indent="0">
              <a:buNone/>
              <a:defRPr sz="913" b="1"/>
            </a:lvl8pPr>
            <a:lvl9pPr marL="2087758" indent="0">
              <a:buNone/>
              <a:defRPr sz="91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42474" y="2774719"/>
            <a:ext cx="2219052" cy="408119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9031-E6C4-4986-ADF6-E763EF6F4540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90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9031-E6C4-4986-ADF6-E763EF6F4540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00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9031-E6C4-4986-ADF6-E763EF6F4540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12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506412"/>
            <a:ext cx="1683489" cy="1772444"/>
          </a:xfrm>
        </p:spPr>
        <p:txBody>
          <a:bodyPr anchor="b"/>
          <a:lstStyle>
            <a:lvl1pPr>
              <a:defRPr sz="182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052" y="1093712"/>
            <a:ext cx="2642473" cy="5398217"/>
          </a:xfrm>
        </p:spPr>
        <p:txBody>
          <a:bodyPr/>
          <a:lstStyle>
            <a:lvl1pPr>
              <a:defRPr sz="1827"/>
            </a:lvl1pPr>
            <a:lvl2pPr>
              <a:defRPr sz="1598"/>
            </a:lvl2pPr>
            <a:lvl3pPr>
              <a:defRPr sz="1370"/>
            </a:lvl3pPr>
            <a:lvl4pPr>
              <a:defRPr sz="1142"/>
            </a:lvl4pPr>
            <a:lvl5pPr>
              <a:defRPr sz="1142"/>
            </a:lvl5pPr>
            <a:lvl6pPr>
              <a:defRPr sz="1142"/>
            </a:lvl6pPr>
            <a:lvl7pPr>
              <a:defRPr sz="1142"/>
            </a:lvl7pPr>
            <a:lvl8pPr>
              <a:defRPr sz="1142"/>
            </a:lvl8pPr>
            <a:lvl9pPr>
              <a:defRPr sz="1142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534" y="2278857"/>
            <a:ext cx="1683489" cy="4221863"/>
          </a:xfrm>
        </p:spPr>
        <p:txBody>
          <a:bodyPr/>
          <a:lstStyle>
            <a:lvl1pPr marL="0" indent="0">
              <a:buNone/>
              <a:defRPr sz="913"/>
            </a:lvl1pPr>
            <a:lvl2pPr marL="260970" indent="0">
              <a:buNone/>
              <a:defRPr sz="799"/>
            </a:lvl2pPr>
            <a:lvl3pPr marL="521940" indent="0">
              <a:buNone/>
              <a:defRPr sz="685"/>
            </a:lvl3pPr>
            <a:lvl4pPr marL="782909" indent="0">
              <a:buNone/>
              <a:defRPr sz="571"/>
            </a:lvl4pPr>
            <a:lvl5pPr marL="1043879" indent="0">
              <a:buNone/>
              <a:defRPr sz="571"/>
            </a:lvl5pPr>
            <a:lvl6pPr marL="1304849" indent="0">
              <a:buNone/>
              <a:defRPr sz="571"/>
            </a:lvl6pPr>
            <a:lvl7pPr marL="1565819" indent="0">
              <a:buNone/>
              <a:defRPr sz="571"/>
            </a:lvl7pPr>
            <a:lvl8pPr marL="1826788" indent="0">
              <a:buNone/>
              <a:defRPr sz="571"/>
            </a:lvl8pPr>
            <a:lvl9pPr marL="2087758" indent="0">
              <a:buNone/>
              <a:defRPr sz="57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9031-E6C4-4986-ADF6-E763EF6F4540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0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506412"/>
            <a:ext cx="1683489" cy="1772444"/>
          </a:xfrm>
        </p:spPr>
        <p:txBody>
          <a:bodyPr anchor="b"/>
          <a:lstStyle>
            <a:lvl1pPr>
              <a:defRPr sz="182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19052" y="1093712"/>
            <a:ext cx="2642473" cy="5398217"/>
          </a:xfrm>
        </p:spPr>
        <p:txBody>
          <a:bodyPr anchor="t"/>
          <a:lstStyle>
            <a:lvl1pPr marL="0" indent="0">
              <a:buNone/>
              <a:defRPr sz="1827"/>
            </a:lvl1pPr>
            <a:lvl2pPr marL="260970" indent="0">
              <a:buNone/>
              <a:defRPr sz="1598"/>
            </a:lvl2pPr>
            <a:lvl3pPr marL="521940" indent="0">
              <a:buNone/>
              <a:defRPr sz="1370"/>
            </a:lvl3pPr>
            <a:lvl4pPr marL="782909" indent="0">
              <a:buNone/>
              <a:defRPr sz="1142"/>
            </a:lvl4pPr>
            <a:lvl5pPr marL="1043879" indent="0">
              <a:buNone/>
              <a:defRPr sz="1142"/>
            </a:lvl5pPr>
            <a:lvl6pPr marL="1304849" indent="0">
              <a:buNone/>
              <a:defRPr sz="1142"/>
            </a:lvl6pPr>
            <a:lvl7pPr marL="1565819" indent="0">
              <a:buNone/>
              <a:defRPr sz="1142"/>
            </a:lvl7pPr>
            <a:lvl8pPr marL="1826788" indent="0">
              <a:buNone/>
              <a:defRPr sz="1142"/>
            </a:lvl8pPr>
            <a:lvl9pPr marL="2087758" indent="0">
              <a:buNone/>
              <a:defRPr sz="1142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534" y="2278857"/>
            <a:ext cx="1683489" cy="4221863"/>
          </a:xfrm>
        </p:spPr>
        <p:txBody>
          <a:bodyPr/>
          <a:lstStyle>
            <a:lvl1pPr marL="0" indent="0">
              <a:buNone/>
              <a:defRPr sz="913"/>
            </a:lvl1pPr>
            <a:lvl2pPr marL="260970" indent="0">
              <a:buNone/>
              <a:defRPr sz="799"/>
            </a:lvl2pPr>
            <a:lvl3pPr marL="521940" indent="0">
              <a:buNone/>
              <a:defRPr sz="685"/>
            </a:lvl3pPr>
            <a:lvl4pPr marL="782909" indent="0">
              <a:buNone/>
              <a:defRPr sz="571"/>
            </a:lvl4pPr>
            <a:lvl5pPr marL="1043879" indent="0">
              <a:buNone/>
              <a:defRPr sz="571"/>
            </a:lvl5pPr>
            <a:lvl6pPr marL="1304849" indent="0">
              <a:buNone/>
              <a:defRPr sz="571"/>
            </a:lvl6pPr>
            <a:lvl7pPr marL="1565819" indent="0">
              <a:buNone/>
              <a:defRPr sz="571"/>
            </a:lvl7pPr>
            <a:lvl8pPr marL="1826788" indent="0">
              <a:buNone/>
              <a:defRPr sz="571"/>
            </a:lvl8pPr>
            <a:lvl9pPr marL="2087758" indent="0">
              <a:buNone/>
              <a:defRPr sz="57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9031-E6C4-4986-ADF6-E763EF6F4540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59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855" y="404428"/>
            <a:ext cx="4501991" cy="1468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855" y="2022133"/>
            <a:ext cx="4501991" cy="4819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854" y="7040542"/>
            <a:ext cx="1174433" cy="404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49031-E6C4-4986-ADF6-E763EF6F4540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9026" y="7040542"/>
            <a:ext cx="1761649" cy="404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413" y="7040542"/>
            <a:ext cx="1174433" cy="404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68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21940" rtl="0" eaLnBrk="1" latinLnBrk="0" hangingPunct="1">
        <a:lnSpc>
          <a:spcPct val="90000"/>
        </a:lnSpc>
        <a:spcBef>
          <a:spcPct val="0"/>
        </a:spcBef>
        <a:buNone/>
        <a:defRPr sz="25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0485" indent="-130485" algn="l" defTabSz="52194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1pPr>
      <a:lvl2pPr marL="391455" indent="-130485" algn="l" defTabSz="52194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52424" indent="-130485" algn="l" defTabSz="52194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142" kern="1200">
          <a:solidFill>
            <a:schemeClr val="tx1"/>
          </a:solidFill>
          <a:latin typeface="+mn-lt"/>
          <a:ea typeface="+mn-ea"/>
          <a:cs typeface="+mn-cs"/>
        </a:defRPr>
      </a:lvl3pPr>
      <a:lvl4pPr marL="913394" indent="-130485" algn="l" defTabSz="52194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4pPr>
      <a:lvl5pPr marL="1174364" indent="-130485" algn="l" defTabSz="52194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5pPr>
      <a:lvl6pPr marL="1435334" indent="-130485" algn="l" defTabSz="52194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6pPr>
      <a:lvl7pPr marL="1696303" indent="-130485" algn="l" defTabSz="52194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7pPr>
      <a:lvl8pPr marL="1957273" indent="-130485" algn="l" defTabSz="52194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8pPr>
      <a:lvl9pPr marL="2218243" indent="-130485" algn="l" defTabSz="52194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1pPr>
      <a:lvl2pPr marL="260970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2pPr>
      <a:lvl3pPr marL="521940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3pPr>
      <a:lvl4pPr marL="782909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4pPr>
      <a:lvl5pPr marL="1043879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5pPr>
      <a:lvl6pPr marL="1304849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6pPr>
      <a:lvl7pPr marL="1565819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7pPr>
      <a:lvl8pPr marL="1826788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8pPr>
      <a:lvl9pPr marL="2087758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1" y="421303"/>
            <a:ext cx="3541223" cy="177296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62" y="7843959"/>
            <a:ext cx="3943176" cy="76566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374810" y="2007943"/>
            <a:ext cx="3005652" cy="2783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6" b="1" dirty="0">
                <a:latin typeface="Arial" panose="020B0604020202020204" pitchFamily="34" charset="0"/>
                <a:cs typeface="Arial" panose="020B0604020202020204" pitchFamily="34" charset="0"/>
              </a:rPr>
              <a:t>Dr. João Adriano Martins</a:t>
            </a:r>
            <a:endParaRPr lang="pt-BR" sz="120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22566" y="3299453"/>
            <a:ext cx="4258872" cy="278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6" dirty="0">
                <a:latin typeface="Arial" panose="020B0604020202020204" pitchFamily="34" charset="0"/>
                <a:cs typeface="Arial" panose="020B0604020202020204" pitchFamily="34" charset="0"/>
              </a:rPr>
              <a:t>Uso Interno:</a:t>
            </a:r>
            <a:endParaRPr lang="pt-BR" sz="120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29460" y="6071715"/>
            <a:ext cx="3360778" cy="422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72" dirty="0">
                <a:latin typeface="Arial" panose="020B0604020202020204" pitchFamily="34" charset="0"/>
                <a:cs typeface="Arial" panose="020B0604020202020204" pitchFamily="34" charset="0"/>
              </a:rPr>
              <a:t>Praça dos Remédios, n° 22 – </a:t>
            </a:r>
            <a:r>
              <a:rPr lang="pt-BR" sz="1072" dirty="0" err="1">
                <a:latin typeface="Arial" panose="020B0604020202020204" pitchFamily="34" charset="0"/>
                <a:cs typeface="Arial" panose="020B0604020202020204" pitchFamily="34" charset="0"/>
              </a:rPr>
              <a:t>Edf</a:t>
            </a:r>
            <a:r>
              <a:rPr lang="pt-BR" sz="1072" dirty="0">
                <a:latin typeface="Arial" panose="020B0604020202020204" pitchFamily="34" charset="0"/>
                <a:cs typeface="Arial" panose="020B0604020202020204" pitchFamily="34" charset="0"/>
              </a:rPr>
              <a:t>. Manoel, 101</a:t>
            </a:r>
          </a:p>
          <a:p>
            <a:pPr algn="ctr"/>
            <a:r>
              <a:rPr lang="pt-BR" sz="1072" dirty="0">
                <a:latin typeface="Arial" panose="020B0604020202020204" pitchFamily="34" charset="0"/>
                <a:cs typeface="Arial" panose="020B0604020202020204" pitchFamily="34" charset="0"/>
              </a:rPr>
              <a:t>Centro – Feira de Santana - BA</a:t>
            </a:r>
            <a:endParaRPr lang="pt-BR" sz="107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28718" y="2811308"/>
            <a:ext cx="4962262" cy="2783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6" b="1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____________________________________________________</a:t>
            </a:r>
            <a:endParaRPr lang="pt-BR" sz="120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682743" y="2328920"/>
            <a:ext cx="3459436" cy="319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74" b="1" dirty="0">
                <a:latin typeface="Arial" panose="020B0604020202020204" pitchFamily="34" charset="0"/>
                <a:cs typeface="Arial" panose="020B0604020202020204" pitchFamily="34" charset="0"/>
              </a:rPr>
              <a:t>RECEITUÁRIO</a:t>
            </a:r>
            <a:endParaRPr lang="pt-BR" sz="1474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48369" y="3844788"/>
            <a:ext cx="4893812" cy="219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38" dirty="0">
                <a:latin typeface="Arial" panose="020B0604020202020204" pitchFamily="34" charset="0"/>
                <a:cs typeface="Arial" panose="020B0604020202020204" pitchFamily="34" charset="0"/>
              </a:rPr>
              <a:t>Amoxicilina (500 mg)                     ------------                    21 cápsulas</a:t>
            </a:r>
            <a:endParaRPr lang="pt-BR" sz="113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38" dirty="0">
                <a:latin typeface="Arial" panose="020B0604020202020204" pitchFamily="34" charset="0"/>
                <a:cs typeface="Arial" panose="020B0604020202020204" pitchFamily="34" charset="0"/>
              </a:rPr>
              <a:t>Posologia: tomar uma cápsula via oral de 08/08h, durante 07 dias.</a:t>
            </a:r>
            <a:endParaRPr lang="pt-BR" sz="113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13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3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13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38" dirty="0" err="1">
                <a:latin typeface="Arial" panose="020B0604020202020204" pitchFamily="34" charset="0"/>
                <a:cs typeface="Arial" panose="020B0604020202020204" pitchFamily="34" charset="0"/>
              </a:rPr>
              <a:t>Nimesulida</a:t>
            </a:r>
            <a:r>
              <a:rPr lang="pt-BR" sz="113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38" dirty="0">
                <a:latin typeface="Arial" panose="020B0604020202020204" pitchFamily="34" charset="0"/>
                <a:cs typeface="Arial" panose="020B0604020202020204" pitchFamily="34" charset="0"/>
              </a:rPr>
              <a:t>(100 mg)                       ------------                  06 comprimidos</a:t>
            </a:r>
          </a:p>
          <a:p>
            <a:r>
              <a:rPr lang="pt-BR" sz="1138" dirty="0">
                <a:latin typeface="Arial" panose="020B0604020202020204" pitchFamily="34" charset="0"/>
                <a:cs typeface="Arial" panose="020B0604020202020204" pitchFamily="34" charset="0"/>
              </a:rPr>
              <a:t>Posologia: tomar um comprimido via oral de 12/12h, durante 03 dias.</a:t>
            </a:r>
          </a:p>
          <a:p>
            <a:endParaRPr lang="pt-BR" sz="113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13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38" dirty="0">
                <a:latin typeface="Arial" panose="020B0604020202020204" pitchFamily="34" charset="0"/>
                <a:cs typeface="Arial" panose="020B0604020202020204" pitchFamily="34" charset="0"/>
              </a:rPr>
              <a:t>Dipirona sódica (500 </a:t>
            </a:r>
            <a:r>
              <a:rPr lang="pt-BR" sz="1138" dirty="0">
                <a:latin typeface="Arial" panose="020B0604020202020204" pitchFamily="34" charset="0"/>
                <a:cs typeface="Arial" panose="020B0604020202020204" pitchFamily="34" charset="0"/>
              </a:rPr>
              <a:t>mg)            </a:t>
            </a:r>
            <a:r>
              <a:rPr lang="pt-BR" sz="1138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1138" dirty="0">
                <a:latin typeface="Arial" panose="020B0604020202020204" pitchFamily="34" charset="0"/>
                <a:cs typeface="Arial" panose="020B0604020202020204" pitchFamily="34" charset="0"/>
              </a:rPr>
              <a:t>------------         </a:t>
            </a:r>
            <a:r>
              <a:rPr lang="pt-BR" sz="1138" dirty="0">
                <a:latin typeface="Arial" panose="020B0604020202020204" pitchFamily="34" charset="0"/>
                <a:cs typeface="Arial" panose="020B0604020202020204" pitchFamily="34" charset="0"/>
              </a:rPr>
              <a:t>      08 </a:t>
            </a:r>
            <a:r>
              <a:rPr lang="pt-BR" sz="1138" dirty="0">
                <a:latin typeface="Arial" panose="020B0604020202020204" pitchFamily="34" charset="0"/>
                <a:cs typeface="Arial" panose="020B0604020202020204" pitchFamily="34" charset="0"/>
              </a:rPr>
              <a:t>comprimidos</a:t>
            </a:r>
          </a:p>
          <a:p>
            <a:r>
              <a:rPr lang="pt-BR" sz="1138" dirty="0">
                <a:latin typeface="Arial" panose="020B0604020202020204" pitchFamily="34" charset="0"/>
                <a:cs typeface="Arial" panose="020B0604020202020204" pitchFamily="34" charset="0"/>
              </a:rPr>
              <a:t>Posologia: tomar um comprimido via oral de </a:t>
            </a:r>
            <a:r>
              <a:rPr lang="pt-BR" sz="1138" dirty="0">
                <a:latin typeface="Arial" panose="020B0604020202020204" pitchFamily="34" charset="0"/>
                <a:cs typeface="Arial" panose="020B0604020202020204" pitchFamily="34" charset="0"/>
              </a:rPr>
              <a:t>06/06h</a:t>
            </a:r>
            <a:r>
              <a:rPr lang="pt-BR" sz="1138" dirty="0">
                <a:latin typeface="Arial" panose="020B0604020202020204" pitchFamily="34" charset="0"/>
                <a:cs typeface="Arial" panose="020B0604020202020204" pitchFamily="34" charset="0"/>
              </a:rPr>
              <a:t>, durante </a:t>
            </a:r>
            <a:r>
              <a:rPr lang="pt-BR" sz="1138" dirty="0">
                <a:latin typeface="Arial" panose="020B0604020202020204" pitchFamily="34" charset="0"/>
                <a:cs typeface="Arial" panose="020B0604020202020204" pitchFamily="34" charset="0"/>
              </a:rPr>
              <a:t>02 dias</a:t>
            </a:r>
            <a:r>
              <a:rPr lang="pt-BR" sz="1138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113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1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2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98</Words>
  <Application>Microsoft Office PowerPoint</Application>
  <PresentationFormat>Personalizar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Centro Odontologico</cp:lastModifiedBy>
  <cp:revision>29</cp:revision>
  <cp:lastPrinted>2020-10-13T17:45:32Z</cp:lastPrinted>
  <dcterms:created xsi:type="dcterms:W3CDTF">2020-09-21T21:59:14Z</dcterms:created>
  <dcterms:modified xsi:type="dcterms:W3CDTF">2020-10-13T17:47:40Z</dcterms:modified>
</cp:coreProperties>
</file>