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8" r:id="rId3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0904D9D-9168-48DB-83A0-B43436BF9B37}" type="datetimeFigureOut">
              <a:rPr lang="es-VE"/>
              <a:pPr>
                <a:defRPr/>
              </a:pPr>
              <a:t>12/11/2024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VE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59F6A52-6298-42CA-B509-ACBC186838DD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010343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8123E-0D08-472C-B70C-F129ABDF8BD7}" type="datetime1">
              <a:rPr lang="es-VE"/>
              <a:pPr>
                <a:defRPr/>
              </a:pPr>
              <a:t>12/11/2024</a:t>
            </a:fld>
            <a:endParaRPr lang="es-VE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383BE-0192-4720-9198-38EE4B446234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FAE-9FD9-40B7-A185-579ED235D951}" type="datetime1">
              <a:rPr lang="es-VE"/>
              <a:pPr>
                <a:defRPr/>
              </a:pPr>
              <a:t>12/11/2024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A464E-DEBD-481B-BC28-278AE16E4B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4E014-C994-46F2-AC56-96902BFAC91B}" type="datetime1">
              <a:rPr lang="es-VE"/>
              <a:pPr>
                <a:defRPr/>
              </a:pPr>
              <a:t>12/11/2024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D91A-6852-4D17-BA31-E353A5CA3419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A1287-3C34-49E0-ACA6-FF6FE3953718}" type="datetime1">
              <a:rPr lang="es-VE"/>
              <a:pPr>
                <a:defRPr/>
              </a:pPr>
              <a:t>12/11/2024</a:t>
            </a:fld>
            <a:endParaRPr lang="es-VE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9D32-9D0E-4F97-8AFF-238607D770DE}" type="datetime1">
              <a:rPr lang="es-VE"/>
              <a:pPr>
                <a:defRPr/>
              </a:pPr>
              <a:t>12/11/2024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A83FC-564C-4FC3-9FE3-73ADFF6C30B7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50390-F445-48F2-BC28-352004012CBD}" type="datetime1">
              <a:rPr lang="es-VE"/>
              <a:pPr>
                <a:defRPr/>
              </a:pPr>
              <a:t>12/11/2024</a:t>
            </a:fld>
            <a:endParaRPr lang="es-VE" dirty="0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0BD00-1B5D-4D77-B27A-698F25FE46FB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10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E5A29-DD58-4F98-B717-B6A1AFB07018}" type="datetime1">
              <a:rPr lang="es-VE"/>
              <a:pPr>
                <a:defRPr/>
              </a:pPr>
              <a:t>12/11/2024</a:t>
            </a:fld>
            <a:endParaRPr lang="es-VE" dirty="0"/>
          </a:p>
        </p:txBody>
      </p:sp>
      <p:sp>
        <p:nvSpPr>
          <p:cNvPr id="11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2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1C12-7BC0-4121-9951-888A18C1A6E2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5DC2-ABCF-41A0-9CE7-31C47E29BD3B}" type="datetime1">
              <a:rPr lang="es-VE"/>
              <a:pPr>
                <a:defRPr/>
              </a:pPr>
              <a:t>12/11/2024</a:t>
            </a:fld>
            <a:endParaRPr lang="es-VE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769E-51EE-4376-B68B-337A0A9EC301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CCFFE-B370-4C62-B853-E17A73FB89EA}" type="datetime1">
              <a:rPr lang="es-VE"/>
              <a:pPr>
                <a:defRPr/>
              </a:pPr>
              <a:t>12/11/2024</a:t>
            </a:fld>
            <a:endParaRPr lang="es-VE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A117-6C6C-4D4A-8F2E-F17A2A41F9E5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25E8-F03A-4D08-BC2E-8312441BCFEC}" type="datetime1">
              <a:rPr lang="es-VE"/>
              <a:pPr>
                <a:defRPr/>
              </a:pPr>
              <a:t>12/11/2024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0E2A-07D7-432E-8C29-71938A26061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D3366-778F-4BD5-BD03-369B496DC820}" type="datetime1">
              <a:rPr lang="es-VE"/>
              <a:pPr>
                <a:defRPr/>
              </a:pPr>
              <a:t>12/11/2024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F224-79C8-4C7A-8230-1B7C9B9B112C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A7A2F3-BC87-4178-8732-E3518D618DAA}" type="datetime1">
              <a:rPr lang="es-VE"/>
              <a:pPr>
                <a:defRPr/>
              </a:pPr>
              <a:t>12/11/2024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FEFD63-5D7E-4B2F-B2EE-382FB4F3EF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39" r:id="rId3"/>
    <p:sldLayoutId id="2147483748" r:id="rId4"/>
    <p:sldLayoutId id="214748374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30623"/>
          </a:xfrm>
        </p:spPr>
        <p:txBody>
          <a:bodyPr/>
          <a:lstStyle/>
          <a:p>
            <a:pPr eaLnBrk="1" hangingPunct="1">
              <a:defRPr/>
            </a:pPr>
            <a:r>
              <a:rPr lang="es-VE" b="1" dirty="0" err="1"/>
              <a:t>Roadmap</a:t>
            </a:r>
            <a:br>
              <a:rPr lang="es-VE" sz="2400" b="1" dirty="0">
                <a:solidFill>
                  <a:srgbClr val="00B050"/>
                </a:solidFill>
              </a:rPr>
            </a:br>
            <a:r>
              <a:rPr lang="es-VE" sz="2400" b="1" dirty="0">
                <a:solidFill>
                  <a:srgbClr val="00B050"/>
                </a:solidFill>
              </a:rPr>
              <a:t>Sistema Web de Veterinaria Chacabuco</a:t>
            </a:r>
            <a:endParaRPr lang="es-VE" sz="2400"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3638" y="4229405"/>
            <a:ext cx="6116724" cy="1791883"/>
          </a:xfrm>
        </p:spPr>
        <p:txBody>
          <a:bodyPr rtlCol="0">
            <a:normAutofit fontScale="77500" lnSpcReduction="2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/>
              <a:t>Período: </a:t>
            </a:r>
            <a:r>
              <a:rPr lang="es-VE" sz="2800" b="1" dirty="0">
                <a:solidFill>
                  <a:srgbClr val="00B050"/>
                </a:solidFill>
              </a:rPr>
              <a:t>01-07-2024 al 10-12-2024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/>
              <a:t>Organización: </a:t>
            </a:r>
            <a:r>
              <a:rPr lang="es-VE" sz="2800" b="1" dirty="0">
                <a:solidFill>
                  <a:srgbClr val="00B050"/>
                </a:solidFill>
              </a:rPr>
              <a:t>Veterinaria Chacabuco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/>
              <a:t>Cliente: </a:t>
            </a:r>
            <a:r>
              <a:rPr lang="es-CL" sz="2800" b="1" dirty="0">
                <a:solidFill>
                  <a:srgbClr val="00B050"/>
                </a:solidFill>
              </a:rPr>
              <a:t>Oriana Campodónico Lira</a:t>
            </a:r>
            <a:r>
              <a:rPr lang="es-VE" sz="2800" b="1" dirty="0">
                <a:solidFill>
                  <a:srgbClr val="00B050"/>
                </a:solidFill>
              </a:rPr>
              <a:t> 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/>
              <a:t>Dueño del producto (Owner): </a:t>
            </a:r>
            <a:r>
              <a:rPr lang="es-VE" sz="2800" b="1" dirty="0">
                <a:solidFill>
                  <a:srgbClr val="00B050"/>
                </a:solidFill>
              </a:rPr>
              <a:t>Ignacio Estay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/>
              <a:t>Scrum Master: </a:t>
            </a:r>
            <a:r>
              <a:rPr lang="es-VE" sz="2800" b="1" dirty="0">
                <a:solidFill>
                  <a:srgbClr val="00B050"/>
                </a:solidFill>
              </a:rPr>
              <a:t>Ignacio Estay</a:t>
            </a:r>
            <a:endParaRPr lang="es-VE" sz="28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BE491-7CC4-4674-AE06-167FAC1922A8}" type="slidenum">
              <a:rPr lang="es-VE" smtClean="0"/>
              <a:pPr>
                <a:defRPr/>
              </a:pPr>
              <a:t>1</a:t>
            </a:fld>
            <a:endParaRPr lang="es-V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0A439-41C6-5F44-2087-C8FFFD932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70F1BEA-EE97-0BDB-B965-48C8D1AFF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24509"/>
              </p:ext>
            </p:extLst>
          </p:nvPr>
        </p:nvGraphicFramePr>
        <p:xfrm>
          <a:off x="179512" y="1580828"/>
          <a:ext cx="8518683" cy="431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90899360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855823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563376144"/>
                    </a:ext>
                  </a:extLst>
                </a:gridCol>
                <a:gridCol w="1821939">
                  <a:extLst>
                    <a:ext uri="{9D8B030D-6E8A-4147-A177-3AD203B41FA5}">
                      <a16:colId xmlns:a16="http://schemas.microsoft.com/office/drawing/2014/main" val="1948741662"/>
                    </a:ext>
                  </a:extLst>
                </a:gridCol>
              </a:tblGrid>
              <a:tr h="398377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Veterinaria Chacabuco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1er. 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2do. 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3er.</a:t>
                      </a:r>
                      <a:r>
                        <a:rPr lang="es-VE" baseline="0" dirty="0"/>
                        <a:t> Mes</a:t>
                      </a:r>
                      <a:endParaRPr lang="es-V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835682"/>
                  </a:ext>
                </a:extLst>
              </a:tr>
              <a:tr h="1377787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Sprint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49649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Sprint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V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14442"/>
                  </a:ext>
                </a:extLst>
              </a:tr>
              <a:tr h="1243060">
                <a:tc>
                  <a:txBody>
                    <a:bodyPr/>
                    <a:lstStyle/>
                    <a:p>
                      <a:pPr algn="ctr"/>
                      <a:r>
                        <a:rPr lang="es-VE" dirty="0"/>
                        <a:t>Sprint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447418"/>
                  </a:ext>
                </a:extLst>
              </a:tr>
            </a:tbl>
          </a:graphicData>
        </a:graphic>
      </p:graphicFrame>
      <p:sp>
        <p:nvSpPr>
          <p:cNvPr id="15" name="14 Marcador de número de diapositiva">
            <a:extLst>
              <a:ext uri="{FF2B5EF4-FFF2-40B4-BE49-F238E27FC236}">
                <a16:creationId xmlns:a16="http://schemas.microsoft.com/office/drawing/2014/main" id="{9CA96AF5-C67A-1D7F-3496-111C1B94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FDE55-8206-4F2D-970B-3E4676036EF5}" type="slidenum">
              <a:rPr lang="es-VE" smtClean="0"/>
              <a:pPr>
                <a:defRPr/>
              </a:pPr>
              <a:t>2</a:t>
            </a:fld>
            <a:endParaRPr lang="es-VE" dirty="0"/>
          </a:p>
        </p:txBody>
      </p:sp>
      <p:sp>
        <p:nvSpPr>
          <p:cNvPr id="3" name="Pentágono 2">
            <a:extLst>
              <a:ext uri="{FF2B5EF4-FFF2-40B4-BE49-F238E27FC236}">
                <a16:creationId xmlns:a16="http://schemas.microsoft.com/office/drawing/2014/main" id="{1F55BBAF-6D08-848E-7284-19DEB7AA5EB8}"/>
              </a:ext>
            </a:extLst>
          </p:cNvPr>
          <p:cNvSpPr/>
          <p:nvPr/>
        </p:nvSpPr>
        <p:spPr>
          <a:xfrm>
            <a:off x="2771800" y="2258870"/>
            <a:ext cx="1728192" cy="16201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Reestructuración </a:t>
            </a:r>
            <a:r>
              <a:rPr lang="es-CL" sz="1000"/>
              <a:t>de Excel</a:t>
            </a:r>
            <a:endParaRPr lang="es-VE" sz="1000" dirty="0"/>
          </a:p>
        </p:txBody>
      </p:sp>
      <p:sp>
        <p:nvSpPr>
          <p:cNvPr id="5" name="Pentágono 4">
            <a:extLst>
              <a:ext uri="{FF2B5EF4-FFF2-40B4-BE49-F238E27FC236}">
                <a16:creationId xmlns:a16="http://schemas.microsoft.com/office/drawing/2014/main" id="{5D21BD1E-999D-54B2-1200-9E999FD6E27D}"/>
              </a:ext>
            </a:extLst>
          </p:cNvPr>
          <p:cNvSpPr/>
          <p:nvPr/>
        </p:nvSpPr>
        <p:spPr>
          <a:xfrm>
            <a:off x="2769520" y="2516666"/>
            <a:ext cx="1512168" cy="16201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Digitalización </a:t>
            </a:r>
            <a:r>
              <a:rPr lang="es-CL" sz="1000"/>
              <a:t>de ficha</a:t>
            </a:r>
            <a:endParaRPr lang="es-VE" sz="1000" dirty="0"/>
          </a:p>
        </p:txBody>
      </p:sp>
      <p:sp>
        <p:nvSpPr>
          <p:cNvPr id="6" name="Pentágono 5">
            <a:extLst>
              <a:ext uri="{FF2B5EF4-FFF2-40B4-BE49-F238E27FC236}">
                <a16:creationId xmlns:a16="http://schemas.microsoft.com/office/drawing/2014/main" id="{E2C0F470-70D2-7E9D-D9B3-78CD4C76EC95}"/>
              </a:ext>
            </a:extLst>
          </p:cNvPr>
          <p:cNvSpPr/>
          <p:nvPr/>
        </p:nvSpPr>
        <p:spPr>
          <a:xfrm>
            <a:off x="3743908" y="2800797"/>
            <a:ext cx="1152128" cy="180020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CRUD Usuarios</a:t>
            </a:r>
            <a:endParaRPr lang="es-VE" sz="1000" dirty="0"/>
          </a:p>
        </p:txBody>
      </p:sp>
      <p:sp>
        <p:nvSpPr>
          <p:cNvPr id="7" name="Pentágono 6">
            <a:extLst>
              <a:ext uri="{FF2B5EF4-FFF2-40B4-BE49-F238E27FC236}">
                <a16:creationId xmlns:a16="http://schemas.microsoft.com/office/drawing/2014/main" id="{A60E112E-91B0-9351-0CD9-B9036E7E9B81}"/>
              </a:ext>
            </a:extLst>
          </p:cNvPr>
          <p:cNvSpPr/>
          <p:nvPr/>
        </p:nvSpPr>
        <p:spPr>
          <a:xfrm>
            <a:off x="4572495" y="3501463"/>
            <a:ext cx="861243" cy="18002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Perfil</a:t>
            </a:r>
          </a:p>
        </p:txBody>
      </p:sp>
      <p:sp>
        <p:nvSpPr>
          <p:cNvPr id="8" name="Pentágono 7">
            <a:extLst>
              <a:ext uri="{FF2B5EF4-FFF2-40B4-BE49-F238E27FC236}">
                <a16:creationId xmlns:a16="http://schemas.microsoft.com/office/drawing/2014/main" id="{923F1F2C-A87B-86B8-8B07-8372D82BB70E}"/>
              </a:ext>
            </a:extLst>
          </p:cNvPr>
          <p:cNvSpPr/>
          <p:nvPr/>
        </p:nvSpPr>
        <p:spPr>
          <a:xfrm>
            <a:off x="4572000" y="3820919"/>
            <a:ext cx="792088" cy="18002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Registro</a:t>
            </a:r>
          </a:p>
        </p:txBody>
      </p:sp>
      <p:sp>
        <p:nvSpPr>
          <p:cNvPr id="9" name="Pentágono 8">
            <a:extLst>
              <a:ext uri="{FF2B5EF4-FFF2-40B4-BE49-F238E27FC236}">
                <a16:creationId xmlns:a16="http://schemas.microsoft.com/office/drawing/2014/main" id="{BE43DB30-3CC8-B61A-EC34-D0630B99D866}"/>
              </a:ext>
            </a:extLst>
          </p:cNvPr>
          <p:cNvSpPr/>
          <p:nvPr/>
        </p:nvSpPr>
        <p:spPr>
          <a:xfrm>
            <a:off x="6060969" y="4919048"/>
            <a:ext cx="2016224" cy="162018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>
                <a:solidFill>
                  <a:schemeClr val="tx1"/>
                </a:solidFill>
              </a:rPr>
              <a:t>CRUD Admin</a:t>
            </a:r>
            <a:endParaRPr lang="es-VE" sz="1000" dirty="0">
              <a:solidFill>
                <a:schemeClr val="tx1"/>
              </a:solidFill>
            </a:endParaRPr>
          </a:p>
        </p:txBody>
      </p:sp>
      <p:sp>
        <p:nvSpPr>
          <p:cNvPr id="10" name="Pentágono 9">
            <a:extLst>
              <a:ext uri="{FF2B5EF4-FFF2-40B4-BE49-F238E27FC236}">
                <a16:creationId xmlns:a16="http://schemas.microsoft.com/office/drawing/2014/main" id="{A9C82DED-224E-96DE-BD75-F214B01F6477}"/>
              </a:ext>
            </a:extLst>
          </p:cNvPr>
          <p:cNvSpPr/>
          <p:nvPr/>
        </p:nvSpPr>
        <p:spPr>
          <a:xfrm>
            <a:off x="7013376" y="5490023"/>
            <a:ext cx="1583196" cy="180020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Notificación de usuario</a:t>
            </a:r>
          </a:p>
        </p:txBody>
      </p:sp>
      <p:sp>
        <p:nvSpPr>
          <p:cNvPr id="11" name="Pentágono 10">
            <a:extLst>
              <a:ext uri="{FF2B5EF4-FFF2-40B4-BE49-F238E27FC236}">
                <a16:creationId xmlns:a16="http://schemas.microsoft.com/office/drawing/2014/main" id="{27969C33-F64A-ACB8-E44B-D356F57784A1}"/>
              </a:ext>
            </a:extLst>
          </p:cNvPr>
          <p:cNvSpPr/>
          <p:nvPr/>
        </p:nvSpPr>
        <p:spPr>
          <a:xfrm>
            <a:off x="5556914" y="5175480"/>
            <a:ext cx="3024335" cy="180020"/>
          </a:xfrm>
          <a:prstGeom prst="homePlat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Reserva de horas</a:t>
            </a:r>
          </a:p>
        </p:txBody>
      </p:sp>
      <p:sp>
        <p:nvSpPr>
          <p:cNvPr id="16" name="Pentágono 5">
            <a:extLst>
              <a:ext uri="{FF2B5EF4-FFF2-40B4-BE49-F238E27FC236}">
                <a16:creationId xmlns:a16="http://schemas.microsoft.com/office/drawing/2014/main" id="{A28B70D5-3443-1E39-D2BD-F18CF21F1855}"/>
              </a:ext>
            </a:extLst>
          </p:cNvPr>
          <p:cNvSpPr/>
          <p:nvPr/>
        </p:nvSpPr>
        <p:spPr>
          <a:xfrm>
            <a:off x="4068924" y="3044829"/>
            <a:ext cx="1152128" cy="180020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/>
              <a:t>CRUD Mascota</a:t>
            </a:r>
            <a:endParaRPr lang="es-VE" sz="1000" dirty="0"/>
          </a:p>
        </p:txBody>
      </p:sp>
      <p:sp>
        <p:nvSpPr>
          <p:cNvPr id="17" name="Pentágono 7">
            <a:extLst>
              <a:ext uri="{FF2B5EF4-FFF2-40B4-BE49-F238E27FC236}">
                <a16:creationId xmlns:a16="http://schemas.microsoft.com/office/drawing/2014/main" id="{B2323DE1-9C6A-677C-5E13-34B68CAAF141}"/>
              </a:ext>
            </a:extLst>
          </p:cNvPr>
          <p:cNvSpPr/>
          <p:nvPr/>
        </p:nvSpPr>
        <p:spPr>
          <a:xfrm>
            <a:off x="5003117" y="4128687"/>
            <a:ext cx="1201860" cy="151449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CRUD Veterinarios</a:t>
            </a:r>
          </a:p>
        </p:txBody>
      </p:sp>
      <p:sp>
        <p:nvSpPr>
          <p:cNvPr id="18" name="Pentágono 7">
            <a:extLst>
              <a:ext uri="{FF2B5EF4-FFF2-40B4-BE49-F238E27FC236}">
                <a16:creationId xmlns:a16="http://schemas.microsoft.com/office/drawing/2014/main" id="{21BCD93B-912D-4144-2DAB-D759B1E84711}"/>
              </a:ext>
            </a:extLst>
          </p:cNvPr>
          <p:cNvSpPr/>
          <p:nvPr/>
        </p:nvSpPr>
        <p:spPr>
          <a:xfrm>
            <a:off x="6060969" y="4387613"/>
            <a:ext cx="792088" cy="18002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331120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76</Words>
  <Application>Microsoft Office PowerPoint</Application>
  <PresentationFormat>Presentación en pantalla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Roadmap Sistema Web de Veterinaria Chacabuco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</dc:creator>
  <cp:lastModifiedBy>Ignacio Osorio</cp:lastModifiedBy>
  <cp:revision>49</cp:revision>
  <dcterms:created xsi:type="dcterms:W3CDTF">2013-07-13T16:52:20Z</dcterms:created>
  <dcterms:modified xsi:type="dcterms:W3CDTF">2024-11-12T23:33:02Z</dcterms:modified>
</cp:coreProperties>
</file>