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56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7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3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1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3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6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9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2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3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5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8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9960-7B44-4FC0-8FA5-FFAC23C4F63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BA62-0018-429F-8EA8-58AD3A2B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8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219" y="1425519"/>
            <a:ext cx="12789557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8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406" y="415770"/>
            <a:ext cx="12884812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0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697" y="1228612"/>
            <a:ext cx="13475393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553" y="828541"/>
            <a:ext cx="12745105" cy="52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2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181" y="590292"/>
            <a:ext cx="13322985" cy="50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3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976" y="831716"/>
            <a:ext cx="12687952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4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3" y="120920"/>
            <a:ext cx="10732447" cy="64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0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58" y="148475"/>
            <a:ext cx="10540041" cy="65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0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swx</dc:creator>
  <cp:lastModifiedBy>swx</cp:lastModifiedBy>
  <cp:revision>7</cp:revision>
  <dcterms:created xsi:type="dcterms:W3CDTF">2019-11-13T12:28:54Z</dcterms:created>
  <dcterms:modified xsi:type="dcterms:W3CDTF">2019-11-13T14:38:43Z</dcterms:modified>
</cp:coreProperties>
</file>