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2387600" y="8953500"/>
            <a:ext cx="19621500" cy="774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–王大明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2387600" y="5975348"/>
            <a:ext cx="19621500" cy="102870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7" y="673100"/>
            <a:ext cx="18135603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79" y="1104900"/>
            <a:ext cx="9525002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api.slack.com/slack-apps" TargetMode="External"/><Relationship Id="rId3" Type="http://schemas.openxmlformats.org/officeDocument/2006/relationships/hyperlink" Target="https://my.slack.com/services/new/bot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howdy.ai/botkit/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api.slack.com/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axoncc.slack.com/services/hooks/slackbot?token=6HbjoP60INnSYNytt0g5RaTX" TargetMode="External"/><Relationship Id="rId3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axoncc.slack.com/customize/slackbot" TargetMode="External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y.slack.com/services/new/incoming-webhook/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hooks.slack.com/services/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" TargetMode="External"/><Relationship Id="rId3" Type="http://schemas.openxmlformats.org/officeDocument/2006/relationships/hyperlink" Target="https://maxoncc.slack.com/services/B1CTZ84A2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api.slack.com/docs/formatting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api.slack.com/docs/attachments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Slack Bot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371475">
              <a:spcBef>
                <a:spcPts val="0"/>
              </a:spcBef>
              <a:buSzTx/>
              <a:buNone/>
              <a:defRPr sz="23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{</a:t>
            </a:r>
          </a:p>
          <a:p>
            <a:pPr marL="0" indent="0" defTabSz="371475">
              <a:spcBef>
                <a:spcPts val="0"/>
              </a:spcBef>
              <a:buSzTx/>
              <a:buNone/>
              <a:defRPr sz="23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"attachments": [</a:t>
            </a:r>
          </a:p>
          <a:p>
            <a:pPr marL="0" indent="0" defTabSz="371475">
              <a:spcBef>
                <a:spcPts val="0"/>
              </a:spcBef>
              <a:buSzTx/>
              <a:buNone/>
              <a:defRPr sz="23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    {</a:t>
            </a:r>
          </a:p>
          <a:p>
            <a:pPr marL="0" indent="0" defTabSz="371475">
              <a:spcBef>
                <a:spcPts val="0"/>
              </a:spcBef>
              <a:buSzTx/>
              <a:buNone/>
              <a:defRPr sz="23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        "fallback": "Required plain-text summary of the attachment.",</a:t>
            </a:r>
          </a:p>
          <a:p>
            <a:pPr marL="0" indent="0" defTabSz="371475">
              <a:spcBef>
                <a:spcPts val="0"/>
              </a:spcBef>
              <a:buSzTx/>
              <a:buNone/>
              <a:defRPr sz="23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        "color": "#36a64f",</a:t>
            </a:r>
          </a:p>
          <a:p>
            <a:pPr marL="0" indent="0" defTabSz="371475">
              <a:spcBef>
                <a:spcPts val="0"/>
              </a:spcBef>
              <a:buSzTx/>
              <a:buNone/>
              <a:defRPr sz="23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        "pretext": "Optional text that appears above the attachment block",</a:t>
            </a:r>
          </a:p>
          <a:p>
            <a:pPr marL="0" indent="0" defTabSz="371475">
              <a:spcBef>
                <a:spcPts val="0"/>
              </a:spcBef>
              <a:buSzTx/>
              <a:buNone/>
              <a:defRPr sz="23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        "author_name": "Bobby Tables",</a:t>
            </a:r>
          </a:p>
          <a:p>
            <a:pPr marL="0" indent="0" defTabSz="371475">
              <a:spcBef>
                <a:spcPts val="0"/>
              </a:spcBef>
              <a:buSzTx/>
              <a:buNone/>
              <a:defRPr sz="23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        "author_link": "http://flickr.com/bobby/",</a:t>
            </a:r>
          </a:p>
          <a:p>
            <a:pPr marL="0" indent="0" defTabSz="371475">
              <a:spcBef>
                <a:spcPts val="0"/>
              </a:spcBef>
              <a:buSzTx/>
              <a:buNone/>
              <a:defRPr sz="23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        "author_icon": "http://flickr.com/icons/bobby.jpg",</a:t>
            </a:r>
          </a:p>
          <a:p>
            <a:pPr marL="0" indent="0" defTabSz="371475">
              <a:spcBef>
                <a:spcPts val="0"/>
              </a:spcBef>
              <a:buSzTx/>
              <a:buNone/>
              <a:defRPr sz="23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        "title": "Slack API Documentation",</a:t>
            </a:r>
          </a:p>
          <a:p>
            <a:pPr marL="0" indent="0" defTabSz="371475">
              <a:spcBef>
                <a:spcPts val="0"/>
              </a:spcBef>
              <a:buSzTx/>
              <a:buNone/>
              <a:defRPr sz="23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        "title_link": "https://api.slack.com/",</a:t>
            </a:r>
          </a:p>
          <a:p>
            <a:pPr marL="0" indent="0" defTabSz="371475">
              <a:spcBef>
                <a:spcPts val="0"/>
              </a:spcBef>
              <a:buSzTx/>
              <a:buNone/>
              <a:defRPr sz="23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        "text": "Optional text that appears within the attachment",</a:t>
            </a:r>
          </a:p>
          <a:p>
            <a:pPr marL="0" indent="0" defTabSz="371475">
              <a:spcBef>
                <a:spcPts val="0"/>
              </a:spcBef>
              <a:buSzTx/>
              <a:buNone/>
              <a:defRPr sz="23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        "fields": [</a:t>
            </a:r>
          </a:p>
          <a:p>
            <a:pPr marL="0" indent="0" defTabSz="371475">
              <a:spcBef>
                <a:spcPts val="0"/>
              </a:spcBef>
              <a:buSzTx/>
              <a:buNone/>
              <a:defRPr sz="23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            {</a:t>
            </a:r>
          </a:p>
          <a:p>
            <a:pPr marL="0" indent="0" defTabSz="371475">
              <a:spcBef>
                <a:spcPts val="0"/>
              </a:spcBef>
              <a:buSzTx/>
              <a:buNone/>
              <a:defRPr sz="23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                "title": "Priority",</a:t>
            </a:r>
          </a:p>
          <a:p>
            <a:pPr marL="0" indent="0" defTabSz="371475">
              <a:spcBef>
                <a:spcPts val="0"/>
              </a:spcBef>
              <a:buSzTx/>
              <a:buNone/>
              <a:defRPr sz="23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                "value": "High",</a:t>
            </a:r>
          </a:p>
          <a:p>
            <a:pPr marL="0" indent="0" defTabSz="371475">
              <a:spcBef>
                <a:spcPts val="0"/>
              </a:spcBef>
              <a:buSzTx/>
              <a:buNone/>
              <a:defRPr sz="23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                "short": false</a:t>
            </a:r>
          </a:p>
          <a:p>
            <a:pPr marL="0" indent="0" defTabSz="371475">
              <a:spcBef>
                <a:spcPts val="0"/>
              </a:spcBef>
              <a:buSzTx/>
              <a:buNone/>
              <a:defRPr sz="23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            }</a:t>
            </a:r>
          </a:p>
          <a:p>
            <a:pPr marL="0" indent="0" defTabSz="371475">
              <a:spcBef>
                <a:spcPts val="0"/>
              </a:spcBef>
              <a:buSzTx/>
              <a:buNone/>
              <a:defRPr sz="23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        ],</a:t>
            </a:r>
          </a:p>
          <a:p>
            <a:pPr marL="0" indent="0" defTabSz="371475">
              <a:spcBef>
                <a:spcPts val="0"/>
              </a:spcBef>
              <a:buSzTx/>
              <a:buNone/>
              <a:defRPr sz="23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        "image_url": "http://my-website.com/path/to/image.jpg",</a:t>
            </a:r>
          </a:p>
          <a:p>
            <a:pPr marL="0" indent="0" defTabSz="371475">
              <a:spcBef>
                <a:spcPts val="0"/>
              </a:spcBef>
              <a:buSzTx/>
              <a:buNone/>
              <a:defRPr sz="23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        "thumb_url": "http://example.com/path/to/thumb.png",</a:t>
            </a:r>
          </a:p>
          <a:p>
            <a:pPr marL="0" indent="0" defTabSz="371475">
              <a:spcBef>
                <a:spcPts val="0"/>
              </a:spcBef>
              <a:buSzTx/>
              <a:buNone/>
              <a:defRPr sz="23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        "footer": "Slack API",</a:t>
            </a:r>
          </a:p>
          <a:p>
            <a:pPr marL="0" indent="0" defTabSz="371475">
              <a:spcBef>
                <a:spcPts val="0"/>
              </a:spcBef>
              <a:buSzTx/>
              <a:buNone/>
              <a:defRPr sz="23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        "footer_icon": "https://platform.slack-edge.com/img/default_application_icon.png",</a:t>
            </a:r>
          </a:p>
          <a:p>
            <a:pPr marL="0" indent="0" defTabSz="371475">
              <a:spcBef>
                <a:spcPts val="0"/>
              </a:spcBef>
              <a:buSzTx/>
              <a:buNone/>
              <a:defRPr sz="23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        "ts": 123456789</a:t>
            </a:r>
          </a:p>
          <a:p>
            <a:pPr marL="0" indent="0" defTabSz="371475">
              <a:spcBef>
                <a:spcPts val="0"/>
              </a:spcBef>
              <a:buSzTx/>
              <a:buNone/>
              <a:defRPr sz="23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    }</a:t>
            </a:r>
          </a:p>
          <a:p>
            <a:pPr marL="0" indent="0" defTabSz="371475">
              <a:spcBef>
                <a:spcPts val="0"/>
              </a:spcBef>
              <a:buSzTx/>
              <a:buNone/>
              <a:defRPr sz="23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]</a:t>
            </a:r>
          </a:p>
          <a:p>
            <a:pPr marL="0" indent="0" defTabSz="371475">
              <a:spcBef>
                <a:spcPts val="0"/>
              </a:spcBef>
              <a:buSzTx/>
              <a:buNone/>
              <a:defRPr sz="23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3200" y="114300"/>
            <a:ext cx="16357600" cy="13487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Bot User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defRPr u="sng"/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https://api.slack.com/slack-apps</a:t>
            </a:r>
          </a:p>
          <a:p>
            <a:pPr/>
            <a:r>
              <a:t>INTEGRATIONS</a:t>
            </a:r>
          </a:p>
          <a:p>
            <a:pPr lvl="1"/>
            <a:r>
              <a:t>Bot Users</a:t>
            </a:r>
          </a:p>
          <a:p>
            <a:pPr lvl="2">
              <a:defRPr u="sng"/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creating a new bot user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Setting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API Token</a:t>
            </a:r>
          </a:p>
          <a:p>
            <a:pPr/>
            <a:r>
              <a:t>Customize Name</a:t>
            </a:r>
          </a:p>
          <a:p>
            <a:pPr/>
            <a:r>
              <a:t>Customize Icon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Botkit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defRPr u="sng"/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http://howdy.ai/botkit/</a:t>
            </a:r>
          </a:p>
          <a:p>
            <a:pPr/>
            <a:r>
              <a:t>Node.js</a:t>
            </a:r>
          </a:p>
          <a:p>
            <a:pPr/>
            <a:r>
              <a:t>npm install --save botkit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36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var Botkit = require('botkit');</a:t>
            </a:r>
          </a:p>
          <a:p>
            <a:pPr marL="0" indent="0">
              <a:spcBef>
                <a:spcPts val="0"/>
              </a:spcBef>
              <a:buSzTx/>
              <a:buNone/>
              <a:defRPr sz="36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var controller = Botkit.slackbot();</a:t>
            </a:r>
          </a:p>
          <a:p>
            <a:pPr marL="0" indent="0">
              <a:spcBef>
                <a:spcPts val="0"/>
              </a:spcBef>
              <a:buSzTx/>
              <a:buNone/>
              <a:defRPr sz="36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var bot = controller.spawn({</a:t>
            </a:r>
          </a:p>
          <a:p>
            <a:pPr marL="0" indent="0">
              <a:spcBef>
                <a:spcPts val="0"/>
              </a:spcBef>
              <a:buSzTx/>
              <a:buNone/>
              <a:defRPr sz="36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token: my_slack_bot_token</a:t>
            </a:r>
          </a:p>
          <a:p>
            <a:pPr marL="0" indent="0">
              <a:spcBef>
                <a:spcPts val="0"/>
              </a:spcBef>
              <a:buSzTx/>
              <a:buNone/>
              <a:defRPr sz="36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})</a:t>
            </a:r>
          </a:p>
          <a:p>
            <a:pPr marL="0" indent="0">
              <a:spcBef>
                <a:spcPts val="0"/>
              </a:spcBef>
              <a:buSzTx/>
              <a:buNone/>
              <a:defRPr sz="36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bot.startRTM(function(err,bot,payload) {</a:t>
            </a:r>
          </a:p>
          <a:p>
            <a:pPr marL="0" indent="0">
              <a:spcBef>
                <a:spcPts val="0"/>
              </a:spcBef>
              <a:buSzTx/>
              <a:buNone/>
              <a:defRPr sz="36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if (err) {</a:t>
            </a:r>
          </a:p>
          <a:p>
            <a:pPr marL="0" indent="0">
              <a:spcBef>
                <a:spcPts val="0"/>
              </a:spcBef>
              <a:buSzTx/>
              <a:buNone/>
              <a:defRPr sz="36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throw new Error('Could not connect to Slack');</a:t>
            </a:r>
          </a:p>
          <a:p>
            <a:pPr marL="0" indent="0">
              <a:spcBef>
                <a:spcPts val="0"/>
              </a:spcBef>
              <a:buSzTx/>
              <a:buNone/>
              <a:defRPr sz="36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}</a:t>
            </a:r>
          </a:p>
          <a:p>
            <a:pPr marL="0" indent="0">
              <a:spcBef>
                <a:spcPts val="0"/>
              </a:spcBef>
              <a:buSzTx/>
              <a:buNone/>
              <a:defRPr sz="36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});</a:t>
            </a:r>
          </a:p>
          <a:p>
            <a:pPr marL="0" indent="0">
              <a:spcBef>
                <a:spcPts val="0"/>
              </a:spcBef>
              <a:buSzTx/>
              <a:buNone/>
              <a:defRPr sz="3600">
                <a:latin typeface="Source Code Pro"/>
                <a:ea typeface="Source Code Pro"/>
                <a:cs typeface="Source Code Pro"/>
                <a:sym typeface="Source Code Pro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sz="36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controller.hears(["keyword","^pattern$"],["direct_message","direct_mention","mention","ambient"],function(bot,message) {</a:t>
            </a:r>
          </a:p>
          <a:p>
            <a:pPr marL="0" indent="0">
              <a:spcBef>
                <a:spcPts val="0"/>
              </a:spcBef>
              <a:buSzTx/>
              <a:buNone/>
              <a:defRPr sz="36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bot.reply(message,'You used a keyword!');</a:t>
            </a:r>
          </a:p>
          <a:p>
            <a:pPr marL="0" indent="0">
              <a:spcBef>
                <a:spcPts val="0"/>
              </a:spcBef>
              <a:buSzTx/>
              <a:buNone/>
              <a:defRPr sz="36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1000" y="778824"/>
            <a:ext cx="16002000" cy="5384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Google App Scripts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70534">
              <a:spcBef>
                <a:spcPts val="0"/>
              </a:spcBef>
              <a:buSzTx/>
              <a:buNone/>
              <a:defRPr sz="29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function SendToSlack(text, attachments) {</a:t>
            </a:r>
          </a:p>
          <a:p>
            <a:pPr marL="0" indent="0" defTabSz="470534">
              <a:spcBef>
                <a:spcPts val="0"/>
              </a:spcBef>
              <a:buSzTx/>
              <a:buNone/>
              <a:defRPr sz="29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var payload = {</a:t>
            </a:r>
          </a:p>
          <a:p>
            <a:pPr marL="0" indent="0" defTabSz="470534">
              <a:spcBef>
                <a:spcPts val="0"/>
              </a:spcBef>
              <a:buSzTx/>
              <a:buNone/>
              <a:defRPr sz="29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"text": text,</a:t>
            </a:r>
          </a:p>
          <a:p>
            <a:pPr marL="0" indent="0" defTabSz="470534">
              <a:spcBef>
                <a:spcPts val="0"/>
              </a:spcBef>
              <a:buSzTx/>
              <a:buNone/>
              <a:defRPr sz="29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"channel": "news",</a:t>
            </a:r>
          </a:p>
          <a:p>
            <a:pPr marL="0" indent="0" defTabSz="470534">
              <a:spcBef>
                <a:spcPts val="0"/>
              </a:spcBef>
              <a:buSzTx/>
              <a:buNone/>
              <a:defRPr sz="29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"attachments": attachments</a:t>
            </a:r>
          </a:p>
          <a:p>
            <a:pPr marL="0" indent="0" defTabSz="470534">
              <a:spcBef>
                <a:spcPts val="0"/>
              </a:spcBef>
              <a:buSzTx/>
              <a:buNone/>
              <a:defRPr sz="29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};</a:t>
            </a:r>
          </a:p>
          <a:p>
            <a:pPr marL="0" indent="0" defTabSz="470534">
              <a:spcBef>
                <a:spcPts val="0"/>
              </a:spcBef>
              <a:buSzTx/>
              <a:buNone/>
              <a:defRPr sz="29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var url = "https://hooks.slack.com/services/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";</a:t>
            </a:r>
          </a:p>
          <a:p>
            <a:pPr marL="0" indent="0" defTabSz="470534">
              <a:spcBef>
                <a:spcPts val="0"/>
              </a:spcBef>
              <a:buSzTx/>
              <a:buNone/>
              <a:defRPr sz="29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var options = {</a:t>
            </a:r>
          </a:p>
          <a:p>
            <a:pPr marL="0" indent="0" defTabSz="470534">
              <a:spcBef>
                <a:spcPts val="0"/>
              </a:spcBef>
              <a:buSzTx/>
              <a:buNone/>
              <a:defRPr sz="29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"method": "post",</a:t>
            </a:r>
          </a:p>
          <a:p>
            <a:pPr marL="0" indent="0" defTabSz="470534">
              <a:spcBef>
                <a:spcPts val="0"/>
              </a:spcBef>
              <a:buSzTx/>
              <a:buNone/>
              <a:defRPr sz="29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"muteHttpExceptions": true,</a:t>
            </a:r>
          </a:p>
          <a:p>
            <a:pPr marL="0" indent="0" defTabSz="470534">
              <a:spcBef>
                <a:spcPts val="0"/>
              </a:spcBef>
              <a:buSzTx/>
              <a:buNone/>
              <a:defRPr sz="29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"payload": JSON.stringify(payload)</a:t>
            </a:r>
          </a:p>
          <a:p>
            <a:pPr marL="0" indent="0" defTabSz="470534">
              <a:spcBef>
                <a:spcPts val="0"/>
              </a:spcBef>
              <a:buSzTx/>
              <a:buNone/>
              <a:defRPr sz="29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};</a:t>
            </a:r>
          </a:p>
          <a:p>
            <a:pPr marL="0" indent="0" defTabSz="470534">
              <a:spcBef>
                <a:spcPts val="0"/>
              </a:spcBef>
              <a:buSzTx/>
              <a:buNone/>
              <a:defRPr sz="29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var fetch = UrlFetchApp.fetch(url, options);</a:t>
            </a:r>
          </a:p>
          <a:p>
            <a:pPr marL="0" indent="0" defTabSz="470534">
              <a:spcBef>
                <a:spcPts val="0"/>
              </a:spcBef>
              <a:buSzTx/>
              <a:buNone/>
              <a:defRPr sz="29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if (fetch.getResponseCode() != 200) {</a:t>
            </a:r>
          </a:p>
          <a:p>
            <a:pPr marL="0" indent="0" defTabSz="470534">
              <a:spcBef>
                <a:spcPts val="0"/>
              </a:spcBef>
              <a:buSzTx/>
              <a:buNone/>
              <a:defRPr sz="29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Logger.log("Get file &lt;" + url + "&gt; failed. Code=" + fetch.getResponseCode());</a:t>
            </a:r>
          </a:p>
          <a:p>
            <a:pPr marL="0" indent="0" defTabSz="470534">
              <a:spcBef>
                <a:spcPts val="0"/>
              </a:spcBef>
              <a:buSzTx/>
              <a:buNone/>
              <a:defRPr sz="29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return;</a:t>
            </a:r>
          </a:p>
          <a:p>
            <a:pPr marL="0" indent="0" defTabSz="470534">
              <a:spcBef>
                <a:spcPts val="0"/>
              </a:spcBef>
              <a:buSzTx/>
              <a:buNone/>
              <a:defRPr sz="29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}</a:t>
            </a:r>
          </a:p>
          <a:p>
            <a:pPr marL="0" indent="0" defTabSz="470534">
              <a:spcBef>
                <a:spcPts val="0"/>
              </a:spcBef>
              <a:buSzTx/>
              <a:buNone/>
              <a:defRPr sz="29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return fetch.getResponseCode();</a:t>
            </a:r>
          </a:p>
          <a:p>
            <a:pPr marL="0" indent="0" defTabSz="470534">
              <a:spcBef>
                <a:spcPts val="0"/>
              </a:spcBef>
              <a:buSzTx/>
              <a:buNone/>
              <a:defRPr sz="29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Slack API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https://api.slack.com/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Slack Bot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defRPr u="sng"/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https://maxoncc.slack.com/services/hooks/slackbot?token=6HbjoP60INnSYNytt0g5RaTX</a:t>
            </a:r>
          </a:p>
          <a:p>
            <a:pPr/>
            <a:r>
              <a:t>With channel parameter</a:t>
            </a:r>
          </a:p>
          <a:p>
            <a:pPr/>
            <a:r>
              <a:t>HTTP POST</a:t>
            </a:r>
          </a:p>
          <a:p>
            <a:pPr/>
            <a:r>
              <a:t>Plain Text</a:t>
            </a:r>
          </a:p>
        </p:txBody>
      </p:sp>
      <p:pic>
        <p:nvPicPr>
          <p:cNvPr id="127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95078" y="1028700"/>
            <a:ext cx="2082802" cy="213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Slack Bot Response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https://maxoncc.slack.com/customize/slackbot</a:t>
            </a:r>
          </a:p>
        </p:txBody>
      </p:sp>
      <p:pic>
        <p:nvPicPr>
          <p:cNvPr id="131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800" y="4020608"/>
            <a:ext cx="23012400" cy="960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Incoming Webhooks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https://my.slack.com/services/new/incoming-webhook/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Integration Settings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622300" indent="-622300" defTabSz="808990">
              <a:spcBef>
                <a:spcPts val="5700"/>
              </a:spcBef>
              <a:defRPr sz="5000"/>
            </a:pPr>
            <a:r>
              <a:t>Post to Channel</a:t>
            </a:r>
          </a:p>
          <a:p>
            <a:pPr marL="622300" indent="-622300" defTabSz="808990">
              <a:spcBef>
                <a:spcPts val="5700"/>
              </a:spcBef>
              <a:defRPr sz="5000"/>
            </a:pPr>
            <a:r>
              <a:t>Webhook URL</a:t>
            </a:r>
          </a:p>
          <a:p>
            <a:pPr lvl="1" marL="1244600" indent="-622300" defTabSz="808990">
              <a:spcBef>
                <a:spcPts val="5700"/>
              </a:spcBef>
              <a:defRPr sz="5000" u="sng"/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https://hooks.slack.com/services/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</a:t>
            </a:r>
          </a:p>
          <a:p>
            <a:pPr marL="622300" indent="-622300" defTabSz="808990">
              <a:spcBef>
                <a:spcPts val="5700"/>
              </a:spcBef>
              <a:defRPr sz="5000"/>
            </a:pPr>
            <a:r>
              <a:t>Customize Name</a:t>
            </a:r>
          </a:p>
          <a:p>
            <a:pPr marL="622300" indent="-622300" defTabSz="808990">
              <a:spcBef>
                <a:spcPts val="5700"/>
              </a:spcBef>
              <a:defRPr sz="5000"/>
            </a:pPr>
            <a:r>
              <a:t>Customize Icon</a:t>
            </a:r>
          </a:p>
          <a:p>
            <a:pPr marL="622300" indent="-622300" defTabSz="808990">
              <a:spcBef>
                <a:spcPts val="5700"/>
              </a:spcBef>
              <a:defRPr sz="5000"/>
            </a:pPr>
            <a:r>
              <a:t>Ref.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https://maxoncc.slack.com/services/B1CTZ84A2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Message Formatting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defRPr u="sng"/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https://api.slack.com/docs/formatting</a:t>
            </a:r>
          </a:p>
          <a:p>
            <a:pPr/>
            <a:r>
              <a:t>JSON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{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"text": "*not bold*",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"username": "markdownbot",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 "mrkdwn": false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}</a:t>
            </a:r>
          </a:p>
        </p:txBody>
      </p:sp>
      <p:pic>
        <p:nvPicPr>
          <p:cNvPr id="143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1723" y="7068414"/>
            <a:ext cx="11328402" cy="3708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Message Attachments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defRPr u="sng"/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https://api.slack.com/docs/attachments</a:t>
            </a:r>
          </a:p>
          <a:p>
            <a:pPr/>
            <a:r>
              <a:t>JSON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