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C++11 in 6ion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3318375"/>
            <a:ext cx="8520600" cy="7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/>
              <a:t>6ion Studio 開發 Cocos2d-x 行動遊戲時</a:t>
            </a:r>
            <a:br>
              <a:rPr lang="zh-TW" sz="1800"/>
            </a:br>
            <a:r>
              <a:rPr lang="zh-TW" sz="1800"/>
              <a:t>使用 C++11 的實際經驗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auto (4)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等級3：全面使用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auto friendName = GetFriendName();  // 可能是 std::string 或 char* ，甚至其他？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auto maxNumFriends = 32;            // 這是 int，但也許你想要的是 uint ？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auto user = GetOpponent();          // 也許你預期是個 User* 但其實是 Opponent*（衍生類別）？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疑問：如果變數都是 auto，會不會降低可讀性？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如果看變數名稱猜不出是什麼型別，表示名稱取得不夠好 :p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現代 IDE 可以輕易查看出變數的型別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auto 只能用在區域變數，成員變數還是得明確宣告，別擔心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建議：全面使用！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C++11 新增語法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Range-based for loop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Initializer 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Non-static data member initializers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Variadic template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Lambda expression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R-value references &amp; move semantics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Range-based For Loop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適用於內建 array 及所有提供 begin / end() 介面的容器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std::list&lt; std::string &gt; userEmails;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C++03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std::list&lt; std::string &gt;::const_iterator i = userEmails.begin();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for ( ; i != userEmails.end(); ++ i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std::string email = *i;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C++11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for ( auto email : userEmails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Initializer Lists (1)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初始化容器的簡易手法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C++03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std::vector&lt; std::string &gt; carVendors;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carVendors.push_back( "Honda"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carVendors.push_back( "Mazda"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carVendors.push_back( "Toyota"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C++11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std::vector&lt; std::string &gt; carVendors = { "Honda", "Mazda", "Toyota" 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Initializer Lists (2)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C++03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std::map&lt; std::string, int &gt; itemPrices;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itemPrices[ "Potion" ]   = 10;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itemPrices[ "Antidote" ] = 20;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itemPrices[ "Torch" ]    = 5;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C++11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std::map&lt; std::string, int &gt; itemPrices =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{ "Potion",   10 },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{ "Antidote", 20 },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{ "Torch",    5 },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Non-static Data Member Initializers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在類別定義中直接指定變數初始值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class FruitBox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// 直接 assignment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int m_numFruits = 0;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// 使用 initializer list 語法 - 相當於呼叫建構子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FruitType m_topFruite { FRUIT_BANANA };  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std::string m_boxName { "empty" };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zh-TW"/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Variadic Templates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任意數量參數的模版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template&lt; </a:t>
            </a:r>
            <a:r>
              <a:rPr lang="zh-TW" sz="1000">
                <a:highlight>
                  <a:srgbClr val="38761D"/>
                </a:highlight>
                <a:latin typeface="Courier New"/>
                <a:ea typeface="Courier New"/>
                <a:cs typeface="Courier New"/>
                <a:sym typeface="Courier New"/>
              </a:rPr>
              <a:t>typename...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000">
                <a:highlight>
                  <a:srgbClr val="7F6000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&gt;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inline std::string Format( const std::string&amp; format, </a:t>
            </a:r>
            <a:r>
              <a:rPr lang="zh-TW" sz="1000">
                <a:highlight>
                  <a:srgbClr val="7F6000"/>
                </a:highlight>
                <a:latin typeface="Courier New"/>
                <a:ea typeface="Courier New"/>
                <a:cs typeface="Courier New"/>
                <a:sym typeface="Courier New"/>
              </a:rPr>
              <a:t>const Args&amp;...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000">
                <a:highlight>
                  <a:srgbClr val="85200C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Detail::Formatter formatter( format 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return Detail::FormatRecursive( formatter, </a:t>
            </a:r>
            <a:r>
              <a:rPr lang="zh-TW" sz="1000">
                <a:highlight>
                  <a:srgbClr val="85200C"/>
                </a:highlight>
                <a:latin typeface="Courier New"/>
                <a:ea typeface="Courier New"/>
                <a:cs typeface="Courier New"/>
                <a:sym typeface="Courier New"/>
              </a:rPr>
              <a:t>args...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Lambda Expressions (1)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取代 std::bind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HttpClient http( "http://armory.s3.amazomaws.com"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C++03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http.Get( "Weapon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s?type=sword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", std::bind( EquipScene::ReceiveWeapon, this, _1 ));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C++11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http.Get( "Weapons?type=sword",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[=] ( const HttpResponse&amp; response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    auto json = response.data;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1587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Lambda Expressions (2)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截取變數（capture list）的方式：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 sz="1400">
                <a:latin typeface="Courier New"/>
                <a:ea typeface="Courier New"/>
                <a:cs typeface="Courier New"/>
                <a:sym typeface="Courier New"/>
              </a:rPr>
              <a:t>[=]</a:t>
            </a:r>
            <a:r>
              <a:rPr lang="zh-TW"/>
              <a:t>：在 lambda 中截取的是變數的副本。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 sz="1400">
                <a:latin typeface="Courier New"/>
                <a:ea typeface="Courier New"/>
                <a:cs typeface="Courier New"/>
                <a:sym typeface="Courier New"/>
              </a:rPr>
              <a:t>[&amp;]</a:t>
            </a:r>
            <a:r>
              <a:rPr lang="zh-TW"/>
              <a:t>：在 lambda 中截取的是變數的參照。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 sz="14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zh-TW"/>
              <a:t>：在 lambda 中未截取變數。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R-value References &amp; Move Semantics (1)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避免多餘的複製動作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auto enemy = new SuperVillain( "Joker"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C++03 - 建立 2 個物件、1 次複製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SuperVillain( const std::string&amp; name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: m_name( name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C++11 - 建立 1 個物件、1 次移動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SuperVillain( std::string&amp;&amp; name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: m_name( std::move( name ))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Caramel : 6ion 的 C++ 程式庫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目標：泛用基礎程式庫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不過實際上只有行動遊戲 client 端的使用案例</a:t>
            </a:r>
            <a:r>
              <a:rPr lang="zh-TW"/>
              <a:t>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相依於 Boost （1.59.0 以上）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所有字串 std::string 預期為 UTF-8 編碼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確認在 Win32、Andriod、iOS 可正常編譯與運行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儘可能使用 C++11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https://github.com/slimek/Caramel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R-value References &amp; Move Semantics (2)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一般準則：copy 不可缺，move 需要優化時才做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SuperVillain( const std::string&amp; name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SuperVillain( std::string&amp;&amp; name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使用 Unified 寫法：傳值參數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在 C++03 會多一次複製，但在 C++11 藉由 std::move 可避免效能損失，</a:t>
            </a:r>
            <a:br>
              <a:rPr lang="zh-TW"/>
            </a:br>
            <a:r>
              <a:rPr lang="zh-TW"/>
              <a:t>同時兼具 copy 和 move 的效果。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SuperVillain( std::string name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: m_name( </a:t>
            </a:r>
            <a:r>
              <a:rPr lang="zh-TW" sz="1000">
                <a:highlight>
                  <a:srgbClr val="38761D"/>
                </a:highlight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( name ))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C++11 標準程式庫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&lt;chrono&gt;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std::function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Boost 到 std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&lt;chrono&gt;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主要用於 1 分鐘至 1 毫秒之間的計時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超過 1 分鐘請考慮改用 Boost.DateTime。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將時間區分為 time_point（時刻）和 duration（時間長度）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持續前進的 steady_clock 和會隨校時改變的 system_clock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附註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zh-TW" sz="1400"/>
              <a:t>因為 VC 2013 的 steady_clock 實作有誤，Caramel 未使用 std::chrono 而改用 Boost.Chrono。但在 VC 2015 問題已經修正，未來有空的話會改回來。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std::function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與 boost::function 相同作用的函式物件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template&lt; typename R, typename... Args &gt;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class function&lt; R ( Args... ) &gt;;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可以和 lambda 搭配使用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void SaveUserPrefs( UserPrefs* up, std::function&lt; void( int ) &gt; callback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SaveUserPrefs( prefs,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[=] ( int error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    if ( error != 0 )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    ....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Boost 到 std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以下元件或程式庫從 Boost 晉升為 std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shared_ptr 和 unique_ptr（在 Boost 叫 scoped_ptr）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&lt;random&gt;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&lt;thread&gt;、&lt;mutex&gt;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&lt;type_traits&gt;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以下 Boost 程式庫尚未標準化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DateTime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FileSystem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提醒事項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這份投影片介紹的只是</a:t>
            </a:r>
            <a:br>
              <a:rPr lang="zh-TW"/>
            </a:br>
            <a:r>
              <a:rPr lang="zh-TW"/>
              <a:t>6ion Studio 開發行動遊戲時</a:t>
            </a:r>
            <a:r>
              <a:rPr b="1" lang="zh-TW" u="sng"/>
              <a:t>大量使用</a:t>
            </a:r>
            <a:r>
              <a:rPr lang="zh-TW"/>
              <a:t>的 C++11 特性。</a:t>
            </a:r>
            <a:br>
              <a:rPr lang="zh-TW"/>
            </a:br>
            <a:br>
              <a:rPr lang="zh-TW"/>
            </a:br>
            <a:r>
              <a:rPr lang="zh-TW"/>
              <a:t>除此之外 C++11 還有許多新增的功能與重要的特性，</a:t>
            </a:r>
            <a:br>
              <a:rPr lang="zh-TW"/>
            </a:br>
            <a:r>
              <a:rPr lang="zh-TW"/>
              <a:t>有興趣的話請大家進一步搜尋研讀囉 :D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C++11 新增關鍵字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nullptr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static_assert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auto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在 C++03 即存在，但在 C++11 中增加另一種使用方式。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nullptr (1)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取代 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有自己獨特的型別 std::nullptr_t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class ConfirmDialog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UIImage* m_image { nullptr };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void MenuScene::UpdatePanel()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auto dialog = FindNodes( "dialog", nullptr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nullptr (2)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7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可傳給 std::shared_ptr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void SetOpponent( std::shared_ptr&lt; Player &gt; p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void PlayScene::StartSinglePlay()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SetOpponent( nullptr );  // 此處給 NULL 是 error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不會和整數型別混淆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void FindItems( const ItemGroup* group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void FindItems( int count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void UserScene::OpenInventory()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FindItems( nullptr );  // 此處給 NULL 會造成出乎意料的結果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static_assert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6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不再需要 BOOST_STATIC_ASSERT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但一定要給個文字訊息是有點囉嗦 :p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確認模版參數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template&lt; typename ValueT &gt; class FloatingRule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static_assert( std::is_floating_point&lt; ValueT &gt;::value, "ValueT must be floating"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確認型別大小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static_assert( 4 == sizeof( Long ),  "sizeof( Long ) should be 4" 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確認常數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static_assert( 105900 == BOOST_VERSION, "Boost version not matched" 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auto (1)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自動推導出區域變數的型別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省時、省力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提高可讀性？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團隊可按照成員的習慣來選擇適用的條件。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auto (2)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等級1：使用模版容器時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std::unordered_map&lt; std::string, std::string &gt; m_dictionary;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C++03 - Iterator 的型別名稱有夠長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std::unordered_map&lt; std::string, std::string &gt;::const_iterator i = m_dictionary.find( "apple"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運用 typedef 稍微好一些 ～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Dictionary::const_iterator i = m_dictionary.find( "apple"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DictionaryIterator i = m_dictionary.find( "apple"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C++11 - 精簡！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auto i = m_dictionary.find( "apple"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auto (3)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等級2：建立新指標時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C++03 - 型別名稱重複出現在同一行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BattleFinishCutsceneSnapshot* snapshot = new BattleFinishCutsceneSnapshot();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std::shared_ptr&lt; BonusEnemy &gt; bonusEnemy = std::make_shared&lt; BonusEnemy &gt;( enemyData 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// C++11 - 清爽！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auto snapshot = new BattleFinishCutsceneSnapshot();</a:t>
            </a:r>
            <a:br>
              <a:rPr lang="zh-TW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auto bonusEnemy = std::make_shared&lt; BonusEnemy &gt;( enemyData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