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6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21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08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10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14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25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56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54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8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4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13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5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45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0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6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8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802227-08D8-45E9-829F-801A4BAF50DD}" type="datetimeFigureOut">
              <a:rPr lang="en-ID" smtClean="0"/>
              <a:t>09/10/2022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4FA6-529C-4B61-A6CD-D38FAE7DD9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65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4BE3-2E95-4D8A-204E-BF725D79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92279"/>
            <a:ext cx="9144000" cy="1060378"/>
          </a:xfrm>
        </p:spPr>
        <p:txBody>
          <a:bodyPr/>
          <a:lstStyle/>
          <a:p>
            <a:r>
              <a:rPr lang="en-US" dirty="0"/>
              <a:t>TUGAS ASA COUNTING SORT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4E69-8E8A-B5D1-ACB0-4EF5CF9F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249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KELOMPOK 8</a:t>
            </a:r>
          </a:p>
          <a:p>
            <a:pPr algn="l"/>
            <a:r>
              <a:rPr lang="en-US" sz="9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sz="9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Kornelius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Reno/205314052</a:t>
            </a:r>
          </a:p>
          <a:p>
            <a:pPr algn="l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</a:t>
            </a:r>
            <a:r>
              <a:rPr lang="en-US" sz="9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Gusti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Yoga P/205314056</a:t>
            </a:r>
          </a:p>
          <a:p>
            <a:pPr algn="l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Ignatius Sandi </a:t>
            </a:r>
            <a:r>
              <a:rPr lang="en-US" sz="9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Prasetyo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/205314059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96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29BE5-D811-2F4B-0C7A-436DFE798255}"/>
              </a:ext>
            </a:extLst>
          </p:cNvPr>
          <p:cNvSpPr/>
          <p:nvPr/>
        </p:nvSpPr>
        <p:spPr>
          <a:xfrm>
            <a:off x="112692" y="0"/>
            <a:ext cx="4529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Ilustrasi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C7BA7-50EC-FFD3-64D4-4D4EBA1EC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t="8453" r="3406" b="2253"/>
          <a:stretch/>
        </p:blipFill>
        <p:spPr bwMode="auto">
          <a:xfrm>
            <a:off x="3003938" y="1301829"/>
            <a:ext cx="5125264" cy="5108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614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04F6E-2735-F03E-607C-753C6CAD5D81}"/>
              </a:ext>
            </a:extLst>
          </p:cNvPr>
          <p:cNvSpPr/>
          <p:nvPr/>
        </p:nvSpPr>
        <p:spPr>
          <a:xfrm>
            <a:off x="-835891" y="0"/>
            <a:ext cx="80114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 Sorting</a:t>
            </a:r>
            <a:endParaRPr lang="en-ID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C7081-3917-F9F7-4477-1EEADE12E79C}"/>
              </a:ext>
            </a:extLst>
          </p:cNvPr>
          <p:cNvSpPr txBox="1"/>
          <p:nvPr/>
        </p:nvSpPr>
        <p:spPr>
          <a:xfrm>
            <a:off x="311651" y="1869440"/>
            <a:ext cx="6725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Menginisiasikan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Menginisiasikan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Counting Sort.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 count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mengurutkan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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sorting.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4195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37777-6BBE-747F-3F37-128D82E4520F}"/>
              </a:ext>
            </a:extLst>
          </p:cNvPr>
          <p:cNvSpPr/>
          <p:nvPr/>
        </p:nvSpPr>
        <p:spPr>
          <a:xfrm>
            <a:off x="0" y="0"/>
            <a:ext cx="620554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Kompleksitas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Sorting</a:t>
            </a:r>
            <a:endParaRPr lang="en-ID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4CD16-AFFB-87EE-D282-35450D108E18}"/>
              </a:ext>
            </a:extLst>
          </p:cNvPr>
          <p:cNvSpPr txBox="1"/>
          <p:nvPr/>
        </p:nvSpPr>
        <p:spPr>
          <a:xfrm>
            <a:off x="335280" y="1910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8FF5-FBA1-55BD-13FF-24A16D9EE68B}"/>
              </a:ext>
            </a:extLst>
          </p:cNvPr>
          <p:cNvSpPr txBox="1"/>
          <p:nvPr/>
        </p:nvSpPr>
        <p:spPr>
          <a:xfrm>
            <a:off x="0" y="1153447"/>
            <a:ext cx="1158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Counting sort bisa efisien bila k tidak jauh lebih besar daripada n. Contoh counting sort dapat menjadi efisien ketika mengurutkan siswa-siswa dalam sebuah sekolah berdasar nilainya, dengan nilai adalah bilangan bulat dengan rentang 0 sampai 100. Dan contoh dimana counting sort akan sangat buruk kinerjanya adalah untuk data yang rentangnya sangat besar, misal 0 sampai 232. Counting sort memiliki properti yang penting, yaitu ke-stable-an</a:t>
            </a:r>
            <a:endParaRPr lang="en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mencacah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element integer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berukuran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32 bit,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terburuk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-232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kmax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232. Loop 1 dan Loop 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O(k). Loop 2 dan Loop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O(n).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dijabarkan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T(n)           =  O(k) + O(n) + O(k) + O(n)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 O(k) + O(k) + O(n) + O(n)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 O(k) + O(n)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 O(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 O(n)</a:t>
            </a:r>
          </a:p>
          <a:p>
            <a:pPr marL="457200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dibahas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counting sort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88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008B7-724D-B347-8F8B-25C5203C7142}"/>
              </a:ext>
            </a:extLst>
          </p:cNvPr>
          <p:cNvSpPr/>
          <p:nvPr/>
        </p:nvSpPr>
        <p:spPr>
          <a:xfrm>
            <a:off x="677754" y="569575"/>
            <a:ext cx="6569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Implementasi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85FA9-99A5-CC0E-476C-8F6F00707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12" t="17150" r="46348" b="28276"/>
          <a:stretch/>
        </p:blipFill>
        <p:spPr bwMode="auto">
          <a:xfrm>
            <a:off x="386080" y="2296418"/>
            <a:ext cx="4602480" cy="4261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1B212-336F-D514-6BC5-C70456576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9" t="16838" r="48629" b="11750"/>
          <a:stretch/>
        </p:blipFill>
        <p:spPr bwMode="auto">
          <a:xfrm>
            <a:off x="6263322" y="2296418"/>
            <a:ext cx="4892358" cy="4116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78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F2514-DB65-7FA4-1C09-45CDD5E14987}"/>
              </a:ext>
            </a:extLst>
          </p:cNvPr>
          <p:cNvSpPr/>
          <p:nvPr/>
        </p:nvSpPr>
        <p:spPr>
          <a:xfrm>
            <a:off x="622181" y="690880"/>
            <a:ext cx="6558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 Running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B37FA-D9D2-87E6-F8BB-A240E5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3" y="2230120"/>
            <a:ext cx="6387475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6244C-3F2C-A9E6-5339-7AD16DFA7BFA}"/>
              </a:ext>
            </a:extLst>
          </p:cNvPr>
          <p:cNvSpPr/>
          <p:nvPr/>
        </p:nvSpPr>
        <p:spPr>
          <a:xfrm>
            <a:off x="273379" y="112375"/>
            <a:ext cx="4122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Iterasi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55B95-9086-387C-1309-BD576B626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22072" r="29167" b="40302"/>
          <a:stretch/>
        </p:blipFill>
        <p:spPr>
          <a:xfrm>
            <a:off x="92379" y="960120"/>
            <a:ext cx="4811853" cy="246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8398D-1907-9265-417E-148528A32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7" t="72564" r="29084" b="3260"/>
          <a:stretch/>
        </p:blipFill>
        <p:spPr>
          <a:xfrm>
            <a:off x="5516880" y="960120"/>
            <a:ext cx="4612640" cy="152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C4EA8-2792-5B7F-C38F-A7D39E9A1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00" t="20741" r="30201" b="43926"/>
          <a:stretch/>
        </p:blipFill>
        <p:spPr>
          <a:xfrm>
            <a:off x="5516880" y="2480795"/>
            <a:ext cx="4612640" cy="224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5FE57-BBAB-8AFE-9630-4DB5257D5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7" t="22815" r="29084" b="26667"/>
          <a:stretch/>
        </p:blipFill>
        <p:spPr>
          <a:xfrm>
            <a:off x="92379" y="3429000"/>
            <a:ext cx="4811853" cy="33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8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TUGAS ASA 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ASA COUNTING SORT</dc:title>
  <dc:creator>ASUS 509F</dc:creator>
  <cp:lastModifiedBy>ASUS 509F</cp:lastModifiedBy>
  <cp:revision>2</cp:revision>
  <dcterms:created xsi:type="dcterms:W3CDTF">2022-10-08T03:04:47Z</dcterms:created>
  <dcterms:modified xsi:type="dcterms:W3CDTF">2022-10-09T04:25:25Z</dcterms:modified>
</cp:coreProperties>
</file>