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fr-FR"/>
              <a:t>Modifiez le style du titre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11/28/2019</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‹N°›</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fr-FR"/>
              <a:t>Modifiez le style du titre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fr-FR"/>
              <a:t>Cliquez sur l'icône pour ajouter une image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11/28/2019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fr-FR"/>
              <a:t>Modifiez le style du titre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11/28/2019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fr-FR"/>
              <a:t>Modifiez le style du titre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11/28/2019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fr-FR"/>
              <a:t>Modifiez le style du titre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11/28/2019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s">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fr-FR"/>
              <a:t>Modifiez le style du titre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3" name="Date Placeholder 2"/>
          <p:cNvSpPr>
            <a:spLocks noGrp="1"/>
          </p:cNvSpPr>
          <p:nvPr>
            <p:ph type="dt" sz="half" idx="10"/>
          </p:nvPr>
        </p:nvSpPr>
        <p:spPr/>
        <p:txBody>
          <a:bodyPr/>
          <a:lstStyle/>
          <a:p>
            <a:fld id="{48A87A34-81AB-432B-8DAE-1953F412C126}" type="datetimeFigureOut">
              <a:rPr lang="en-US" dirty="0"/>
              <a:t>11/28/2019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s d’image">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fr-FR"/>
              <a:t>Modifiez le style du titre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fr-FR"/>
              <a:t>Cliquez sur l'icône pour ajouter une image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fr-FR"/>
              <a:t>Cliquez sur l'icône pour ajouter une image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fr-FR"/>
              <a:t>Cliquez sur l'icône pour ajouter une image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3" name="Date Placeholder 2"/>
          <p:cNvSpPr>
            <a:spLocks noGrp="1"/>
          </p:cNvSpPr>
          <p:nvPr>
            <p:ph type="dt" sz="half" idx="10"/>
          </p:nvPr>
        </p:nvSpPr>
        <p:spPr/>
        <p:txBody>
          <a:bodyPr/>
          <a:lstStyle/>
          <a:p>
            <a:fld id="{48A87A34-81AB-432B-8DAE-1953F412C126}" type="datetimeFigureOut">
              <a:rPr lang="en-US" dirty="0"/>
              <a:t>11/28/2019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fr-FR"/>
              <a:t>Modifiez le style du titre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48A87A34-81AB-432B-8DAE-1953F412C126}" type="datetimeFigureOut">
              <a:rPr lang="en-US" dirty="0"/>
              <a:t>11/28/2019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11/28/2019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fr-FR"/>
              <a:t>Modifiez le style du titre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1141410" y="3073397"/>
            <a:ext cx="4878391" cy="2717801"/>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6172200" y="3073397"/>
            <a:ext cx="4875210" cy="2717801"/>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11/28/2019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11/28/2019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11/28/2019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fr-FR"/>
              <a:t>Modifiez le style du titre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11/28/2019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fr-FR"/>
              <a:t>Modifiez le style du titre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11/28/2019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11/28/2019</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‹N°›</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5CD5DAB-46C3-430E-AAE3-86CFAEBDBE0C}"/>
              </a:ext>
            </a:extLst>
          </p:cNvPr>
          <p:cNvSpPr>
            <a:spLocks noGrp="1"/>
          </p:cNvSpPr>
          <p:nvPr>
            <p:ph type="ctrTitle"/>
          </p:nvPr>
        </p:nvSpPr>
        <p:spPr/>
        <p:txBody>
          <a:bodyPr/>
          <a:lstStyle/>
          <a:p>
            <a:pPr algn="ctr"/>
            <a:r>
              <a:rPr lang="fr-MA" b="1" dirty="0">
                <a:latin typeface="Freestyle Script" panose="030804020302050B0404" pitchFamily="66" charset="0"/>
              </a:rPr>
              <a:t>JustInMind</a:t>
            </a:r>
            <a:r>
              <a:rPr lang="fr-MA" b="1" dirty="0"/>
              <a:t> </a:t>
            </a:r>
            <a:br>
              <a:rPr lang="fr-MA" b="1" dirty="0"/>
            </a:br>
            <a:endParaRPr lang="fr-MA" dirty="0"/>
          </a:p>
        </p:txBody>
      </p:sp>
      <p:sp>
        <p:nvSpPr>
          <p:cNvPr id="3" name="Sous-titre 2">
            <a:extLst>
              <a:ext uri="{FF2B5EF4-FFF2-40B4-BE49-F238E27FC236}">
                <a16:creationId xmlns:a16="http://schemas.microsoft.com/office/drawing/2014/main" id="{0E2F3E01-43CC-41A7-AE47-BA92552BD9B2}"/>
              </a:ext>
            </a:extLst>
          </p:cNvPr>
          <p:cNvSpPr>
            <a:spLocks noGrp="1"/>
          </p:cNvSpPr>
          <p:nvPr>
            <p:ph type="subTitle" idx="1"/>
          </p:nvPr>
        </p:nvSpPr>
        <p:spPr/>
        <p:txBody>
          <a:bodyPr/>
          <a:lstStyle/>
          <a:p>
            <a:pPr algn="ctr"/>
            <a:r>
              <a:rPr lang="fr-FR" b="1" dirty="0"/>
              <a:t>JustInMind est un logiciel de conception d’interfaces qui marche aussi pour le Web Sans faire une ligne de code HTML, uniquement en mode visuel, et sans longues heures d’apprentissage, JustInMind offre tous les outils pour construire un prototype complet de site.</a:t>
            </a:r>
            <a:endParaRPr lang="fr-MA" b="1" dirty="0"/>
          </a:p>
          <a:p>
            <a:pPr algn="ctr"/>
            <a:endParaRPr lang="fr-MA" b="1" dirty="0"/>
          </a:p>
        </p:txBody>
      </p:sp>
    </p:spTree>
    <p:extLst>
      <p:ext uri="{BB962C8B-B14F-4D97-AF65-F5344CB8AC3E}">
        <p14:creationId xmlns:p14="http://schemas.microsoft.com/office/powerpoint/2010/main" val="1525335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C0C8C90-2773-4CDC-8D8B-79164F570598}"/>
              </a:ext>
            </a:extLst>
          </p:cNvPr>
          <p:cNvSpPr>
            <a:spLocks noGrp="1"/>
          </p:cNvSpPr>
          <p:nvPr>
            <p:ph type="title"/>
          </p:nvPr>
        </p:nvSpPr>
        <p:spPr/>
        <p:txBody>
          <a:bodyPr/>
          <a:lstStyle/>
          <a:p>
            <a:pPr algn="ctr"/>
            <a:r>
              <a:rPr lang="fr-MA" sz="4800" b="1" dirty="0">
                <a:latin typeface="Freestyle Script" panose="030804020302050B0404" pitchFamily="66" charset="0"/>
              </a:rPr>
              <a:t>Example</a:t>
            </a:r>
          </a:p>
        </p:txBody>
      </p:sp>
      <p:pic>
        <p:nvPicPr>
          <p:cNvPr id="5" name="Espace réservé du contenu 4">
            <a:extLst>
              <a:ext uri="{FF2B5EF4-FFF2-40B4-BE49-F238E27FC236}">
                <a16:creationId xmlns:a16="http://schemas.microsoft.com/office/drawing/2014/main" id="{118C299A-C44B-4217-B943-B673763DD1E2}"/>
              </a:ext>
            </a:extLst>
          </p:cNvPr>
          <p:cNvPicPr>
            <a:picLocks noGrp="1" noChangeAspect="1"/>
          </p:cNvPicPr>
          <p:nvPr>
            <p:ph idx="1"/>
          </p:nvPr>
        </p:nvPicPr>
        <p:blipFill>
          <a:blip r:embed="rId2"/>
          <a:stretch>
            <a:fillRect/>
          </a:stretch>
        </p:blipFill>
        <p:spPr>
          <a:xfrm>
            <a:off x="2275347" y="2354263"/>
            <a:ext cx="7371431" cy="3541712"/>
          </a:xfrm>
        </p:spPr>
      </p:pic>
    </p:spTree>
    <p:extLst>
      <p:ext uri="{BB962C8B-B14F-4D97-AF65-F5344CB8AC3E}">
        <p14:creationId xmlns:p14="http://schemas.microsoft.com/office/powerpoint/2010/main" val="40254666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mph" presetSubtype="0" fill="remove" nodeType="clickEffect">
                                  <p:stCondLst>
                                    <p:cond delay="0"/>
                                  </p:stCondLst>
                                  <p:childTnLst>
                                    <p:animClr clrSpc="rgb" dir="cw">
                                      <p:cBhvr override="childStyle">
                                        <p:cTn id="6" dur="250" autoRev="1" fill="remove"/>
                                        <p:tgtEl>
                                          <p:spTgt spid="5"/>
                                        </p:tgtEl>
                                        <p:attrNameLst>
                                          <p:attrName>style.color</p:attrName>
                                        </p:attrNameLst>
                                      </p:cBhvr>
                                      <p:to>
                                        <a:schemeClr val="bg1"/>
                                      </p:to>
                                    </p:animClr>
                                    <p:animClr clrSpc="rgb" dir="cw">
                                      <p:cBhvr>
                                        <p:cTn id="7" dur="250" autoRev="1" fill="remove"/>
                                        <p:tgtEl>
                                          <p:spTgt spid="5"/>
                                        </p:tgtEl>
                                        <p:attrNameLst>
                                          <p:attrName>fillcolor</p:attrName>
                                        </p:attrNameLst>
                                      </p:cBhvr>
                                      <p:to>
                                        <a:schemeClr val="bg1"/>
                                      </p:to>
                                    </p:animClr>
                                    <p:set>
                                      <p:cBhvr>
                                        <p:cTn id="8" dur="250" autoRev="1" fill="remove"/>
                                        <p:tgtEl>
                                          <p:spTgt spid="5"/>
                                        </p:tgtEl>
                                        <p:attrNameLst>
                                          <p:attrName>fill.type</p:attrName>
                                        </p:attrNameLst>
                                      </p:cBhvr>
                                      <p:to>
                                        <p:strVal val="solid"/>
                                      </p:to>
                                    </p:set>
                                    <p:set>
                                      <p:cBhvr>
                                        <p:cTn id="9" dur="250" autoRev="1" fill="remove"/>
                                        <p:tgtEl>
                                          <p:spTgt spid="5"/>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913D6EA-76E4-45D3-AFE6-1D4734A0C0D7}"/>
              </a:ext>
            </a:extLst>
          </p:cNvPr>
          <p:cNvSpPr>
            <a:spLocks noGrp="1"/>
          </p:cNvSpPr>
          <p:nvPr>
            <p:ph type="title"/>
          </p:nvPr>
        </p:nvSpPr>
        <p:spPr/>
        <p:txBody>
          <a:bodyPr/>
          <a:lstStyle/>
          <a:p>
            <a:pPr algn="ctr"/>
            <a:r>
              <a:rPr lang="fr-MA" sz="4800" b="1" dirty="0">
                <a:latin typeface="Freestyle Script" panose="030804020302050B0404" pitchFamily="66" charset="0"/>
              </a:rPr>
              <a:t>Mon copie</a:t>
            </a:r>
          </a:p>
        </p:txBody>
      </p:sp>
      <p:pic>
        <p:nvPicPr>
          <p:cNvPr id="9" name="Espace réservé du contenu 8">
            <a:extLst>
              <a:ext uri="{FF2B5EF4-FFF2-40B4-BE49-F238E27FC236}">
                <a16:creationId xmlns:a16="http://schemas.microsoft.com/office/drawing/2014/main" id="{1826238B-0AC7-4681-A6ED-8115D3EFA3F8}"/>
              </a:ext>
            </a:extLst>
          </p:cNvPr>
          <p:cNvPicPr>
            <a:picLocks noGrp="1" noChangeAspect="1"/>
          </p:cNvPicPr>
          <p:nvPr>
            <p:ph idx="1"/>
          </p:nvPr>
        </p:nvPicPr>
        <p:blipFill rotWithShape="1">
          <a:blip r:embed="rId2"/>
          <a:srcRect l="2835" t="8561" r="3172" b="40879"/>
          <a:stretch/>
        </p:blipFill>
        <p:spPr>
          <a:xfrm>
            <a:off x="1829008" y="2106613"/>
            <a:ext cx="8530808" cy="3665537"/>
          </a:xfrm>
        </p:spPr>
      </p:pic>
    </p:spTree>
    <p:extLst>
      <p:ext uri="{BB962C8B-B14F-4D97-AF65-F5344CB8AC3E}">
        <p14:creationId xmlns:p14="http://schemas.microsoft.com/office/powerpoint/2010/main" val="186896471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docProps/app.xml><?xml version="1.0" encoding="utf-8"?>
<Properties xmlns="http://schemas.openxmlformats.org/officeDocument/2006/extended-properties" xmlns:vt="http://schemas.openxmlformats.org/officeDocument/2006/docPropsVTypes">
  <Template>TM04033919[[fn=Circuit]]</Template>
  <TotalTime>61</TotalTime>
  <Words>50</Words>
  <Application>Microsoft Office PowerPoint</Application>
  <PresentationFormat>Grand écran</PresentationFormat>
  <Paragraphs>4</Paragraphs>
  <Slides>3</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3</vt:i4>
      </vt:variant>
    </vt:vector>
  </HeadingPairs>
  <TitlesOfParts>
    <vt:vector size="7" baseType="lpstr">
      <vt:lpstr>Arial</vt:lpstr>
      <vt:lpstr>Freestyle Script</vt:lpstr>
      <vt:lpstr>Tw Cen MT</vt:lpstr>
      <vt:lpstr>Circuit</vt:lpstr>
      <vt:lpstr>JustInMind  </vt:lpstr>
      <vt:lpstr>Example</vt:lpstr>
      <vt:lpstr>Mon copie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JustInMind</dc:title>
  <dc:creator>Admin</dc:creator>
  <cp:lastModifiedBy>Admin</cp:lastModifiedBy>
  <cp:revision>7</cp:revision>
  <dcterms:created xsi:type="dcterms:W3CDTF">2019-11-27T13:05:07Z</dcterms:created>
  <dcterms:modified xsi:type="dcterms:W3CDTF">2019-11-28T14:10:32Z</dcterms:modified>
</cp:coreProperties>
</file>