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9"/>
  </p:handoutMasterIdLst>
  <p:sldIdLst>
    <p:sldId id="281" r:id="rId3"/>
    <p:sldId id="259" r:id="rId4"/>
    <p:sldId id="258" r:id="rId5"/>
    <p:sldId id="282" r:id="rId6"/>
    <p:sldId id="263" r:id="rId7"/>
    <p:sldId id="264" r:id="rId8"/>
    <p:sldId id="283" r:id="rId9"/>
    <p:sldId id="284" r:id="rId11"/>
    <p:sldId id="271" r:id="rId12"/>
    <p:sldId id="272" r:id="rId13"/>
    <p:sldId id="266" r:id="rId14"/>
    <p:sldId id="273" r:id="rId15"/>
    <p:sldId id="301" r:id="rId16"/>
    <p:sldId id="267" r:id="rId17"/>
    <p:sldId id="274" r:id="rId18"/>
    <p:sldId id="302" r:id="rId19"/>
    <p:sldId id="303" r:id="rId20"/>
    <p:sldId id="268" r:id="rId21"/>
    <p:sldId id="270" r:id="rId22"/>
    <p:sldId id="275" r:id="rId23"/>
    <p:sldId id="312" r:id="rId24"/>
    <p:sldId id="316" r:id="rId25"/>
    <p:sldId id="288" r:id="rId26"/>
    <p:sldId id="286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1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552370" y="2181542"/>
            <a:ext cx="5087259" cy="86444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3552370" y="3710505"/>
            <a:ext cx="5087259" cy="64724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4032606" y="3201127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032606" y="3206305"/>
            <a:ext cx="1879962" cy="35897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5928326" y="3206305"/>
            <a:ext cx="2232331" cy="35897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0645" y="1666240"/>
            <a:ext cx="9490710" cy="1470660"/>
          </a:xfrm>
        </p:spPr>
        <p:txBody>
          <a:bodyPr anchor="b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350645" y="3314700"/>
            <a:ext cx="9490710" cy="1666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552370" y="2086951"/>
            <a:ext cx="5087260" cy="104184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552370" y="3636235"/>
            <a:ext cx="5087259" cy="7633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4032606" y="3211194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37"/>
            <a:ext cx="5157787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37"/>
            <a:ext cx="5183188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076872" y="365125"/>
            <a:ext cx="127692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03547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632960" y="2271395"/>
            <a:ext cx="2926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dirty="0">
                <a:sym typeface="+mn-ea"/>
              </a:rPr>
              <a:t>摸底考试平台</a:t>
            </a:r>
            <a:endParaRPr lang="zh-CN" altLang="en-US" sz="36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8935" y="3870960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第四组</a:t>
            </a:r>
            <a:endParaRPr lang="zh-CN" altLang="en-US" sz="28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85940" y="5688965"/>
            <a:ext cx="281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项目经理：王韬涛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1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5485" y="319405"/>
            <a:ext cx="6464935" cy="2939415"/>
          </a:xfrm>
          <a:prstGeom prst="rect">
            <a:avLst/>
          </a:prstGeom>
        </p:spPr>
      </p:pic>
      <p:pic>
        <p:nvPicPr>
          <p:cNvPr id="5" name="图片 4" descr="QQ截图20190622085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3258820"/>
            <a:ext cx="6464300" cy="3124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3765" y="2071370"/>
            <a:ext cx="5384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效</a:t>
            </a:r>
            <a:endParaRPr lang="zh-CN" altLang="en-US" sz="3200"/>
          </a:p>
          <a:p>
            <a:r>
              <a:rPr lang="zh-CN" altLang="en-US" sz="3200"/>
              <a:t>果展示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考试管理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293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主讲人：张鑫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1298575"/>
            <a:ext cx="8387080" cy="40633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3575" y="5969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431925"/>
            <a:ext cx="8915400" cy="3994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70" y="532765"/>
            <a:ext cx="1584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效果展示</a:t>
            </a:r>
            <a:endParaRPr lang="zh-CN" altLang="en-US" sz="2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班级管理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3396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主讲人：李晓晨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1261745"/>
            <a:ext cx="8434705" cy="43421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7065" y="4724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1315720"/>
            <a:ext cx="8308975" cy="4226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065" y="4724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QQ截图20190622085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1204595"/>
            <a:ext cx="8142605" cy="4166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0100" y="4724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19935" y="335153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阅卷管理、用户管理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5690" y="1395730"/>
            <a:ext cx="33966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主讲人：王玮瑶</a:t>
            </a:r>
            <a:endParaRPr lang="zh-CN" altLang="en-US" sz="3600" b="1"/>
          </a:p>
        </p:txBody>
      </p:sp>
      <p:pic>
        <p:nvPicPr>
          <p:cNvPr id="8" name="图片 7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QQ截图20190622090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219075"/>
            <a:ext cx="6016625" cy="3038475"/>
          </a:xfrm>
          <a:prstGeom prst="rect">
            <a:avLst/>
          </a:prstGeom>
        </p:spPr>
      </p:pic>
      <p:pic>
        <p:nvPicPr>
          <p:cNvPr id="7" name="图片 6" descr="QQ截图20190622090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80" y="3469640"/>
            <a:ext cx="6129020" cy="3163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570" y="52768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2496185" y="135890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项目分配：</a:t>
            </a:r>
            <a:endParaRPr lang="zh-CN" altLang="en-US" sz="2800"/>
          </a:p>
        </p:txBody>
      </p:sp>
      <p:sp>
        <p:nvSpPr>
          <p:cNvPr id="28" name="文本框 27"/>
          <p:cNvSpPr txBox="1"/>
          <p:nvPr/>
        </p:nvSpPr>
        <p:spPr>
          <a:xfrm>
            <a:off x="4114165" y="2600325"/>
            <a:ext cx="6858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张鑫 ：考试管理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牛莉 ：试题管理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李晓晨 ：班级管理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王玮瑶 ：用户管理  阅卷管理   登录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90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7445" y="717550"/>
            <a:ext cx="4597400" cy="2432050"/>
          </a:xfrm>
          <a:prstGeom prst="rect">
            <a:avLst/>
          </a:prstGeom>
        </p:spPr>
      </p:pic>
      <p:pic>
        <p:nvPicPr>
          <p:cNvPr id="5" name="图片 4" descr="QQ截图20190622090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633730"/>
            <a:ext cx="4917440" cy="2515870"/>
          </a:xfrm>
          <a:prstGeom prst="rect">
            <a:avLst/>
          </a:prstGeom>
        </p:spPr>
      </p:pic>
      <p:pic>
        <p:nvPicPr>
          <p:cNvPr id="6" name="图片 5" descr="QQ截图201906220903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478530"/>
            <a:ext cx="5673090" cy="285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445" y="4127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203325" y="1823085"/>
            <a:ext cx="1860550" cy="2466975"/>
            <a:chOff x="3274" y="2477"/>
            <a:chExt cx="2930" cy="3885"/>
          </a:xfrm>
        </p:grpSpPr>
        <p:sp>
          <p:nvSpPr>
            <p:cNvPr id="4" name="椭圆 3"/>
            <p:cNvSpPr/>
            <p:nvPr/>
          </p:nvSpPr>
          <p:spPr>
            <a:xfrm>
              <a:off x="3274" y="2477"/>
              <a:ext cx="2930" cy="25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75" y="5782"/>
              <a:ext cx="21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路由、登录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56" y="346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王玮瑶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78885" y="1823085"/>
            <a:ext cx="1860550" cy="2466975"/>
            <a:chOff x="3274" y="2477"/>
            <a:chExt cx="2930" cy="3885"/>
          </a:xfrm>
        </p:grpSpPr>
        <p:sp>
          <p:nvSpPr>
            <p:cNvPr id="13" name="椭圆 12"/>
            <p:cNvSpPr/>
            <p:nvPr/>
          </p:nvSpPr>
          <p:spPr>
            <a:xfrm>
              <a:off x="3274" y="2477"/>
              <a:ext cx="2930" cy="25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75" y="5782"/>
              <a:ext cx="21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接口的调通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56" y="346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李晓晨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82690" y="1823085"/>
            <a:ext cx="1860550" cy="2466975"/>
            <a:chOff x="3274" y="2477"/>
            <a:chExt cx="2930" cy="3885"/>
          </a:xfrm>
        </p:grpSpPr>
        <p:sp>
          <p:nvSpPr>
            <p:cNvPr id="17" name="椭圆 16"/>
            <p:cNvSpPr/>
            <p:nvPr/>
          </p:nvSpPr>
          <p:spPr>
            <a:xfrm>
              <a:off x="3274" y="2477"/>
              <a:ext cx="2930" cy="25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75" y="5782"/>
              <a:ext cx="21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比例、切换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35" y="346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牛莉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83650" y="1823085"/>
            <a:ext cx="1860550" cy="2466975"/>
            <a:chOff x="3274" y="2477"/>
            <a:chExt cx="2930" cy="3885"/>
          </a:xfrm>
        </p:grpSpPr>
        <p:sp>
          <p:nvSpPr>
            <p:cNvPr id="21" name="椭圆 20"/>
            <p:cNvSpPr/>
            <p:nvPr/>
          </p:nvSpPr>
          <p:spPr>
            <a:xfrm>
              <a:off x="3274" y="2477"/>
              <a:ext cx="2930" cy="255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75" y="5782"/>
              <a:ext cx="29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上一题、下一题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36" y="3465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张鑫</a:t>
              </a:r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503555" y="87566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学生端的项目安排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442720"/>
            <a:ext cx="6847205" cy="3972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6115" y="54229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路由的封装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60" y="1442720"/>
            <a:ext cx="4587240" cy="3972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1454150"/>
            <a:ext cx="9378315" cy="41027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7885" y="991870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学生端的登录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020" y="1740535"/>
            <a:ext cx="8066405" cy="3879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1060" y="1014730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175760" y="23977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bliqueBottomLeft"/>
              <a:lightRig rig="threePt" dir="t"/>
            </a:scene3d>
            <a:sp3d extrusionH="285750">
              <a:extrusionClr>
                <a:srgbClr val="A0D0F2"/>
              </a:extrusionClr>
            </a:sp3d>
          </a:bodyPr>
          <a:p>
            <a:pPr algn="ctr"/>
            <a:r>
              <a:rPr lang="zh-CN" altLang="en-US" sz="7200" b="1">
                <a:blipFill>
                  <a:blip r:embed="rId1"/>
                  <a:tile tx="0" ty="0" sx="100000" sy="100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谢谢观赏</a:t>
            </a:r>
            <a:endParaRPr lang="zh-CN" altLang="en-US" sz="7200" b="1">
              <a:blipFill>
                <a:blip r:embed="rId1"/>
                <a:tile tx="0" ty="0" sx="100000" sy="100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47" y="952508"/>
            <a:ext cx="10852237" cy="5388907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193" name="标题 1"/>
          <p:cNvSpPr>
            <a:spLocks noGrp="1"/>
          </p:cNvSpPr>
          <p:nvPr>
            <p:ph type="title" hasCustomPrompt="1"/>
          </p:nvPr>
        </p:nvSpPr>
        <p:spPr>
          <a:xfrm>
            <a:off x="3910965" y="857885"/>
            <a:ext cx="4064000" cy="895350"/>
          </a:xfrm>
        </p:spPr>
        <p:txBody>
          <a:bodyPr/>
          <a:lstStyle/>
          <a:p>
            <a:pPr algn="ctr" fontAlgn="auto"/>
            <a:r>
              <a:rPr lang="zh-CN" altLang="en-US" sz="4800" noProof="1"/>
              <a:t>目录</a:t>
            </a:r>
            <a:endParaRPr lang="zh-CN" altLang="en-US" sz="4800" noProof="1"/>
          </a:p>
        </p:txBody>
      </p:sp>
      <p:sp>
        <p:nvSpPr>
          <p:cNvPr id="8194" name="文本占位符 2"/>
          <p:cNvSpPr>
            <a:spLocks noGrp="1"/>
          </p:cNvSpPr>
          <p:nvPr/>
        </p:nvSpPr>
        <p:spPr>
          <a:xfrm>
            <a:off x="4490720" y="2202180"/>
            <a:ext cx="4271645" cy="397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1.</a:t>
            </a:r>
            <a:r>
              <a:rPr lang="zh-CN" altLang="en-US" noProof="1"/>
              <a:t>项目中使用的技术</a:t>
            </a: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2.</a:t>
            </a:r>
            <a:r>
              <a:rPr lang="zh-CN" altLang="en-US" noProof="1"/>
              <a:t>项目的搭建</a:t>
            </a: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altLang="zh-CN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zh-CN" altLang="en-US" noProof="1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noProof="1"/>
              <a:t>3.</a:t>
            </a:r>
            <a:r>
              <a:rPr lang="zh-CN" altLang="en-US" noProof="1"/>
              <a:t>项目中遇到的问题</a:t>
            </a:r>
            <a:endParaRPr lang="en-US" altLang="zh-CN" noProof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25152" y="1072338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noProof="1"/>
              <a:t>项目中使用的技术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999865" y="2284095"/>
            <a:ext cx="6402705" cy="2676525"/>
          </a:xfrm>
          <a:prstGeom prst="rect">
            <a:avLst/>
          </a:prstGeom>
        </p:spPr>
        <p:txBody>
          <a:bodyPr wrap="square">
            <a:spAutoFit/>
          </a:bodyPr>
          <a:p>
            <a:pPr fontAlgn="auto">
              <a:spcBef>
                <a:spcPts val="0"/>
              </a:spcBef>
            </a:pPr>
            <a:r>
              <a:rPr lang="en-US" altLang="zh-CN" sz="2400" noProof="1"/>
              <a:t>Vue      </a:t>
            </a:r>
            <a:r>
              <a:rPr lang="en-US" altLang="zh-CN" sz="2400">
                <a:sym typeface="+mn-ea"/>
              </a:rPr>
              <a:t>Vuex</a:t>
            </a:r>
            <a:r>
              <a:rPr lang="en-US" altLang="zh-CN" sz="2400" noProof="1"/>
              <a:t>   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 noProof="1"/>
              <a:t>react    react-redux    react-ace(</a:t>
            </a:r>
            <a:r>
              <a:rPr lang="zh-CN" altLang="en-US" sz="2400" noProof="1"/>
              <a:t>代码编辑器</a:t>
            </a:r>
            <a:r>
              <a:rPr lang="en-US" altLang="zh-CN" sz="2400" noProof="1"/>
              <a:t>)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>
                <a:sym typeface="+mn-ea"/>
              </a:rPr>
              <a:t>antd     </a:t>
            </a:r>
            <a:r>
              <a:rPr lang="en-US" altLang="zh-CN" sz="2400" noProof="1"/>
              <a:t>element-ui</a:t>
            </a:r>
            <a:endParaRPr lang="en-US" altLang="zh-CN" sz="2400" noProof="1"/>
          </a:p>
          <a:p>
            <a:pPr fontAlgn="auto">
              <a:spcBef>
                <a:spcPts val="0"/>
              </a:spcBef>
            </a:pPr>
            <a:endParaRPr lang="en-US" altLang="zh-CN" sz="2400" noProof="1"/>
          </a:p>
          <a:p>
            <a:pPr fontAlgn="auto">
              <a:spcBef>
                <a:spcPts val="0"/>
              </a:spcBef>
            </a:pPr>
            <a:r>
              <a:rPr lang="en-US" altLang="zh-CN" sz="2400" noProof="1"/>
              <a:t>git(</a:t>
            </a:r>
            <a:r>
              <a:rPr lang="zh-CN" altLang="en-US" sz="2400" noProof="1"/>
              <a:t>腾讯云开发者平台</a:t>
            </a:r>
            <a:r>
              <a:rPr lang="en-US" altLang="zh-CN" sz="2400" noProof="1"/>
              <a:t>)</a:t>
            </a:r>
            <a:endParaRPr lang="en-US" altLang="zh-CN" sz="2400" noProof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3832" y="80481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登录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724025"/>
            <a:ext cx="121920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用户使用用户名密码来请求服务器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服务器进行验证用户的信息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zh-CN" dirty="0"/>
              <a:t>服务器通过验证发送给用户一个</a:t>
            </a:r>
            <a:r>
              <a:rPr lang="en-US" altLang="zh-CN" dirty="0"/>
              <a:t>token</a:t>
            </a:r>
            <a:endParaRPr lang="en-US" altLang="zh-CN" dirty="0"/>
          </a:p>
          <a:p>
            <a:pPr lvl="1"/>
            <a:endParaRPr lang="zh-CN" altLang="zh-CN" sz="2800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客户端存储</a:t>
            </a:r>
            <a:r>
              <a:rPr lang="en-US" altLang="zh-CN" dirty="0"/>
              <a:t>token</a:t>
            </a:r>
            <a:r>
              <a:rPr lang="zh-CN" altLang="zh-CN" dirty="0"/>
              <a:t>，并在每次请求时附送上这个</a:t>
            </a:r>
            <a:r>
              <a:rPr lang="en-US" altLang="zh-CN" dirty="0"/>
              <a:t>token</a:t>
            </a:r>
            <a:r>
              <a:rPr lang="zh-CN" altLang="zh-CN" dirty="0"/>
              <a:t>值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zh-CN" dirty="0"/>
              <a:t>服务端验证</a:t>
            </a:r>
            <a:r>
              <a:rPr lang="en-US" altLang="zh-CN" dirty="0"/>
              <a:t>token</a:t>
            </a:r>
            <a:r>
              <a:rPr lang="zh-CN" altLang="zh-CN" dirty="0"/>
              <a:t>值，并返回数据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15" y="13546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7591" y="32439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7868" y="3835153"/>
            <a:ext cx="10759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每次都需要携带</a:t>
            </a:r>
            <a:r>
              <a:rPr lang="en-US" altLang="zh-CN" dirty="0"/>
              <a:t>token</a:t>
            </a:r>
            <a:r>
              <a:rPr lang="zh-CN" altLang="zh-CN" dirty="0"/>
              <a:t>字段，可以进行路由等权限的验证</a:t>
            </a:r>
            <a:endParaRPr lang="zh-CN" altLang="zh-CN" sz="2800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做前后端请求验证健全。如果没有携带</a:t>
            </a:r>
            <a:r>
              <a:rPr lang="en-US" altLang="zh-CN" dirty="0"/>
              <a:t>token</a:t>
            </a:r>
            <a:r>
              <a:rPr lang="zh-CN" altLang="zh-CN" dirty="0"/>
              <a:t>去后台，后台会认为没有权限，直接抛出错误</a:t>
            </a:r>
            <a:endParaRPr lang="zh-CN" altLang="zh-CN" sz="2800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发起一次登录请求，如果登录验证通过，后台返回数据会包括</a:t>
            </a:r>
            <a:r>
              <a:rPr lang="en-US" altLang="zh-CN" dirty="0"/>
              <a:t>token</a:t>
            </a:r>
            <a:r>
              <a:rPr lang="zh-CN" altLang="zh-CN" dirty="0"/>
              <a:t>字段，本地存储</a:t>
            </a:r>
            <a:r>
              <a:rPr lang="en-US" altLang="zh-CN" dirty="0"/>
              <a:t>token</a:t>
            </a:r>
            <a:r>
              <a:rPr lang="zh-CN" altLang="zh-CN" dirty="0"/>
              <a:t>字段，</a:t>
            </a:r>
            <a:r>
              <a:rPr lang="en-US" altLang="zh-CN" dirty="0"/>
              <a:t> </a:t>
            </a:r>
            <a:r>
              <a:rPr lang="zh-CN" altLang="zh-CN" dirty="0"/>
              <a:t>然后拿着</a:t>
            </a:r>
            <a:r>
              <a:rPr lang="en-US" altLang="zh-CN" dirty="0"/>
              <a:t>token</a:t>
            </a:r>
            <a:r>
              <a:rPr lang="zh-CN" altLang="zh-CN" dirty="0"/>
              <a:t>字段去后台请求对应的用户权限</a:t>
            </a:r>
            <a:endParaRPr lang="zh-CN" altLang="zh-CN" sz="2800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客户端收到服务器返回的</a:t>
            </a:r>
            <a:r>
              <a:rPr lang="en-US" altLang="zh-CN" dirty="0"/>
              <a:t>JWT</a:t>
            </a:r>
            <a:r>
              <a:rPr lang="zh-CN" altLang="zh-CN" dirty="0"/>
              <a:t>字段，可以存储在</a:t>
            </a:r>
            <a:r>
              <a:rPr lang="en-US" altLang="zh-CN" dirty="0"/>
              <a:t>cookie</a:t>
            </a:r>
            <a:r>
              <a:rPr lang="zh-CN" altLang="zh-CN" dirty="0"/>
              <a:t>里面，也可以存储在</a:t>
            </a:r>
            <a:r>
              <a:rPr lang="en-US" altLang="zh-CN" dirty="0" err="1"/>
              <a:t>localStorage</a:t>
            </a:r>
            <a:r>
              <a:rPr lang="zh-CN" altLang="zh-CN" dirty="0"/>
              <a:t>里面，但是</a:t>
            </a:r>
            <a:r>
              <a:rPr lang="en-US" altLang="zh-CN" dirty="0"/>
              <a:t>cookie</a:t>
            </a:r>
            <a:r>
              <a:rPr lang="zh-CN" altLang="zh-CN" dirty="0"/>
              <a:t>无法跨域，所以，最好的做法是放到</a:t>
            </a:r>
            <a:r>
              <a:rPr lang="en-US" altLang="zh-CN" dirty="0"/>
              <a:t>http</a:t>
            </a:r>
            <a:r>
              <a:rPr lang="zh-CN" altLang="zh-CN" dirty="0"/>
              <a:t>的头信息</a:t>
            </a:r>
            <a:r>
              <a:rPr lang="en-US" altLang="zh-CN" dirty="0">
                <a:solidFill>
                  <a:srgbClr val="FF0000"/>
                </a:solidFill>
              </a:rPr>
              <a:t>Authorization</a:t>
            </a:r>
            <a:r>
              <a:rPr lang="zh-CN" altLang="zh-CN" dirty="0"/>
              <a:t>字段里面。另一种做法：跨域时，</a:t>
            </a:r>
            <a:r>
              <a:rPr lang="en-US" altLang="zh-CN" dirty="0"/>
              <a:t>JWT</a:t>
            </a:r>
            <a:r>
              <a:rPr lang="zh-CN" altLang="zh-CN" dirty="0"/>
              <a:t>放到</a:t>
            </a:r>
            <a:r>
              <a:rPr lang="en-US" altLang="zh-CN" dirty="0"/>
              <a:t>post</a:t>
            </a:r>
            <a:r>
              <a:rPr lang="zh-CN" altLang="zh-CN" dirty="0"/>
              <a:t>请求的数据体里面</a:t>
            </a:r>
            <a:endParaRPr lang="zh-CN" altLang="zh-CN" sz="2800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10205" y="335216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试题管理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7650" y="272605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5690" y="1395730"/>
            <a:ext cx="293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主讲人：牛莉</a:t>
            </a:r>
            <a:endParaRPr lang="zh-CN" altLang="en-US" sz="3600" b="1"/>
          </a:p>
        </p:txBody>
      </p:sp>
      <p:pic>
        <p:nvPicPr>
          <p:cNvPr id="4" name="图片 3" descr="92"/>
          <p:cNvPicPr>
            <a:picLocks noChangeAspect="1"/>
          </p:cNvPicPr>
          <p:nvPr/>
        </p:nvPicPr>
        <p:blipFill>
          <a:blip r:embed="rId1"/>
          <a:srcRect l="4689" t="2621" r="8483" b="-24"/>
          <a:stretch>
            <a:fillRect/>
          </a:stretch>
        </p:blipFill>
        <p:spPr>
          <a:xfrm>
            <a:off x="6456045" y="2345690"/>
            <a:ext cx="4127500" cy="2595880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190622085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320165"/>
            <a:ext cx="9457055" cy="4217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93035" y="44894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效果展示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0" y="1425575"/>
            <a:ext cx="8165465" cy="4006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5410" y="555625"/>
            <a:ext cx="160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效果展示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1906220851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1412875"/>
            <a:ext cx="8217535" cy="4032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2705" y="6248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效果展示：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393_1"/>
  <p:tag name="KSO_WM_TEMPLATE_CATEGORY" val="custom"/>
  <p:tag name="KSO_WM_TEMPLATE_INDEX" val="20177133"/>
  <p:tag name="KSO_WM_TEMPLATE_SUBCATEGORY" val="0"/>
  <p:tag name="KSO_WM_TEMPLATE_THUMBS_INDEX" val="1、3、6、12、13、19、20、25、30、31、32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3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731pm1">
      <a:dk1>
        <a:sysClr val="windowText" lastClr="000000"/>
      </a:dk1>
      <a:lt1>
        <a:sysClr val="window" lastClr="FFFFFF"/>
      </a:lt1>
      <a:dk2>
        <a:srgbClr val="8569B8"/>
      </a:dk2>
      <a:lt2>
        <a:srgbClr val="E3F0F3"/>
      </a:lt2>
      <a:accent1>
        <a:srgbClr val="8569B8"/>
      </a:accent1>
      <a:accent2>
        <a:srgbClr val="C5C5D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宽屏</PresentationFormat>
  <Paragraphs>132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王玮瑶</dc:creator>
  <cp:lastModifiedBy>王玮瑶</cp:lastModifiedBy>
  <cp:revision>36</cp:revision>
  <dcterms:created xsi:type="dcterms:W3CDTF">2019-06-21T11:08:00Z</dcterms:created>
  <dcterms:modified xsi:type="dcterms:W3CDTF">2019-06-29T02:14:27Z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