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296" r:id="rId5"/>
    <p:sldId id="297" r:id="rId6"/>
    <p:sldId id="324" r:id="rId7"/>
    <p:sldId id="276" r:id="rId8"/>
    <p:sldId id="271" r:id="rId9"/>
    <p:sldId id="273" r:id="rId10"/>
    <p:sldId id="277" r:id="rId11"/>
    <p:sldId id="316" r:id="rId12"/>
    <p:sldId id="272" r:id="rId13"/>
    <p:sldId id="391" r:id="rId14"/>
    <p:sldId id="327" r:id="rId15"/>
    <p:sldId id="312" r:id="rId16"/>
    <p:sldId id="329" r:id="rId17"/>
    <p:sldId id="330" r:id="rId18"/>
    <p:sldId id="315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58" r:id="rId30"/>
    <p:sldId id="348" r:id="rId31"/>
    <p:sldId id="349" r:id="rId32"/>
    <p:sldId id="350" r:id="rId33"/>
    <p:sldId id="351" r:id="rId34"/>
    <p:sldId id="357" r:id="rId35"/>
    <p:sldId id="352" r:id="rId36"/>
    <p:sldId id="353" r:id="rId37"/>
    <p:sldId id="354" r:id="rId38"/>
    <p:sldId id="356" r:id="rId39"/>
    <p:sldId id="258" r:id="rId40"/>
  </p:sldIdLst>
  <p:sldSz cx="12190095" cy="685927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3B"/>
    <a:srgbClr val="002434"/>
    <a:srgbClr val="861F21"/>
    <a:srgbClr val="00AD7C"/>
    <a:srgbClr val="61B390"/>
    <a:srgbClr val="242428"/>
    <a:srgbClr val="01352C"/>
    <a:srgbClr val="00B0F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5" autoAdjust="0"/>
    <p:restoredTop sz="95317" autoAdjust="0"/>
  </p:normalViewPr>
  <p:slideViewPr>
    <p:cSldViewPr>
      <p:cViewPr varScale="1">
        <p:scale>
          <a:sx n="84" d="100"/>
          <a:sy n="84" d="100"/>
        </p:scale>
        <p:origin x="390" y="96"/>
      </p:cViewPr>
      <p:guideLst>
        <p:guide orient="horz" pos="2222"/>
        <p:guide orient="horz" pos="1740"/>
        <p:guide orient="horz" pos="3565"/>
        <p:guide pos="3852"/>
        <p:guide pos="4822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D738-BC58-422D-9CB5-230D98E1A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0CB15-6780-4C5A-9336-998A64ED2A5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1225" y="925904"/>
            <a:ext cx="5147064" cy="5007781"/>
          </a:xfrm>
          <a:custGeom>
            <a:avLst/>
            <a:gdLst>
              <a:gd name="connsiteX0" fmla="*/ 0 w 5147734"/>
              <a:gd name="connsiteY0" fmla="*/ 0 h 5006622"/>
              <a:gd name="connsiteX1" fmla="*/ 5147734 w 5147734"/>
              <a:gd name="connsiteY1" fmla="*/ 0 h 5006622"/>
              <a:gd name="connsiteX2" fmla="*/ 5147734 w 5147734"/>
              <a:gd name="connsiteY2" fmla="*/ 5006622 h 5006622"/>
              <a:gd name="connsiteX3" fmla="*/ 0 w 5147734"/>
              <a:gd name="connsiteY3" fmla="*/ 5006622 h 500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734" h="5006622">
                <a:moveTo>
                  <a:pt x="0" y="0"/>
                </a:moveTo>
                <a:lnTo>
                  <a:pt x="5147734" y="0"/>
                </a:lnTo>
                <a:lnTo>
                  <a:pt x="5147734" y="5006622"/>
                </a:lnTo>
                <a:lnTo>
                  <a:pt x="0" y="500662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25709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792221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733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5244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61299" y="713844"/>
            <a:ext cx="3493594" cy="6145744"/>
          </a:xfrm>
          <a:custGeom>
            <a:avLst/>
            <a:gdLst>
              <a:gd name="connsiteX0" fmla="*/ 0 w 3494049"/>
              <a:gd name="connsiteY0" fmla="*/ 0 h 6144321"/>
              <a:gd name="connsiteX1" fmla="*/ 3494049 w 3494049"/>
              <a:gd name="connsiteY1" fmla="*/ 0 h 6144321"/>
              <a:gd name="connsiteX2" fmla="*/ 3494049 w 3494049"/>
              <a:gd name="connsiteY2" fmla="*/ 6144321 h 6144321"/>
              <a:gd name="connsiteX3" fmla="*/ 0 w 3494049"/>
              <a:gd name="connsiteY3" fmla="*/ 6144321 h 614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49" h="6144321">
                <a:moveTo>
                  <a:pt x="0" y="0"/>
                </a:moveTo>
                <a:lnTo>
                  <a:pt x="3494049" y="0"/>
                </a:lnTo>
                <a:lnTo>
                  <a:pt x="3494049" y="6144321"/>
                </a:lnTo>
                <a:lnTo>
                  <a:pt x="0" y="614432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696819" y="713844"/>
            <a:ext cx="3493594" cy="6145744"/>
          </a:xfrm>
          <a:custGeom>
            <a:avLst/>
            <a:gdLst>
              <a:gd name="connsiteX0" fmla="*/ 0 w 3494049"/>
              <a:gd name="connsiteY0" fmla="*/ 0 h 6144321"/>
              <a:gd name="connsiteX1" fmla="*/ 3494049 w 3494049"/>
              <a:gd name="connsiteY1" fmla="*/ 0 h 6144321"/>
              <a:gd name="connsiteX2" fmla="*/ 3494049 w 3494049"/>
              <a:gd name="connsiteY2" fmla="*/ 6144321 h 6144321"/>
              <a:gd name="connsiteX3" fmla="*/ 0 w 3494049"/>
              <a:gd name="connsiteY3" fmla="*/ 6144321 h 614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49" h="6144321">
                <a:moveTo>
                  <a:pt x="0" y="0"/>
                </a:moveTo>
                <a:lnTo>
                  <a:pt x="3494049" y="0"/>
                </a:lnTo>
                <a:lnTo>
                  <a:pt x="3494049" y="6144321"/>
                </a:lnTo>
                <a:lnTo>
                  <a:pt x="0" y="614432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205" y="-1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794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7142938" y="-5728"/>
            <a:ext cx="5044331" cy="6859588"/>
          </a:xfrm>
          <a:custGeom>
            <a:avLst/>
            <a:gdLst>
              <a:gd name="connsiteX0" fmla="*/ 1581150 w 4514850"/>
              <a:gd name="connsiteY0" fmla="*/ 0 h 6858000"/>
              <a:gd name="connsiteX1" fmla="*/ 4514850 w 4514850"/>
              <a:gd name="connsiteY1" fmla="*/ 0 h 6858000"/>
              <a:gd name="connsiteX2" fmla="*/ 4514850 w 4514850"/>
              <a:gd name="connsiteY2" fmla="*/ 6858000 h 6858000"/>
              <a:gd name="connsiteX3" fmla="*/ 1581150 w 4514850"/>
              <a:gd name="connsiteY3" fmla="*/ 6858000 h 6858000"/>
              <a:gd name="connsiteX4" fmla="*/ 0 w 45148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50" h="6858000">
                <a:moveTo>
                  <a:pt x="1581150" y="0"/>
                </a:moveTo>
                <a:lnTo>
                  <a:pt x="4514850" y="0"/>
                </a:lnTo>
                <a:lnTo>
                  <a:pt x="4514850" y="6858000"/>
                </a:lnTo>
                <a:lnTo>
                  <a:pt x="15811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3"/>
          <p:cNvSpPr/>
          <p:nvPr userDrawn="1"/>
        </p:nvSpPr>
        <p:spPr>
          <a:xfrm>
            <a:off x="6411797" y="1059084"/>
            <a:ext cx="4206374" cy="4207896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1270000" dist="444500" dir="8100000" sx="95000" sy="95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34043" y="1181373"/>
            <a:ext cx="3961884" cy="3963318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0546"/>
            <a:ext cx="12190413" cy="5582941"/>
          </a:xfrm>
          <a:custGeom>
            <a:avLst/>
            <a:gdLst>
              <a:gd name="connsiteX0" fmla="*/ 161193 w 12192000"/>
              <a:gd name="connsiteY0" fmla="*/ 0 h 5581649"/>
              <a:gd name="connsiteX1" fmla="*/ 12030807 w 12192000"/>
              <a:gd name="connsiteY1" fmla="*/ 1169127 h 5581649"/>
              <a:gd name="connsiteX2" fmla="*/ 12192000 w 12192000"/>
              <a:gd name="connsiteY2" fmla="*/ 1167765 h 5581649"/>
              <a:gd name="connsiteX3" fmla="*/ 12192000 w 12192000"/>
              <a:gd name="connsiteY3" fmla="*/ 3459842 h 5581649"/>
              <a:gd name="connsiteX4" fmla="*/ 12192000 w 12192000"/>
              <a:gd name="connsiteY4" fmla="*/ 4816329 h 5581649"/>
              <a:gd name="connsiteX5" fmla="*/ 12192000 w 12192000"/>
              <a:gd name="connsiteY5" fmla="*/ 5288395 h 5581649"/>
              <a:gd name="connsiteX6" fmla="*/ 0 w 12192000"/>
              <a:gd name="connsiteY6" fmla="*/ 5288395 h 5581649"/>
              <a:gd name="connsiteX7" fmla="*/ 0 w 12192000"/>
              <a:gd name="connsiteY7" fmla="*/ 3649925 h 5581649"/>
              <a:gd name="connsiteX8" fmla="*/ 0 w 12192000"/>
              <a:gd name="connsiteY8" fmla="*/ 3459842 h 5581649"/>
              <a:gd name="connsiteX9" fmla="*/ 0 w 12192000"/>
              <a:gd name="connsiteY9" fmla="*/ 1361 h 558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581649">
                <a:moveTo>
                  <a:pt x="161193" y="0"/>
                </a:moveTo>
                <a:cubicBezTo>
                  <a:pt x="4117731" y="28951"/>
                  <a:pt x="8074270" y="1140176"/>
                  <a:pt x="12030807" y="1169127"/>
                </a:cubicBezTo>
                <a:lnTo>
                  <a:pt x="12192000" y="1167765"/>
                </a:lnTo>
                <a:lnTo>
                  <a:pt x="12192000" y="3459842"/>
                </a:lnTo>
                <a:lnTo>
                  <a:pt x="12192000" y="4816329"/>
                </a:lnTo>
                <a:lnTo>
                  <a:pt x="12192000" y="5288395"/>
                </a:lnTo>
                <a:cubicBezTo>
                  <a:pt x="8128000" y="6304259"/>
                  <a:pt x="4064000" y="4272532"/>
                  <a:pt x="0" y="5288395"/>
                </a:cubicBezTo>
                <a:lnTo>
                  <a:pt x="0" y="3649925"/>
                </a:lnTo>
                <a:lnTo>
                  <a:pt x="0" y="3459842"/>
                </a:lnTo>
                <a:lnTo>
                  <a:pt x="0" y="136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66" y="1156786"/>
            <a:ext cx="9197847" cy="5147822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29498" y="1410939"/>
            <a:ext cx="5800835" cy="3628042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011" y="470826"/>
            <a:ext cx="3195714" cy="556389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1839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6566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338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260" y="1"/>
            <a:ext cx="7276153" cy="4380561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1120" y="1122195"/>
            <a:ext cx="4254823" cy="4762492"/>
          </a:xfrm>
          <a:prstGeom prst="rect">
            <a:avLst/>
          </a:prstGeom>
          <a:effectLst>
            <a:outerShdw blurRad="635000" dist="38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4591" y="1985115"/>
            <a:ext cx="1321036" cy="2312842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3808" y="342981"/>
            <a:ext cx="11542797" cy="4989208"/>
          </a:xfrm>
          <a:custGeom>
            <a:avLst/>
            <a:gdLst>
              <a:gd name="connsiteX0" fmla="*/ 0 w 11544300"/>
              <a:gd name="connsiteY0" fmla="*/ 0 h 4988053"/>
              <a:gd name="connsiteX1" fmla="*/ 11544300 w 11544300"/>
              <a:gd name="connsiteY1" fmla="*/ 0 h 4988053"/>
              <a:gd name="connsiteX2" fmla="*/ 11544300 w 11544300"/>
              <a:gd name="connsiteY2" fmla="*/ 4988053 h 4988053"/>
              <a:gd name="connsiteX3" fmla="*/ 0 w 11544300"/>
              <a:gd name="connsiteY3" fmla="*/ 4988053 h 498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4300" h="4988053">
                <a:moveTo>
                  <a:pt x="0" y="0"/>
                </a:moveTo>
                <a:lnTo>
                  <a:pt x="11544300" y="0"/>
                </a:lnTo>
                <a:lnTo>
                  <a:pt x="11544300" y="4988053"/>
                </a:lnTo>
                <a:lnTo>
                  <a:pt x="0" y="498805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76650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96102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15553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35006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5" name="Isosceles Triangle 14"/>
          <p:cNvSpPr/>
          <p:nvPr userDrawn="1"/>
        </p:nvSpPr>
        <p:spPr>
          <a:xfrm rot="10800000">
            <a:off x="1918597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Isosceles Triangle 15"/>
          <p:cNvSpPr/>
          <p:nvPr userDrawn="1"/>
        </p:nvSpPr>
        <p:spPr>
          <a:xfrm rot="10800000">
            <a:off x="4638049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Isosceles Triangle 16"/>
          <p:cNvSpPr/>
          <p:nvPr userDrawn="1"/>
        </p:nvSpPr>
        <p:spPr>
          <a:xfrm rot="10800000">
            <a:off x="7362240" y="2849632"/>
            <a:ext cx="194863" cy="16804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Isosceles Triangle 17"/>
          <p:cNvSpPr/>
          <p:nvPr userDrawn="1"/>
        </p:nvSpPr>
        <p:spPr>
          <a:xfrm rot="10800000">
            <a:off x="10076954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8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" y="-152430"/>
            <a:ext cx="12192621" cy="6858348"/>
          </a:xfrm>
          <a:prstGeom prst="rect">
            <a:avLst/>
          </a:prstGeom>
        </p:spPr>
      </p:pic>
      <p:sp>
        <p:nvSpPr>
          <p:cNvPr id="18" name="PA_任意多边形 17"/>
          <p:cNvSpPr/>
          <p:nvPr>
            <p:custDataLst>
              <p:tags r:id="rId3"/>
            </p:custDataLst>
          </p:nvPr>
        </p:nvSpPr>
        <p:spPr>
          <a:xfrm>
            <a:off x="718344" y="981522"/>
            <a:ext cx="5377656" cy="4896544"/>
          </a:xfrm>
          <a:custGeom>
            <a:avLst/>
            <a:gdLst>
              <a:gd name="connsiteX0" fmla="*/ 0 w 5377656"/>
              <a:gd name="connsiteY0" fmla="*/ 0 h 4896544"/>
              <a:gd name="connsiteX1" fmla="*/ 5377656 w 5377656"/>
              <a:gd name="connsiteY1" fmla="*/ 0 h 4896544"/>
              <a:gd name="connsiteX2" fmla="*/ 5377656 w 5377656"/>
              <a:gd name="connsiteY2" fmla="*/ 72272 h 4896544"/>
              <a:gd name="connsiteX3" fmla="*/ 72597 w 5377656"/>
              <a:gd name="connsiteY3" fmla="*/ 72272 h 4896544"/>
              <a:gd name="connsiteX4" fmla="*/ 72597 w 5377656"/>
              <a:gd name="connsiteY4" fmla="*/ 4824272 h 4896544"/>
              <a:gd name="connsiteX5" fmla="*/ 5377656 w 5377656"/>
              <a:gd name="connsiteY5" fmla="*/ 4824272 h 4896544"/>
              <a:gd name="connsiteX6" fmla="*/ 5377656 w 5377656"/>
              <a:gd name="connsiteY6" fmla="*/ 4896544 h 4896544"/>
              <a:gd name="connsiteX7" fmla="*/ 0 w 5377656"/>
              <a:gd name="connsiteY7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7656" h="4896544">
                <a:moveTo>
                  <a:pt x="0" y="0"/>
                </a:moveTo>
                <a:lnTo>
                  <a:pt x="5377656" y="0"/>
                </a:lnTo>
                <a:lnTo>
                  <a:pt x="5377656" y="72272"/>
                </a:lnTo>
                <a:lnTo>
                  <a:pt x="72597" y="72272"/>
                </a:lnTo>
                <a:lnTo>
                  <a:pt x="72597" y="4824272"/>
                </a:lnTo>
                <a:lnTo>
                  <a:pt x="5377656" y="4824272"/>
                </a:lnTo>
                <a:lnTo>
                  <a:pt x="5377656" y="4896544"/>
                </a:lnTo>
                <a:lnTo>
                  <a:pt x="0" y="4896544"/>
                </a:lnTo>
                <a:close/>
              </a:path>
            </a:pathLst>
          </a:cu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PA_矩形 7"/>
          <p:cNvSpPr/>
          <p:nvPr>
            <p:custDataLst>
              <p:tags r:id="rId4"/>
            </p:custDataLst>
          </p:nvPr>
        </p:nvSpPr>
        <p:spPr>
          <a:xfrm>
            <a:off x="6032500" y="980887"/>
            <a:ext cx="5377656" cy="4896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7"/>
          <p:cNvSpPr txBox="1"/>
          <p:nvPr>
            <p:custDataLst>
              <p:tags r:id="rId5"/>
            </p:custDataLst>
          </p:nvPr>
        </p:nvSpPr>
        <p:spPr>
          <a:xfrm>
            <a:off x="3704590" y="1831975"/>
            <a:ext cx="5370830" cy="30460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1611C</a:t>
            </a:r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班第八组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     项目答辩</a:t>
            </a:r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zh-CN" altLang="en-US" sz="4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小组名称：八组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小组成员：张欢  候姣姣  魏薇  吴建</a:t>
            </a:r>
            <a:endParaRPr lang="zh-CN" alt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PA_矩形 16"/>
          <p:cNvSpPr/>
          <p:nvPr>
            <p:custDataLst>
              <p:tags r:id="rId6"/>
            </p:custDataLst>
          </p:nvPr>
        </p:nvSpPr>
        <p:spPr>
          <a:xfrm>
            <a:off x="9743347" y="1053794"/>
            <a:ext cx="768085" cy="1223475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等腰三角形 15"/>
          <p:cNvSpPr/>
          <p:nvPr>
            <p:custDataLst>
              <p:tags r:id="rId7"/>
            </p:custDataLst>
          </p:nvPr>
        </p:nvSpPr>
        <p:spPr>
          <a:xfrm rot="19800000">
            <a:off x="1790213" y="4541953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_等腰三角形 16"/>
          <p:cNvSpPr/>
          <p:nvPr>
            <p:custDataLst>
              <p:tags r:id="rId8"/>
            </p:custDataLst>
          </p:nvPr>
        </p:nvSpPr>
        <p:spPr>
          <a:xfrm rot="19800000">
            <a:off x="1312944" y="5107347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ldLvl="0" animBg="1"/>
      <p:bldP spid="21" grpId="0" bldLvl="0" animBg="1"/>
      <p:bldP spid="2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8686644" y="3255724"/>
            <a:ext cx="5057887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JINGJIGUANLI</a:t>
            </a:r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 </a:t>
            </a:r>
            <a:r>
              <a:rPr lang="en-US" sz="2000" b="1" spc="300" dirty="0">
                <a:solidFill>
                  <a:schemeClr val="accent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PRESENTATION</a:t>
            </a:r>
            <a:endParaRPr lang="id-ID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76526" y="13783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63950" y="2182495"/>
            <a:ext cx="23298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遇到的问题</a:t>
            </a:r>
            <a:endParaRPr 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6300000">
            <a:off x="2934403" y="1509111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4160682" y="1163895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219190" y="1564005"/>
            <a:ext cx="4564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遇到权限不足：参数类型不对，个数不对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19190" y="2809240"/>
            <a:ext cx="451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遇到报</a:t>
            </a:r>
            <a:r>
              <a:rPr lang="en-US" altLang="zh-CN"/>
              <a:t>500</a:t>
            </a:r>
            <a:r>
              <a:rPr lang="zh-CN" altLang="en-US"/>
              <a:t>是</a:t>
            </a:r>
            <a:r>
              <a:rPr lang="en-US" altLang="zh-CN"/>
              <a:t>:</a:t>
            </a:r>
            <a:r>
              <a:rPr lang="zh-CN" altLang="en-US"/>
              <a:t>请求方式不对</a:t>
            </a:r>
            <a:endParaRPr lang="zh-CN" altLang="en-US"/>
          </a:p>
          <a:p>
            <a:r>
              <a:rPr lang="en-US" altLang="zh-CN"/>
              <a:t>400</a:t>
            </a:r>
            <a:r>
              <a:rPr lang="zh-CN" altLang="en-US"/>
              <a:t>：参数不对，服务器不理解请求的语法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19190" y="4193540"/>
            <a:ext cx="4215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编辑功能只能修改自己添加的试题，原有老师添加的不能修改会返回权限不足</a:t>
            </a:r>
            <a:endParaRPr lang="zh-CN" alt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11" grpId="0"/>
      <p:bldP spid="12" grpId="0" animBg="1"/>
      <p:bldP spid="8" grpId="0" animBg="1"/>
      <p:bldP spid="14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"/>
          <p:cNvSpPr/>
          <p:nvPr/>
        </p:nvSpPr>
        <p:spPr>
          <a:xfrm>
            <a:off x="3175" y="4445"/>
            <a:ext cx="12183745" cy="6850380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图片占位符 4" descr="C:\Users\冠军玛利亚\Pictures\Saved Pictures\登录.png登录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288415" y="1917065"/>
            <a:ext cx="7060565" cy="3906520"/>
          </a:xfrm>
        </p:spPr>
      </p:pic>
      <p:sp>
        <p:nvSpPr>
          <p:cNvPr id="2" name="文本框 1"/>
          <p:cNvSpPr txBox="1"/>
          <p:nvPr/>
        </p:nvSpPr>
        <p:spPr>
          <a:xfrm>
            <a:off x="8792210" y="798195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>
                <a:solidFill>
                  <a:schemeClr val="bg1"/>
                </a:solidFill>
                <a:uFillTx/>
              </a:rPr>
              <a:t>登录页面</a:t>
            </a:r>
            <a:endParaRPr lang="zh-CN" altLang="en-US" sz="44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4730" y="1184275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添加用户</a:t>
            </a:r>
            <a:endParaRPr lang="zh-CN" altLang="id-ID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048" y="2485591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621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566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52323" y="5943257"/>
            <a:ext cx="1238089" cy="92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>
                <a:solidFill>
                  <a:schemeClr val="bg1">
                    <a:lumMod val="85000"/>
                    <a:alpha val="50000"/>
                  </a:schemeClr>
                </a:solidFill>
                <a:latin typeface="Montserrat" panose="00000500000000000000" pitchFamily="50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dirty="0">
              <a:solidFill>
                <a:schemeClr val="bg1">
                  <a:lumMod val="85000"/>
                  <a:alpha val="50000"/>
                </a:schemeClr>
              </a:solidFill>
              <a:latin typeface="Montserrat" panose="00000500000000000000" pitchFamily="50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237494" y="3903105"/>
            <a:ext cx="1418557" cy="141855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46947" y="4449833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53327" y="4572271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9592781" y="4346171"/>
            <a:ext cx="707982" cy="53242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138035" y="273875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sym typeface="+mn-ea"/>
              </a:rPr>
              <a:t>用户管理</a:t>
            </a:r>
            <a:endParaRPr lang="zh-CN" altLang="en-US" sz="5400"/>
          </a:p>
        </p:txBody>
      </p:sp>
      <p:sp>
        <p:nvSpPr>
          <p:cNvPr id="5" name="TextBox 5"/>
          <p:cNvSpPr txBox="1"/>
          <p:nvPr/>
        </p:nvSpPr>
        <p:spPr>
          <a:xfrm>
            <a:off x="1124585" y="2485390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id-ID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用户展示</a:t>
            </a:r>
            <a:endParaRPr lang="zh-CN" altLang="id-ID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5" grpId="0"/>
      <p:bldP spid="20" grpId="0" bldLvl="0" animBg="1"/>
      <p:bldP spid="19" grpId="0" bldLvl="0" animBg="1"/>
      <p:bldP spid="18" grpId="0" bldLvl="0" animBg="1"/>
      <p:bldP spid="29" grpId="0" bldLvl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635" y="1270"/>
            <a:ext cx="12191365" cy="685736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90255" y="577850"/>
            <a:ext cx="310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添加用户</a:t>
            </a:r>
            <a:endParaRPr lang="zh-CN" altLang="en-US" sz="36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814934" y="474318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 descr="3Z[KC1A7T`AP_{QC1(W(6K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1740535"/>
            <a:ext cx="8330565" cy="435038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5631" y="166532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4856" y="2216567"/>
            <a:ext cx="24315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路由接口</a:t>
            </a:r>
            <a:endParaRPr lang="zh-CN" sz="4000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zh-CN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封装</a:t>
            </a:r>
            <a:endParaRPr 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823836" y="214895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32525" y="5403215"/>
            <a:ext cx="205232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里面还有详情页和编辑页面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19" name="Isosceles Triangle 18"/>
          <p:cNvSpPr/>
          <p:nvPr/>
        </p:nvSpPr>
        <p:spPr>
          <a:xfrm rot="17160000">
            <a:off x="3359218" y="384908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1406525" y="1353820"/>
            <a:ext cx="449580" cy="648970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pic>
        <p:nvPicPr>
          <p:cNvPr id="3" name="图片 2" descr="@40EDZS}NMP95L6NJZP]3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4220" y="553085"/>
            <a:ext cx="6896100" cy="575310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14" grpId="0"/>
      <p:bldP spid="17" grpId="0"/>
      <p:bldP spid="19" grpId="0" bldLvl="0" animBg="1"/>
      <p:bldP spid="20" grpId="0" bldLvl="0" animBg="1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13335" y="1270"/>
            <a:ext cx="12216130" cy="6857365"/>
          </a:xfrm>
          <a:prstGeom prst="rect">
            <a:avLst/>
          </a:prstGeom>
          <a:solidFill>
            <a:srgbClr val="0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819729" y="1174723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952323" y="5943257"/>
            <a:ext cx="1238089" cy="92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>
                <a:solidFill>
                  <a:schemeClr val="bg1">
                    <a:lumMod val="85000"/>
                    <a:alpha val="50000"/>
                  </a:schemeClr>
                </a:solidFill>
                <a:latin typeface="Montserrat" panose="00000500000000000000" pitchFamily="50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dirty="0">
              <a:solidFill>
                <a:schemeClr val="bg1">
                  <a:lumMod val="85000"/>
                  <a:alpha val="50000"/>
                </a:schemeClr>
              </a:solidFill>
              <a:latin typeface="Montserrat" panose="00000500000000000000" pitchFamily="50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7575" y="1325245"/>
            <a:ext cx="2271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uFillTx/>
              </a:rPr>
              <a:t>数据封装</a:t>
            </a:r>
            <a:endParaRPr lang="zh-CN" altLang="en-US" sz="4000">
              <a:solidFill>
                <a:schemeClr val="bg1"/>
              </a:solidFill>
              <a:uFillTx/>
            </a:endParaRPr>
          </a:p>
        </p:txBody>
      </p:sp>
      <p:pic>
        <p:nvPicPr>
          <p:cNvPr id="2" name="图片 1" descr="2NV4TTL6[EEQ1ZVKQ_`YY1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0" y="103505"/>
            <a:ext cx="5255260" cy="67627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/>
          <p:cNvSpPr/>
          <p:nvPr/>
        </p:nvSpPr>
        <p:spPr>
          <a:xfrm>
            <a:off x="-2540" y="635"/>
            <a:ext cx="12195810" cy="6835140"/>
          </a:xfrm>
          <a:prstGeom prst="roundRect">
            <a:avLst>
              <a:gd name="adj" fmla="val 2736"/>
            </a:avLst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47606" y="2485591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5131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70076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821541" y="862150"/>
            <a:ext cx="0" cy="432978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2675" y="129540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uFillTx/>
              </a:rPr>
              <a:t>用户展示</a:t>
            </a:r>
            <a:endParaRPr lang="zh-CN" altLang="en-US" sz="4000">
              <a:solidFill>
                <a:schemeClr val="bg1"/>
              </a:solidFill>
              <a:uFillTx/>
            </a:endParaRPr>
          </a:p>
        </p:txBody>
      </p:sp>
      <p:pic>
        <p:nvPicPr>
          <p:cNvPr id="4" name="图片 3" descr="MV6~PI$FYB)`E$]9~A09$W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185" y="839470"/>
            <a:ext cx="6638925" cy="574357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38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8047" y="1162325"/>
            <a:ext cx="4009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产 品</a:t>
            </a:r>
            <a:r>
              <a:rPr lang="id-ID" altLang="zh-CN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r>
              <a:rPr lang="zh-CN" altLang="en-US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现 状</a:t>
            </a:r>
            <a:endParaRPr lang="en-US" altLang="zh-CN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zh-CN" altLang="en-US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分 析</a:t>
            </a:r>
            <a:endParaRPr lang="id-ID" altLang="zh-CN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048" y="2485591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72774" y="1174723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4621" y="2904016"/>
            <a:ext cx="4049892" cy="757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 nisl ut aliquip ex ea commodo consequat. Lorem ipsum dolor sit amet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4620" y="4865350"/>
            <a:ext cx="1693134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Freeform 31"/>
          <p:cNvSpPr>
            <a:spLocks noEditPoints="1"/>
          </p:cNvSpPr>
          <p:nvPr/>
        </p:nvSpPr>
        <p:spPr bwMode="auto">
          <a:xfrm flipH="1">
            <a:off x="1335557" y="4043071"/>
            <a:ext cx="338660" cy="340778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24621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49565" y="4865350"/>
            <a:ext cx="1693134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566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6" name="Freeform 18"/>
          <p:cNvSpPr>
            <a:spLocks noEditPoints="1"/>
          </p:cNvSpPr>
          <p:nvPr/>
        </p:nvSpPr>
        <p:spPr bwMode="auto">
          <a:xfrm>
            <a:off x="3292065" y="4036438"/>
            <a:ext cx="466009" cy="350454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952323" y="5943257"/>
            <a:ext cx="1238089" cy="92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>
                <a:solidFill>
                  <a:schemeClr val="bg1">
                    <a:lumMod val="85000"/>
                    <a:alpha val="50000"/>
                  </a:schemeClr>
                </a:solidFill>
                <a:latin typeface="Montserrat" panose="00000500000000000000" pitchFamily="50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dirty="0">
              <a:solidFill>
                <a:schemeClr val="bg1">
                  <a:lumMod val="85000"/>
                  <a:alpha val="50000"/>
                </a:schemeClr>
              </a:solidFill>
              <a:latin typeface="Montserrat" panose="00000500000000000000" pitchFamily="50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237494" y="3903105"/>
            <a:ext cx="1418557" cy="141855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46947" y="4449833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53327" y="4572271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9592781" y="4346171"/>
            <a:ext cx="707982" cy="53242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pic>
        <p:nvPicPr>
          <p:cNvPr id="2" name="图片 1" descr="QQ图片20190621201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-22225"/>
            <a:ext cx="6183630" cy="6887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53275" y="2683510"/>
            <a:ext cx="2766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考试管理</a:t>
            </a:r>
            <a:endParaRPr lang="zh-CN" altLang="en-US" sz="440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bldLvl="0" animBg="1"/>
      <p:bldP spid="12" grpId="0"/>
      <p:bldP spid="14" grpId="0"/>
      <p:bldP spid="15" grpId="0"/>
      <p:bldP spid="16" grpId="0" bldLvl="0" animBg="1"/>
      <p:bldP spid="20" grpId="0" bldLvl="0" animBg="1"/>
      <p:bldP spid="19" grpId="0" bldLvl="0" animBg="1"/>
      <p:bldP spid="18" grpId="0" bldLvl="0" animBg="1"/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-28575"/>
            <a:ext cx="12207240" cy="6883400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30501" y="3016737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095227" y="1898379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30501" y="4185804"/>
            <a:ext cx="2854057" cy="9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 nisl ut aliquip ex ea commodo consequat. Lorem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Isosceles Triangle 15"/>
          <p:cNvSpPr/>
          <p:nvPr/>
        </p:nvSpPr>
        <p:spPr>
          <a:xfrm rot="19800000">
            <a:off x="4195345" y="828998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900000">
            <a:off x="3675166" y="1356044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ieren 1128"/>
          <p:cNvGrpSpPr/>
          <p:nvPr/>
        </p:nvGrpSpPr>
        <p:grpSpPr>
          <a:xfrm>
            <a:off x="2035656" y="3648086"/>
            <a:ext cx="419027" cy="419027"/>
            <a:chOff x="5474494" y="1684338"/>
            <a:chExt cx="496888" cy="496888"/>
          </a:xfrm>
        </p:grpSpPr>
        <p:sp>
          <p:nvSpPr>
            <p:cNvPr id="18" name="Freeform 260"/>
            <p:cNvSpPr>
              <a:spLocks noEditPoints="1"/>
            </p:cNvSpPr>
            <p:nvPr/>
          </p:nvSpPr>
          <p:spPr bwMode="auto">
            <a:xfrm>
              <a:off x="5831681" y="1882775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88 h 188"/>
                <a:gd name="T4" fmla="*/ 0 w 78"/>
                <a:gd name="T5" fmla="*/ 0 h 188"/>
                <a:gd name="T6" fmla="*/ 78 w 78"/>
                <a:gd name="T7" fmla="*/ 0 h 188"/>
                <a:gd name="T8" fmla="*/ 78 w 78"/>
                <a:gd name="T9" fmla="*/ 188 h 188"/>
                <a:gd name="T10" fmla="*/ 10 w 78"/>
                <a:gd name="T11" fmla="*/ 178 h 188"/>
                <a:gd name="T12" fmla="*/ 67 w 78"/>
                <a:gd name="T13" fmla="*/ 178 h 188"/>
                <a:gd name="T14" fmla="*/ 67 w 78"/>
                <a:gd name="T15" fmla="*/ 11 h 188"/>
                <a:gd name="T16" fmla="*/ 10 w 78"/>
                <a:gd name="T17" fmla="*/ 11 h 188"/>
                <a:gd name="T18" fmla="*/ 10 w 78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8"/>
                  </a:lnTo>
                  <a:close/>
                  <a:moveTo>
                    <a:pt x="10" y="178"/>
                  </a:moveTo>
                  <a:lnTo>
                    <a:pt x="67" y="178"/>
                  </a:lnTo>
                  <a:lnTo>
                    <a:pt x="67" y="11"/>
                  </a:lnTo>
                  <a:lnTo>
                    <a:pt x="10" y="11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1"/>
            <p:cNvSpPr>
              <a:spLocks noEditPoints="1"/>
            </p:cNvSpPr>
            <p:nvPr/>
          </p:nvSpPr>
          <p:spPr bwMode="auto">
            <a:xfrm>
              <a:off x="5490369" y="1882775"/>
              <a:ext cx="125413" cy="298450"/>
            </a:xfrm>
            <a:custGeom>
              <a:avLst/>
              <a:gdLst>
                <a:gd name="T0" fmla="*/ 79 w 79"/>
                <a:gd name="T1" fmla="*/ 188 h 188"/>
                <a:gd name="T2" fmla="*/ 0 w 79"/>
                <a:gd name="T3" fmla="*/ 188 h 188"/>
                <a:gd name="T4" fmla="*/ 0 w 79"/>
                <a:gd name="T5" fmla="*/ 0 h 188"/>
                <a:gd name="T6" fmla="*/ 79 w 79"/>
                <a:gd name="T7" fmla="*/ 0 h 188"/>
                <a:gd name="T8" fmla="*/ 79 w 79"/>
                <a:gd name="T9" fmla="*/ 188 h 188"/>
                <a:gd name="T10" fmla="*/ 11 w 79"/>
                <a:gd name="T11" fmla="*/ 178 h 188"/>
                <a:gd name="T12" fmla="*/ 68 w 79"/>
                <a:gd name="T13" fmla="*/ 178 h 188"/>
                <a:gd name="T14" fmla="*/ 68 w 79"/>
                <a:gd name="T15" fmla="*/ 11 h 188"/>
                <a:gd name="T16" fmla="*/ 11 w 79"/>
                <a:gd name="T17" fmla="*/ 11 h 188"/>
                <a:gd name="T18" fmla="*/ 11 w 79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88">
                  <a:moveTo>
                    <a:pt x="79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8"/>
                  </a:lnTo>
                  <a:close/>
                  <a:moveTo>
                    <a:pt x="11" y="178"/>
                  </a:moveTo>
                  <a:lnTo>
                    <a:pt x="68" y="178"/>
                  </a:lnTo>
                  <a:lnTo>
                    <a:pt x="68" y="11"/>
                  </a:lnTo>
                  <a:lnTo>
                    <a:pt x="11" y="11"/>
                  </a:lnTo>
                  <a:lnTo>
                    <a:pt x="11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2"/>
            <p:cNvSpPr>
              <a:spLocks noEditPoints="1"/>
            </p:cNvSpPr>
            <p:nvPr/>
          </p:nvSpPr>
          <p:spPr bwMode="auto">
            <a:xfrm>
              <a:off x="5598319" y="1766888"/>
              <a:ext cx="249238" cy="414338"/>
            </a:xfrm>
            <a:custGeom>
              <a:avLst/>
              <a:gdLst>
                <a:gd name="T0" fmla="*/ 157 w 157"/>
                <a:gd name="T1" fmla="*/ 261 h 261"/>
                <a:gd name="T2" fmla="*/ 0 w 157"/>
                <a:gd name="T3" fmla="*/ 261 h 261"/>
                <a:gd name="T4" fmla="*/ 0 w 157"/>
                <a:gd name="T5" fmla="*/ 0 h 261"/>
                <a:gd name="T6" fmla="*/ 157 w 157"/>
                <a:gd name="T7" fmla="*/ 0 h 261"/>
                <a:gd name="T8" fmla="*/ 157 w 157"/>
                <a:gd name="T9" fmla="*/ 261 h 261"/>
                <a:gd name="T10" fmla="*/ 11 w 157"/>
                <a:gd name="T11" fmla="*/ 251 h 261"/>
                <a:gd name="T12" fmla="*/ 147 w 157"/>
                <a:gd name="T13" fmla="*/ 251 h 261"/>
                <a:gd name="T14" fmla="*/ 147 w 157"/>
                <a:gd name="T15" fmla="*/ 10 h 261"/>
                <a:gd name="T16" fmla="*/ 11 w 157"/>
                <a:gd name="T17" fmla="*/ 10 h 261"/>
                <a:gd name="T18" fmla="*/ 11 w 157"/>
                <a:gd name="T19" fmla="*/ 2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61">
                  <a:moveTo>
                    <a:pt x="157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261"/>
                  </a:lnTo>
                  <a:close/>
                  <a:moveTo>
                    <a:pt x="11" y="251"/>
                  </a:moveTo>
                  <a:lnTo>
                    <a:pt x="147" y="251"/>
                  </a:lnTo>
                  <a:lnTo>
                    <a:pt x="147" y="10"/>
                  </a:lnTo>
                  <a:lnTo>
                    <a:pt x="11" y="10"/>
                  </a:lnTo>
                  <a:lnTo>
                    <a:pt x="11" y="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63"/>
            <p:cNvSpPr/>
            <p:nvPr/>
          </p:nvSpPr>
          <p:spPr bwMode="auto">
            <a:xfrm>
              <a:off x="5474494" y="2165350"/>
              <a:ext cx="496888" cy="15875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64"/>
            <p:cNvSpPr>
              <a:spLocks noEditPoints="1"/>
            </p:cNvSpPr>
            <p:nvPr/>
          </p:nvSpPr>
          <p:spPr bwMode="auto">
            <a:xfrm>
              <a:off x="5649119" y="1725613"/>
              <a:ext cx="149225" cy="57150"/>
            </a:xfrm>
            <a:custGeom>
              <a:avLst/>
              <a:gdLst>
                <a:gd name="T0" fmla="*/ 94 w 94"/>
                <a:gd name="T1" fmla="*/ 36 h 36"/>
                <a:gd name="T2" fmla="*/ 0 w 94"/>
                <a:gd name="T3" fmla="*/ 36 h 36"/>
                <a:gd name="T4" fmla="*/ 0 w 94"/>
                <a:gd name="T5" fmla="*/ 0 h 36"/>
                <a:gd name="T6" fmla="*/ 94 w 94"/>
                <a:gd name="T7" fmla="*/ 0 h 36"/>
                <a:gd name="T8" fmla="*/ 94 w 94"/>
                <a:gd name="T9" fmla="*/ 36 h 36"/>
                <a:gd name="T10" fmla="*/ 10 w 94"/>
                <a:gd name="T11" fmla="*/ 26 h 36"/>
                <a:gd name="T12" fmla="*/ 83 w 94"/>
                <a:gd name="T13" fmla="*/ 26 h 36"/>
                <a:gd name="T14" fmla="*/ 83 w 94"/>
                <a:gd name="T15" fmla="*/ 10 h 36"/>
                <a:gd name="T16" fmla="*/ 10 w 94"/>
                <a:gd name="T17" fmla="*/ 10 h 36"/>
                <a:gd name="T18" fmla="*/ 10 w 94"/>
                <a:gd name="T1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6">
                  <a:moveTo>
                    <a:pt x="94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36"/>
                  </a:lnTo>
                  <a:close/>
                  <a:moveTo>
                    <a:pt x="10" y="26"/>
                  </a:moveTo>
                  <a:lnTo>
                    <a:pt x="83" y="26"/>
                  </a:lnTo>
                  <a:lnTo>
                    <a:pt x="83" y="10"/>
                  </a:lnTo>
                  <a:lnTo>
                    <a:pt x="10" y="1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65"/>
            <p:cNvSpPr/>
            <p:nvPr/>
          </p:nvSpPr>
          <p:spPr bwMode="auto">
            <a:xfrm>
              <a:off x="5714206" y="1684338"/>
              <a:ext cx="17463" cy="5715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66"/>
            <p:cNvSpPr/>
            <p:nvPr/>
          </p:nvSpPr>
          <p:spPr bwMode="auto">
            <a:xfrm>
              <a:off x="5523706" y="1908175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67"/>
            <p:cNvSpPr/>
            <p:nvPr/>
          </p:nvSpPr>
          <p:spPr bwMode="auto">
            <a:xfrm>
              <a:off x="5523706" y="1941513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68"/>
            <p:cNvSpPr/>
            <p:nvPr/>
          </p:nvSpPr>
          <p:spPr bwMode="auto">
            <a:xfrm>
              <a:off x="5523706" y="19748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69"/>
            <p:cNvSpPr/>
            <p:nvPr/>
          </p:nvSpPr>
          <p:spPr bwMode="auto">
            <a:xfrm>
              <a:off x="5523706" y="2006600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0"/>
            <p:cNvSpPr/>
            <p:nvPr/>
          </p:nvSpPr>
          <p:spPr bwMode="auto">
            <a:xfrm>
              <a:off x="5523706" y="2039938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71"/>
            <p:cNvSpPr/>
            <p:nvPr/>
          </p:nvSpPr>
          <p:spPr bwMode="auto">
            <a:xfrm>
              <a:off x="5523706" y="2073275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72"/>
            <p:cNvSpPr/>
            <p:nvPr/>
          </p:nvSpPr>
          <p:spPr bwMode="auto">
            <a:xfrm>
              <a:off x="5523706" y="2106613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73"/>
            <p:cNvSpPr/>
            <p:nvPr/>
          </p:nvSpPr>
          <p:spPr bwMode="auto">
            <a:xfrm>
              <a:off x="5523706" y="21399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74"/>
            <p:cNvSpPr/>
            <p:nvPr/>
          </p:nvSpPr>
          <p:spPr bwMode="auto">
            <a:xfrm>
              <a:off x="5863431" y="1916113"/>
              <a:ext cx="17463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75"/>
            <p:cNvSpPr/>
            <p:nvPr/>
          </p:nvSpPr>
          <p:spPr bwMode="auto">
            <a:xfrm>
              <a:off x="5906294" y="1916113"/>
              <a:ext cx="15875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276"/>
            <p:cNvSpPr>
              <a:spLocks noEditPoints="1"/>
            </p:cNvSpPr>
            <p:nvPr/>
          </p:nvSpPr>
          <p:spPr bwMode="auto">
            <a:xfrm>
              <a:off x="563165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77"/>
            <p:cNvSpPr>
              <a:spLocks noEditPoints="1"/>
            </p:cNvSpPr>
            <p:nvPr/>
          </p:nvSpPr>
          <p:spPr bwMode="auto">
            <a:xfrm>
              <a:off x="573960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278"/>
            <p:cNvSpPr>
              <a:spLocks noEditPoints="1"/>
            </p:cNvSpPr>
            <p:nvPr/>
          </p:nvSpPr>
          <p:spPr bwMode="auto">
            <a:xfrm>
              <a:off x="563165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279"/>
            <p:cNvSpPr>
              <a:spLocks noEditPoints="1"/>
            </p:cNvSpPr>
            <p:nvPr/>
          </p:nvSpPr>
          <p:spPr bwMode="auto">
            <a:xfrm>
              <a:off x="573960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8" name="Freeform 280"/>
            <p:cNvSpPr>
              <a:spLocks noEditPoints="1"/>
            </p:cNvSpPr>
            <p:nvPr/>
          </p:nvSpPr>
          <p:spPr bwMode="auto">
            <a:xfrm>
              <a:off x="563165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81"/>
            <p:cNvSpPr>
              <a:spLocks noEditPoints="1"/>
            </p:cNvSpPr>
            <p:nvPr/>
          </p:nvSpPr>
          <p:spPr bwMode="auto">
            <a:xfrm>
              <a:off x="573960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40" name="Freeform 282"/>
            <p:cNvSpPr>
              <a:spLocks noEditPoints="1"/>
            </p:cNvSpPr>
            <p:nvPr/>
          </p:nvSpPr>
          <p:spPr bwMode="auto">
            <a:xfrm>
              <a:off x="563165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83"/>
            <p:cNvSpPr>
              <a:spLocks noEditPoints="1"/>
            </p:cNvSpPr>
            <p:nvPr/>
          </p:nvSpPr>
          <p:spPr bwMode="auto">
            <a:xfrm>
              <a:off x="573960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 descr="U$}C}()(5@}7Q_5LID)OT`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9040" y="1247140"/>
            <a:ext cx="6683375" cy="381635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 bldLvl="0" animBg="1"/>
      <p:bldP spid="17" grpId="0" bldLvl="0" animBg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13335" y="1270"/>
            <a:ext cx="12216130" cy="6857365"/>
          </a:xfrm>
          <a:prstGeom prst="rect">
            <a:avLst/>
          </a:prstGeom>
          <a:solidFill>
            <a:srgbClr val="0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图片占位符 6" descr="C:\Users\22785\Desktop\新建文件夹\9WXSH@QEWU9KY`XQGV{`~0E.jpg9WXSH@QEWU9KY`XQGV{`~0E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6200140" y="1905"/>
            <a:ext cx="5687695" cy="3613785"/>
          </a:xfrm>
        </p:spPr>
      </p:pic>
      <p:pic>
        <p:nvPicPr>
          <p:cNvPr id="14" name="图片占位符 13" descr="C:\Users\22785\Desktop\新建文件夹\OOMCZCW7F8PLHLTR3UP47YH.pngOOMCZCW7F8PLHLTR3UP47YH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262890" y="3432175"/>
            <a:ext cx="5936615" cy="3425190"/>
          </a:xfrm>
        </p:spPr>
      </p:pic>
      <p:sp>
        <p:nvSpPr>
          <p:cNvPr id="10" name="TextBox 9"/>
          <p:cNvSpPr txBox="1"/>
          <p:nvPr/>
        </p:nvSpPr>
        <p:spPr>
          <a:xfrm>
            <a:off x="1434973" y="1526250"/>
            <a:ext cx="2986480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更新试卷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4934103" y="25982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91786" y="4801020"/>
            <a:ext cx="4260538" cy="328172"/>
            <a:chOff x="6692657" y="4800404"/>
            <a:chExt cx="4261093" cy="328215"/>
          </a:xfrm>
        </p:grpSpPr>
        <p:sp>
          <p:nvSpPr>
            <p:cNvPr id="20" name="Rectangle 19"/>
            <p:cNvSpPr/>
            <p:nvPr/>
          </p:nvSpPr>
          <p:spPr>
            <a:xfrm>
              <a:off x="7255549" y="4800404"/>
              <a:ext cx="3698201" cy="31246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点击弹框确定按钮，用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splice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截取数据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6692657" y="4811623"/>
              <a:ext cx="421519" cy="316996"/>
            </a:xfrm>
            <a:custGeom>
              <a:avLst/>
              <a:gdLst>
                <a:gd name="T0" fmla="*/ 192 w 208"/>
                <a:gd name="T1" fmla="*/ 24 h 156"/>
                <a:gd name="T2" fmla="*/ 138 w 208"/>
                <a:gd name="T3" fmla="*/ 24 h 156"/>
                <a:gd name="T4" fmla="*/ 124 w 208"/>
                <a:gd name="T5" fmla="*/ 0 h 156"/>
                <a:gd name="T6" fmla="*/ 80 w 208"/>
                <a:gd name="T7" fmla="*/ 0 h 156"/>
                <a:gd name="T8" fmla="*/ 66 w 208"/>
                <a:gd name="T9" fmla="*/ 24 h 156"/>
                <a:gd name="T10" fmla="*/ 16 w 208"/>
                <a:gd name="T11" fmla="*/ 24 h 156"/>
                <a:gd name="T12" fmla="*/ 0 w 208"/>
                <a:gd name="T13" fmla="*/ 40 h 156"/>
                <a:gd name="T14" fmla="*/ 0 w 208"/>
                <a:gd name="T15" fmla="*/ 140 h 156"/>
                <a:gd name="T16" fmla="*/ 16 w 208"/>
                <a:gd name="T17" fmla="*/ 156 h 156"/>
                <a:gd name="T18" fmla="*/ 192 w 208"/>
                <a:gd name="T19" fmla="*/ 156 h 156"/>
                <a:gd name="T20" fmla="*/ 208 w 208"/>
                <a:gd name="T21" fmla="*/ 140 h 156"/>
                <a:gd name="T22" fmla="*/ 208 w 208"/>
                <a:gd name="T23" fmla="*/ 40 h 156"/>
                <a:gd name="T24" fmla="*/ 192 w 208"/>
                <a:gd name="T25" fmla="*/ 24 h 156"/>
                <a:gd name="T26" fmla="*/ 200 w 208"/>
                <a:gd name="T27" fmla="*/ 140 h 156"/>
                <a:gd name="T28" fmla="*/ 192 w 208"/>
                <a:gd name="T29" fmla="*/ 148 h 156"/>
                <a:gd name="T30" fmla="*/ 16 w 208"/>
                <a:gd name="T31" fmla="*/ 148 h 156"/>
                <a:gd name="T32" fmla="*/ 8 w 208"/>
                <a:gd name="T33" fmla="*/ 140 h 156"/>
                <a:gd name="T34" fmla="*/ 8 w 208"/>
                <a:gd name="T35" fmla="*/ 40 h 156"/>
                <a:gd name="T36" fmla="*/ 16 w 208"/>
                <a:gd name="T37" fmla="*/ 32 h 156"/>
                <a:gd name="T38" fmla="*/ 71 w 208"/>
                <a:gd name="T39" fmla="*/ 32 h 156"/>
                <a:gd name="T40" fmla="*/ 73 w 208"/>
                <a:gd name="T41" fmla="*/ 28 h 156"/>
                <a:gd name="T42" fmla="*/ 85 w 208"/>
                <a:gd name="T43" fmla="*/ 8 h 156"/>
                <a:gd name="T44" fmla="*/ 120 w 208"/>
                <a:gd name="T45" fmla="*/ 8 h 156"/>
                <a:gd name="T46" fmla="*/ 131 w 208"/>
                <a:gd name="T47" fmla="*/ 28 h 156"/>
                <a:gd name="T48" fmla="*/ 133 w 208"/>
                <a:gd name="T49" fmla="*/ 32 h 156"/>
                <a:gd name="T50" fmla="*/ 192 w 208"/>
                <a:gd name="T51" fmla="*/ 32 h 156"/>
                <a:gd name="T52" fmla="*/ 200 w 208"/>
                <a:gd name="T53" fmla="*/ 40 h 156"/>
                <a:gd name="T54" fmla="*/ 200 w 208"/>
                <a:gd name="T55" fmla="*/ 140 h 156"/>
                <a:gd name="T56" fmla="*/ 20 w 208"/>
                <a:gd name="T57" fmla="*/ 20 h 156"/>
                <a:gd name="T58" fmla="*/ 52 w 208"/>
                <a:gd name="T59" fmla="*/ 20 h 156"/>
                <a:gd name="T60" fmla="*/ 56 w 208"/>
                <a:gd name="T61" fmla="*/ 16 h 156"/>
                <a:gd name="T62" fmla="*/ 52 w 208"/>
                <a:gd name="T63" fmla="*/ 12 h 156"/>
                <a:gd name="T64" fmla="*/ 20 w 208"/>
                <a:gd name="T65" fmla="*/ 12 h 156"/>
                <a:gd name="T66" fmla="*/ 16 w 208"/>
                <a:gd name="T67" fmla="*/ 16 h 156"/>
                <a:gd name="T68" fmla="*/ 20 w 208"/>
                <a:gd name="T69" fmla="*/ 20 h 156"/>
                <a:gd name="T70" fmla="*/ 172 w 208"/>
                <a:gd name="T71" fmla="*/ 47 h 156"/>
                <a:gd name="T72" fmla="*/ 161 w 208"/>
                <a:gd name="T73" fmla="*/ 59 h 156"/>
                <a:gd name="T74" fmla="*/ 172 w 208"/>
                <a:gd name="T75" fmla="*/ 71 h 156"/>
                <a:gd name="T76" fmla="*/ 184 w 208"/>
                <a:gd name="T77" fmla="*/ 59 h 156"/>
                <a:gd name="T78" fmla="*/ 172 w 208"/>
                <a:gd name="T79" fmla="*/ 47 h 156"/>
                <a:gd name="T80" fmla="*/ 172 w 208"/>
                <a:gd name="T81" fmla="*/ 63 h 156"/>
                <a:gd name="T82" fmla="*/ 169 w 208"/>
                <a:gd name="T83" fmla="*/ 59 h 156"/>
                <a:gd name="T84" fmla="*/ 172 w 208"/>
                <a:gd name="T85" fmla="*/ 55 h 156"/>
                <a:gd name="T86" fmla="*/ 176 w 208"/>
                <a:gd name="T87" fmla="*/ 59 h 156"/>
                <a:gd name="T88" fmla="*/ 172 w 208"/>
                <a:gd name="T89" fmla="*/ 63 h 156"/>
                <a:gd name="T90" fmla="*/ 99 w 208"/>
                <a:gd name="T91" fmla="*/ 39 h 156"/>
                <a:gd name="T92" fmla="*/ 48 w 208"/>
                <a:gd name="T93" fmla="*/ 89 h 156"/>
                <a:gd name="T94" fmla="*/ 99 w 208"/>
                <a:gd name="T95" fmla="*/ 140 h 156"/>
                <a:gd name="T96" fmla="*/ 150 w 208"/>
                <a:gd name="T97" fmla="*/ 89 h 156"/>
                <a:gd name="T98" fmla="*/ 99 w 208"/>
                <a:gd name="T99" fmla="*/ 39 h 156"/>
                <a:gd name="T100" fmla="*/ 99 w 208"/>
                <a:gd name="T101" fmla="*/ 132 h 156"/>
                <a:gd name="T102" fmla="*/ 56 w 208"/>
                <a:gd name="T103" fmla="*/ 89 h 156"/>
                <a:gd name="T104" fmla="*/ 99 w 208"/>
                <a:gd name="T105" fmla="*/ 47 h 156"/>
                <a:gd name="T106" fmla="*/ 142 w 208"/>
                <a:gd name="T107" fmla="*/ 89 h 156"/>
                <a:gd name="T108" fmla="*/ 99 w 208"/>
                <a:gd name="T109" fmla="*/ 13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156">
                  <a:moveTo>
                    <a:pt x="192" y="24"/>
                  </a:moveTo>
                  <a:cubicBezTo>
                    <a:pt x="138" y="24"/>
                    <a:pt x="138" y="24"/>
                    <a:pt x="138" y="2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7" y="24"/>
                    <a:pt x="0" y="31"/>
                    <a:pt x="0" y="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9"/>
                    <a:pt x="7" y="156"/>
                    <a:pt x="16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201" y="156"/>
                    <a:pt x="208" y="149"/>
                    <a:pt x="208" y="140"/>
                  </a:cubicBezTo>
                  <a:cubicBezTo>
                    <a:pt x="208" y="40"/>
                    <a:pt x="208" y="40"/>
                    <a:pt x="208" y="40"/>
                  </a:cubicBezTo>
                  <a:cubicBezTo>
                    <a:pt x="208" y="31"/>
                    <a:pt x="201" y="24"/>
                    <a:pt x="192" y="24"/>
                  </a:cubicBezTo>
                  <a:close/>
                  <a:moveTo>
                    <a:pt x="200" y="140"/>
                  </a:moveTo>
                  <a:cubicBezTo>
                    <a:pt x="200" y="144"/>
                    <a:pt x="196" y="148"/>
                    <a:pt x="19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12" y="148"/>
                    <a:pt x="8" y="144"/>
                    <a:pt x="8" y="1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6"/>
                    <a:pt x="12" y="32"/>
                    <a:pt x="16" y="32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6" y="32"/>
                    <a:pt x="200" y="36"/>
                    <a:pt x="200" y="40"/>
                  </a:cubicBezTo>
                  <a:lnTo>
                    <a:pt x="200" y="140"/>
                  </a:lnTo>
                  <a:close/>
                  <a:moveTo>
                    <a:pt x="20" y="20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4" y="20"/>
                    <a:pt x="56" y="18"/>
                    <a:pt x="56" y="16"/>
                  </a:cubicBezTo>
                  <a:cubicBezTo>
                    <a:pt x="56" y="14"/>
                    <a:pt x="54" y="12"/>
                    <a:pt x="5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2"/>
                    <a:pt x="16" y="14"/>
                    <a:pt x="16" y="16"/>
                  </a:cubicBezTo>
                  <a:cubicBezTo>
                    <a:pt x="16" y="18"/>
                    <a:pt x="18" y="20"/>
                    <a:pt x="20" y="20"/>
                  </a:cubicBezTo>
                  <a:close/>
                  <a:moveTo>
                    <a:pt x="172" y="47"/>
                  </a:moveTo>
                  <a:cubicBezTo>
                    <a:pt x="166" y="47"/>
                    <a:pt x="161" y="53"/>
                    <a:pt x="161" y="59"/>
                  </a:cubicBezTo>
                  <a:cubicBezTo>
                    <a:pt x="161" y="65"/>
                    <a:pt x="166" y="71"/>
                    <a:pt x="172" y="71"/>
                  </a:cubicBezTo>
                  <a:cubicBezTo>
                    <a:pt x="179" y="71"/>
                    <a:pt x="184" y="65"/>
                    <a:pt x="184" y="59"/>
                  </a:cubicBezTo>
                  <a:cubicBezTo>
                    <a:pt x="184" y="53"/>
                    <a:pt x="179" y="47"/>
                    <a:pt x="172" y="47"/>
                  </a:cubicBezTo>
                  <a:close/>
                  <a:moveTo>
                    <a:pt x="172" y="63"/>
                  </a:moveTo>
                  <a:cubicBezTo>
                    <a:pt x="170" y="63"/>
                    <a:pt x="169" y="61"/>
                    <a:pt x="169" y="59"/>
                  </a:cubicBezTo>
                  <a:cubicBezTo>
                    <a:pt x="169" y="57"/>
                    <a:pt x="170" y="55"/>
                    <a:pt x="172" y="55"/>
                  </a:cubicBezTo>
                  <a:cubicBezTo>
                    <a:pt x="174" y="55"/>
                    <a:pt x="176" y="57"/>
                    <a:pt x="176" y="59"/>
                  </a:cubicBezTo>
                  <a:cubicBezTo>
                    <a:pt x="176" y="61"/>
                    <a:pt x="174" y="63"/>
                    <a:pt x="172" y="63"/>
                  </a:cubicBezTo>
                  <a:close/>
                  <a:moveTo>
                    <a:pt x="99" y="39"/>
                  </a:moveTo>
                  <a:cubicBezTo>
                    <a:pt x="71" y="39"/>
                    <a:pt x="48" y="61"/>
                    <a:pt x="48" y="89"/>
                  </a:cubicBezTo>
                  <a:cubicBezTo>
                    <a:pt x="48" y="117"/>
                    <a:pt x="71" y="140"/>
                    <a:pt x="99" y="140"/>
                  </a:cubicBezTo>
                  <a:cubicBezTo>
                    <a:pt x="127" y="140"/>
                    <a:pt x="150" y="117"/>
                    <a:pt x="150" y="89"/>
                  </a:cubicBezTo>
                  <a:cubicBezTo>
                    <a:pt x="150" y="61"/>
                    <a:pt x="127" y="39"/>
                    <a:pt x="99" y="39"/>
                  </a:cubicBezTo>
                  <a:close/>
                  <a:moveTo>
                    <a:pt x="99" y="132"/>
                  </a:moveTo>
                  <a:cubicBezTo>
                    <a:pt x="75" y="132"/>
                    <a:pt x="56" y="113"/>
                    <a:pt x="56" y="89"/>
                  </a:cubicBezTo>
                  <a:cubicBezTo>
                    <a:pt x="56" y="66"/>
                    <a:pt x="75" y="47"/>
                    <a:pt x="99" y="47"/>
                  </a:cubicBezTo>
                  <a:cubicBezTo>
                    <a:pt x="123" y="47"/>
                    <a:pt x="142" y="66"/>
                    <a:pt x="142" y="89"/>
                  </a:cubicBezTo>
                  <a:cubicBezTo>
                    <a:pt x="142" y="113"/>
                    <a:pt x="123" y="132"/>
                    <a:pt x="99" y="1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15021" y="4095128"/>
            <a:ext cx="4237302" cy="367156"/>
            <a:chOff x="6715896" y="4094420"/>
            <a:chExt cx="4237854" cy="367204"/>
          </a:xfrm>
        </p:grpSpPr>
        <p:sp>
          <p:nvSpPr>
            <p:cNvPr id="18" name="Rectangle 17"/>
            <p:cNvSpPr/>
            <p:nvPr/>
          </p:nvSpPr>
          <p:spPr>
            <a:xfrm>
              <a:off x="7255549" y="4121792"/>
              <a:ext cx="3698201" cy="31246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点击删除按钮，并且传入对应下标，显示弹框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/>
          </p:nvSpPr>
          <p:spPr bwMode="auto">
            <a:xfrm>
              <a:off x="6715896" y="4094420"/>
              <a:ext cx="367206" cy="367204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7 w 200"/>
                <a:gd name="T35" fmla="*/ 146 h 200"/>
                <a:gd name="T36" fmla="*/ 8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1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1 w 200"/>
                <a:gd name="T69" fmla="*/ 10 h 200"/>
                <a:gd name="T70" fmla="*/ 78 w 200"/>
                <a:gd name="T71" fmla="*/ 10 h 200"/>
                <a:gd name="T72" fmla="*/ 34 w 200"/>
                <a:gd name="T73" fmla="*/ 35 h 200"/>
                <a:gd name="T74" fmla="*/ 34 w 200"/>
                <a:gd name="T75" fmla="*/ 164 h 200"/>
                <a:gd name="T76" fmla="*/ 78 w 200"/>
                <a:gd name="T77" fmla="*/ 189 h 200"/>
                <a:gd name="T78" fmla="*/ 121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5" y="200"/>
                    <a:pt x="200" y="155"/>
                    <a:pt x="200" y="100"/>
                  </a:cubicBezTo>
                  <a:cubicBezTo>
                    <a:pt x="200" y="44"/>
                    <a:pt x="155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3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6" y="51"/>
                    <a:pt x="76" y="50"/>
                    <a:pt x="67" y="48"/>
                  </a:cubicBezTo>
                  <a:cubicBezTo>
                    <a:pt x="74" y="25"/>
                    <a:pt x="85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5" y="59"/>
                    <a:pt x="96" y="59"/>
                  </a:cubicBezTo>
                  <a:close/>
                  <a:moveTo>
                    <a:pt x="52" y="96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7" y="50"/>
                    <a:pt x="57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7" y="146"/>
                  </a:cubicBezTo>
                  <a:cubicBezTo>
                    <a:pt x="47" y="149"/>
                    <a:pt x="38" y="153"/>
                    <a:pt x="29" y="158"/>
                  </a:cubicBezTo>
                  <a:cubicBezTo>
                    <a:pt x="17" y="143"/>
                    <a:pt x="9" y="124"/>
                    <a:pt x="8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5" y="140"/>
                    <a:pt x="75" y="141"/>
                    <a:pt x="65" y="144"/>
                  </a:cubicBezTo>
                  <a:cubicBezTo>
                    <a:pt x="62" y="132"/>
                    <a:pt x="60" y="118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5" y="188"/>
                    <a:pt x="74" y="174"/>
                    <a:pt x="67" y="152"/>
                  </a:cubicBezTo>
                  <a:cubicBezTo>
                    <a:pt x="76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3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3" y="143"/>
                    <a:pt x="171" y="158"/>
                  </a:cubicBezTo>
                  <a:cubicBezTo>
                    <a:pt x="162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2" y="46"/>
                    <a:pt x="171" y="41"/>
                  </a:cubicBezTo>
                  <a:cubicBezTo>
                    <a:pt x="183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49" y="43"/>
                    <a:pt x="140" y="46"/>
                  </a:cubicBezTo>
                  <a:cubicBezTo>
                    <a:pt x="136" y="30"/>
                    <a:pt x="129" y="18"/>
                    <a:pt x="121" y="10"/>
                  </a:cubicBezTo>
                  <a:cubicBezTo>
                    <a:pt x="138" y="14"/>
                    <a:pt x="154" y="23"/>
                    <a:pt x="166" y="35"/>
                  </a:cubicBezTo>
                  <a:close/>
                  <a:moveTo>
                    <a:pt x="78" y="10"/>
                  </a:moveTo>
                  <a:cubicBezTo>
                    <a:pt x="71" y="18"/>
                    <a:pt x="64" y="30"/>
                    <a:pt x="59" y="45"/>
                  </a:cubicBezTo>
                  <a:cubicBezTo>
                    <a:pt x="51" y="43"/>
                    <a:pt x="42" y="39"/>
                    <a:pt x="34" y="35"/>
                  </a:cubicBezTo>
                  <a:cubicBezTo>
                    <a:pt x="46" y="23"/>
                    <a:pt x="61" y="14"/>
                    <a:pt x="78" y="10"/>
                  </a:cubicBezTo>
                  <a:close/>
                  <a:moveTo>
                    <a:pt x="34" y="164"/>
                  </a:moveTo>
                  <a:cubicBezTo>
                    <a:pt x="42" y="160"/>
                    <a:pt x="51" y="156"/>
                    <a:pt x="59" y="154"/>
                  </a:cubicBezTo>
                  <a:cubicBezTo>
                    <a:pt x="64" y="169"/>
                    <a:pt x="71" y="181"/>
                    <a:pt x="78" y="189"/>
                  </a:cubicBezTo>
                  <a:cubicBezTo>
                    <a:pt x="61" y="185"/>
                    <a:pt x="46" y="176"/>
                    <a:pt x="34" y="164"/>
                  </a:cubicBezTo>
                  <a:close/>
                  <a:moveTo>
                    <a:pt x="121" y="189"/>
                  </a:moveTo>
                  <a:cubicBezTo>
                    <a:pt x="129" y="181"/>
                    <a:pt x="136" y="169"/>
                    <a:pt x="140" y="154"/>
                  </a:cubicBezTo>
                  <a:cubicBezTo>
                    <a:pt x="149" y="156"/>
                    <a:pt x="158" y="160"/>
                    <a:pt x="166" y="164"/>
                  </a:cubicBezTo>
                  <a:cubicBezTo>
                    <a:pt x="154" y="176"/>
                    <a:pt x="138" y="185"/>
                    <a:pt x="121" y="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1786" y="5466396"/>
            <a:ext cx="4260538" cy="533400"/>
            <a:chOff x="6692657" y="5465866"/>
            <a:chExt cx="4261093" cy="533470"/>
          </a:xfrm>
        </p:grpSpPr>
        <p:sp>
          <p:nvSpPr>
            <p:cNvPr id="22" name="Rectangle 21"/>
            <p:cNvSpPr/>
            <p:nvPr/>
          </p:nvSpPr>
          <p:spPr>
            <a:xfrm>
              <a:off x="7255549" y="5465866"/>
              <a:ext cx="3698201" cy="5334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点击创建试卷按钮，进行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put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请求，试卷更新完成，跳转到试题列表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30" name="Freeform 99"/>
            <p:cNvSpPr>
              <a:spLocks noEditPoints="1"/>
            </p:cNvSpPr>
            <p:nvPr/>
          </p:nvSpPr>
          <p:spPr bwMode="auto">
            <a:xfrm>
              <a:off x="6692657" y="5562189"/>
              <a:ext cx="364550" cy="336976"/>
            </a:xfrm>
            <a:custGeom>
              <a:avLst/>
              <a:gdLst>
                <a:gd name="T0" fmla="*/ 200 w 200"/>
                <a:gd name="T1" fmla="*/ 0 h 184"/>
                <a:gd name="T2" fmla="*/ 0 w 200"/>
                <a:gd name="T3" fmla="*/ 74 h 184"/>
                <a:gd name="T4" fmla="*/ 64 w 200"/>
                <a:gd name="T5" fmla="*/ 123 h 184"/>
                <a:gd name="T6" fmla="*/ 64 w 200"/>
                <a:gd name="T7" fmla="*/ 154 h 184"/>
                <a:gd name="T8" fmla="*/ 65 w 200"/>
                <a:gd name="T9" fmla="*/ 156 h 184"/>
                <a:gd name="T10" fmla="*/ 65 w 200"/>
                <a:gd name="T11" fmla="*/ 157 h 184"/>
                <a:gd name="T12" fmla="*/ 69 w 200"/>
                <a:gd name="T13" fmla="*/ 159 h 184"/>
                <a:gd name="T14" fmla="*/ 71 w 200"/>
                <a:gd name="T15" fmla="*/ 158 h 184"/>
                <a:gd name="T16" fmla="*/ 93 w 200"/>
                <a:gd name="T17" fmla="*/ 144 h 184"/>
                <a:gd name="T18" fmla="*/ 147 w 200"/>
                <a:gd name="T19" fmla="*/ 184 h 184"/>
                <a:gd name="T20" fmla="*/ 200 w 200"/>
                <a:gd name="T21" fmla="*/ 0 h 184"/>
                <a:gd name="T22" fmla="*/ 178 w 200"/>
                <a:gd name="T23" fmla="*/ 17 h 184"/>
                <a:gd name="T24" fmla="*/ 70 w 200"/>
                <a:gd name="T25" fmla="*/ 117 h 184"/>
                <a:gd name="T26" fmla="*/ 17 w 200"/>
                <a:gd name="T27" fmla="*/ 77 h 184"/>
                <a:gd name="T28" fmla="*/ 178 w 200"/>
                <a:gd name="T29" fmla="*/ 17 h 184"/>
                <a:gd name="T30" fmla="*/ 72 w 200"/>
                <a:gd name="T31" fmla="*/ 148 h 184"/>
                <a:gd name="T32" fmla="*/ 72 w 200"/>
                <a:gd name="T33" fmla="*/ 129 h 184"/>
                <a:gd name="T34" fmla="*/ 87 w 200"/>
                <a:gd name="T35" fmla="*/ 139 h 184"/>
                <a:gd name="T36" fmla="*/ 72 w 200"/>
                <a:gd name="T37" fmla="*/ 148 h 184"/>
                <a:gd name="T38" fmla="*/ 77 w 200"/>
                <a:gd name="T39" fmla="*/ 122 h 184"/>
                <a:gd name="T40" fmla="*/ 186 w 200"/>
                <a:gd name="T41" fmla="*/ 21 h 184"/>
                <a:gd name="T42" fmla="*/ 142 w 200"/>
                <a:gd name="T43" fmla="*/ 171 h 184"/>
                <a:gd name="T44" fmla="*/ 77 w 200"/>
                <a:gd name="T45" fmla="*/ 12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184">
                  <a:moveTo>
                    <a:pt x="200" y="0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4" y="155"/>
                    <a:pt x="65" y="156"/>
                    <a:pt x="65" y="156"/>
                  </a:cubicBezTo>
                  <a:cubicBezTo>
                    <a:pt x="65" y="156"/>
                    <a:pt x="65" y="157"/>
                    <a:pt x="65" y="157"/>
                  </a:cubicBezTo>
                  <a:cubicBezTo>
                    <a:pt x="66" y="158"/>
                    <a:pt x="67" y="159"/>
                    <a:pt x="69" y="159"/>
                  </a:cubicBezTo>
                  <a:cubicBezTo>
                    <a:pt x="69" y="159"/>
                    <a:pt x="70" y="159"/>
                    <a:pt x="71" y="158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47" y="184"/>
                    <a:pt x="147" y="184"/>
                    <a:pt x="147" y="184"/>
                  </a:cubicBezTo>
                  <a:lnTo>
                    <a:pt x="200" y="0"/>
                  </a:lnTo>
                  <a:close/>
                  <a:moveTo>
                    <a:pt x="178" y="17"/>
                  </a:moveTo>
                  <a:cubicBezTo>
                    <a:pt x="70" y="117"/>
                    <a:pt x="70" y="117"/>
                    <a:pt x="70" y="117"/>
                  </a:cubicBezTo>
                  <a:cubicBezTo>
                    <a:pt x="17" y="77"/>
                    <a:pt x="17" y="77"/>
                    <a:pt x="17" y="77"/>
                  </a:cubicBezTo>
                  <a:lnTo>
                    <a:pt x="178" y="17"/>
                  </a:lnTo>
                  <a:close/>
                  <a:moveTo>
                    <a:pt x="72" y="148"/>
                  </a:moveTo>
                  <a:cubicBezTo>
                    <a:pt x="72" y="129"/>
                    <a:pt x="72" y="129"/>
                    <a:pt x="72" y="129"/>
                  </a:cubicBezTo>
                  <a:cubicBezTo>
                    <a:pt x="87" y="139"/>
                    <a:pt x="87" y="139"/>
                    <a:pt x="87" y="139"/>
                  </a:cubicBezTo>
                  <a:lnTo>
                    <a:pt x="72" y="148"/>
                  </a:lnTo>
                  <a:close/>
                  <a:moveTo>
                    <a:pt x="77" y="122"/>
                  </a:moveTo>
                  <a:cubicBezTo>
                    <a:pt x="186" y="21"/>
                    <a:pt x="186" y="21"/>
                    <a:pt x="186" y="21"/>
                  </a:cubicBezTo>
                  <a:cubicBezTo>
                    <a:pt x="142" y="171"/>
                    <a:pt x="142" y="171"/>
                    <a:pt x="142" y="171"/>
                  </a:cubicBezTo>
                  <a:lnTo>
                    <a:pt x="7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bldLvl="0" animBg="1"/>
      <p:bldP spid="2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4730" y="1184275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添加试题</a:t>
            </a:r>
            <a:endParaRPr lang="zh-CN" altLang="id-ID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048" y="2485591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4621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9566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52323" y="5943257"/>
            <a:ext cx="1238089" cy="92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>
                <a:solidFill>
                  <a:schemeClr val="bg1">
                    <a:lumMod val="85000"/>
                    <a:alpha val="50000"/>
                  </a:schemeClr>
                </a:solidFill>
                <a:latin typeface="Montserrat" panose="00000500000000000000" pitchFamily="50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dirty="0">
              <a:solidFill>
                <a:schemeClr val="bg1">
                  <a:lumMod val="85000"/>
                  <a:alpha val="50000"/>
                </a:schemeClr>
              </a:solidFill>
              <a:latin typeface="Montserrat" panose="00000500000000000000" pitchFamily="50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9237494" y="3903105"/>
            <a:ext cx="1418557" cy="141855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8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46947" y="4449833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53327" y="4572271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9592781" y="4346171"/>
            <a:ext cx="707982" cy="53242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138035" y="273875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5400">
                <a:sym typeface="+mn-ea"/>
              </a:rPr>
              <a:t>试卷管理</a:t>
            </a:r>
            <a:endParaRPr lang="zh-CN" altLang="en-US" sz="5400"/>
          </a:p>
        </p:txBody>
      </p:sp>
      <p:sp>
        <p:nvSpPr>
          <p:cNvPr id="5" name="TextBox 5"/>
          <p:cNvSpPr txBox="1"/>
          <p:nvPr/>
        </p:nvSpPr>
        <p:spPr>
          <a:xfrm>
            <a:off x="1124585" y="2485390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id-ID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试题分类</a:t>
            </a:r>
            <a:endParaRPr lang="zh-CN" altLang="id-ID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124585" y="4171315"/>
            <a:ext cx="2256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b="1" dirty="0">
                <a:solidFill>
                  <a:srgbClr val="861F2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查看试题</a:t>
            </a:r>
            <a:endParaRPr lang="zh-CN" altLang="id-ID" sz="4000" b="1" dirty="0">
              <a:solidFill>
                <a:srgbClr val="861F2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37665" y="511619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试题详情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79295" y="573849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编辑试题</a:t>
            </a:r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5" grpId="0"/>
      <p:bldP spid="20" grpId="0" animBg="1"/>
      <p:bldP spid="19" grpId="0" animBg="1"/>
      <p:bldP spid="18" grpId="0" animBg="1"/>
      <p:bldP spid="29" grpId="0" animBg="1"/>
      <p:bldP spid="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RT1IWINE81H0]`LD5R$T1{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509270"/>
            <a:ext cx="11986260" cy="58007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"/>
            <a:ext cx="10361930" cy="77724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chemeClr val="bg1"/>
                </a:solidFill>
              </a:rPr>
              <a:t>处理时间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4" name="图片 3" descr="J7)DI7~G`4`{EG0$T1VUS~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1050290"/>
            <a:ext cx="4092575" cy="5304155"/>
          </a:xfrm>
          <a:prstGeom prst="rect">
            <a:avLst/>
          </a:prstGeom>
        </p:spPr>
      </p:pic>
      <p:pic>
        <p:nvPicPr>
          <p:cNvPr id="5" name="图片 4" descr="SSI~M6WI]G59$VZVY$(YV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90" y="1050290"/>
            <a:ext cx="7036435" cy="312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237" y="705776"/>
            <a:ext cx="44619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accent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过滤数据</a:t>
            </a:r>
            <a:endParaRPr lang="zh-CN" sz="4000" b="1" dirty="0">
              <a:solidFill>
                <a:schemeClr val="accent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4278" y="1265338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90446" y="655718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399590" y="154213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Montserrat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0967" y="1749087"/>
            <a:ext cx="469939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75354" y="3720184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2688" y="3927137"/>
            <a:ext cx="518025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9" name="图片 8" descr="N}$Y60)ZZELCLHI_L8BK$P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3970" y="2431415"/>
            <a:ext cx="8824595" cy="548640"/>
          </a:xfrm>
          <a:prstGeom prst="rect">
            <a:avLst/>
          </a:prstGeom>
        </p:spPr>
      </p:pic>
      <p:pic>
        <p:nvPicPr>
          <p:cNvPr id="12" name="图片 11" descr="~VK]3BX0)3A{M2U[V4@HZQ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4601210"/>
            <a:ext cx="9518015" cy="1706880"/>
          </a:xfrm>
          <a:prstGeom prst="rect">
            <a:avLst/>
          </a:prstGeom>
        </p:spPr>
      </p:pic>
      <p:pic>
        <p:nvPicPr>
          <p:cNvPr id="13" name="图片 12" descr="G77ZG{BBZ}}}Q1WKVYY0X@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3867785"/>
            <a:ext cx="1927860" cy="518160"/>
          </a:xfrm>
          <a:prstGeom prst="rect">
            <a:avLst/>
          </a:prstGeom>
        </p:spPr>
      </p:pic>
      <p:pic>
        <p:nvPicPr>
          <p:cNvPr id="14" name="图片 13" descr="KY{YQBW87X{%P@90)~1Q}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70" y="1670685"/>
            <a:ext cx="6904355" cy="55626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ldLvl="0" animBg="1"/>
      <p:bldP spid="11" grpId="0"/>
      <p:bldP spid="15" grpId="0" bldLvl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34117" y="1107783"/>
            <a:ext cx="298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详情</a:t>
            </a:r>
            <a:endParaRPr lang="zh-CN" altLang="en-US" sz="40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4117" y="2358369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8843" y="112018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4116" y="2761926"/>
            <a:ext cx="3365402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 lobortis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116" y="5026211"/>
            <a:ext cx="3200675" cy="52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4940" y="3544801"/>
            <a:ext cx="935044" cy="935042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图片 2" descr="0{0W86A7I6MLKK73EYI7E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0540" y="415290"/>
            <a:ext cx="9064625" cy="692785"/>
          </a:xfrm>
          <a:prstGeom prst="rect">
            <a:avLst/>
          </a:prstGeom>
        </p:spPr>
      </p:pic>
      <p:pic>
        <p:nvPicPr>
          <p:cNvPr id="4" name="图片 3" descr="5PDYJC`([}WEG{QS)KAOZ{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70" y="1323340"/>
            <a:ext cx="5766435" cy="370332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7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27254" y="3670353"/>
            <a:ext cx="5669752" cy="3189235"/>
          </a:xfrm>
          <a:prstGeom prst="rect">
            <a:avLst/>
          </a:prstGeom>
        </p:spPr>
      </p:pic>
      <p:sp>
        <p:nvSpPr>
          <p:cNvPr id="3" name="Rectangle 3"/>
          <p:cNvSpPr/>
          <p:nvPr/>
        </p:nvSpPr>
        <p:spPr>
          <a:xfrm>
            <a:off x="1374673" y="1476580"/>
            <a:ext cx="3543299" cy="4146141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rgbClr val="861F2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>
            <a:off x="1606902" y="1792197"/>
            <a:ext cx="3311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CONTEN</a:t>
            </a:r>
            <a:r>
              <a:rPr lang="en-US" sz="4000" b="1" dirty="0">
                <a:solidFill>
                  <a:schemeClr val="bg1">
                    <a:alpha val="40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TS</a:t>
            </a:r>
            <a:endParaRPr lang="id-ID" sz="4000" b="1" dirty="0">
              <a:solidFill>
                <a:schemeClr val="bg1">
                  <a:alpha val="40000"/>
                </a:schemeClr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606903" y="2414296"/>
            <a:ext cx="262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11"/>
          <p:cNvCxnSpPr/>
          <p:nvPr/>
        </p:nvCxnSpPr>
        <p:spPr>
          <a:xfrm>
            <a:off x="1771650" y="1804597"/>
            <a:ext cx="6096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15"/>
          <p:cNvSpPr/>
          <p:nvPr/>
        </p:nvSpPr>
        <p:spPr>
          <a:xfrm rot="19800000">
            <a:off x="4826133" y="2618700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6"/>
          <p:cNvSpPr/>
          <p:nvPr/>
        </p:nvSpPr>
        <p:spPr>
          <a:xfrm rot="19800000">
            <a:off x="4348864" y="3184094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1128"/>
          <p:cNvGrpSpPr/>
          <p:nvPr/>
        </p:nvGrpSpPr>
        <p:grpSpPr>
          <a:xfrm>
            <a:off x="1690404" y="3525503"/>
            <a:ext cx="419082" cy="419082"/>
            <a:chOff x="5474494" y="1684338"/>
            <a:chExt cx="496888" cy="496888"/>
          </a:xfrm>
        </p:grpSpPr>
        <p:sp>
          <p:nvSpPr>
            <p:cNvPr id="11" name="Freeform 260"/>
            <p:cNvSpPr>
              <a:spLocks noEditPoints="1"/>
            </p:cNvSpPr>
            <p:nvPr/>
          </p:nvSpPr>
          <p:spPr bwMode="auto">
            <a:xfrm>
              <a:off x="5831681" y="1882775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88 h 188"/>
                <a:gd name="T4" fmla="*/ 0 w 78"/>
                <a:gd name="T5" fmla="*/ 0 h 188"/>
                <a:gd name="T6" fmla="*/ 78 w 78"/>
                <a:gd name="T7" fmla="*/ 0 h 188"/>
                <a:gd name="T8" fmla="*/ 78 w 78"/>
                <a:gd name="T9" fmla="*/ 188 h 188"/>
                <a:gd name="T10" fmla="*/ 10 w 78"/>
                <a:gd name="T11" fmla="*/ 178 h 188"/>
                <a:gd name="T12" fmla="*/ 67 w 78"/>
                <a:gd name="T13" fmla="*/ 178 h 188"/>
                <a:gd name="T14" fmla="*/ 67 w 78"/>
                <a:gd name="T15" fmla="*/ 11 h 188"/>
                <a:gd name="T16" fmla="*/ 10 w 78"/>
                <a:gd name="T17" fmla="*/ 11 h 188"/>
                <a:gd name="T18" fmla="*/ 10 w 78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8"/>
                  </a:lnTo>
                  <a:close/>
                  <a:moveTo>
                    <a:pt x="10" y="178"/>
                  </a:moveTo>
                  <a:lnTo>
                    <a:pt x="67" y="178"/>
                  </a:lnTo>
                  <a:lnTo>
                    <a:pt x="67" y="11"/>
                  </a:lnTo>
                  <a:lnTo>
                    <a:pt x="10" y="11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61"/>
            <p:cNvSpPr>
              <a:spLocks noEditPoints="1"/>
            </p:cNvSpPr>
            <p:nvPr/>
          </p:nvSpPr>
          <p:spPr bwMode="auto">
            <a:xfrm>
              <a:off x="5490369" y="1882775"/>
              <a:ext cx="125413" cy="298450"/>
            </a:xfrm>
            <a:custGeom>
              <a:avLst/>
              <a:gdLst>
                <a:gd name="T0" fmla="*/ 79 w 79"/>
                <a:gd name="T1" fmla="*/ 188 h 188"/>
                <a:gd name="T2" fmla="*/ 0 w 79"/>
                <a:gd name="T3" fmla="*/ 188 h 188"/>
                <a:gd name="T4" fmla="*/ 0 w 79"/>
                <a:gd name="T5" fmla="*/ 0 h 188"/>
                <a:gd name="T6" fmla="*/ 79 w 79"/>
                <a:gd name="T7" fmla="*/ 0 h 188"/>
                <a:gd name="T8" fmla="*/ 79 w 79"/>
                <a:gd name="T9" fmla="*/ 188 h 188"/>
                <a:gd name="T10" fmla="*/ 11 w 79"/>
                <a:gd name="T11" fmla="*/ 178 h 188"/>
                <a:gd name="T12" fmla="*/ 68 w 79"/>
                <a:gd name="T13" fmla="*/ 178 h 188"/>
                <a:gd name="T14" fmla="*/ 68 w 79"/>
                <a:gd name="T15" fmla="*/ 11 h 188"/>
                <a:gd name="T16" fmla="*/ 11 w 79"/>
                <a:gd name="T17" fmla="*/ 11 h 188"/>
                <a:gd name="T18" fmla="*/ 11 w 79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88">
                  <a:moveTo>
                    <a:pt x="79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8"/>
                  </a:lnTo>
                  <a:close/>
                  <a:moveTo>
                    <a:pt x="11" y="178"/>
                  </a:moveTo>
                  <a:lnTo>
                    <a:pt x="68" y="178"/>
                  </a:lnTo>
                  <a:lnTo>
                    <a:pt x="68" y="11"/>
                  </a:lnTo>
                  <a:lnTo>
                    <a:pt x="11" y="11"/>
                  </a:lnTo>
                  <a:lnTo>
                    <a:pt x="11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2"/>
            <p:cNvSpPr>
              <a:spLocks noEditPoints="1"/>
            </p:cNvSpPr>
            <p:nvPr/>
          </p:nvSpPr>
          <p:spPr bwMode="auto">
            <a:xfrm>
              <a:off x="5598319" y="1766888"/>
              <a:ext cx="249238" cy="414338"/>
            </a:xfrm>
            <a:custGeom>
              <a:avLst/>
              <a:gdLst>
                <a:gd name="T0" fmla="*/ 157 w 157"/>
                <a:gd name="T1" fmla="*/ 261 h 261"/>
                <a:gd name="T2" fmla="*/ 0 w 157"/>
                <a:gd name="T3" fmla="*/ 261 h 261"/>
                <a:gd name="T4" fmla="*/ 0 w 157"/>
                <a:gd name="T5" fmla="*/ 0 h 261"/>
                <a:gd name="T6" fmla="*/ 157 w 157"/>
                <a:gd name="T7" fmla="*/ 0 h 261"/>
                <a:gd name="T8" fmla="*/ 157 w 157"/>
                <a:gd name="T9" fmla="*/ 261 h 261"/>
                <a:gd name="T10" fmla="*/ 11 w 157"/>
                <a:gd name="T11" fmla="*/ 251 h 261"/>
                <a:gd name="T12" fmla="*/ 147 w 157"/>
                <a:gd name="T13" fmla="*/ 251 h 261"/>
                <a:gd name="T14" fmla="*/ 147 w 157"/>
                <a:gd name="T15" fmla="*/ 10 h 261"/>
                <a:gd name="T16" fmla="*/ 11 w 157"/>
                <a:gd name="T17" fmla="*/ 10 h 261"/>
                <a:gd name="T18" fmla="*/ 11 w 157"/>
                <a:gd name="T19" fmla="*/ 2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61">
                  <a:moveTo>
                    <a:pt x="157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261"/>
                  </a:lnTo>
                  <a:close/>
                  <a:moveTo>
                    <a:pt x="11" y="251"/>
                  </a:moveTo>
                  <a:lnTo>
                    <a:pt x="147" y="251"/>
                  </a:lnTo>
                  <a:lnTo>
                    <a:pt x="147" y="10"/>
                  </a:lnTo>
                  <a:lnTo>
                    <a:pt x="11" y="10"/>
                  </a:lnTo>
                  <a:lnTo>
                    <a:pt x="11" y="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5474494" y="2165350"/>
              <a:ext cx="496888" cy="15875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64"/>
            <p:cNvSpPr>
              <a:spLocks noEditPoints="1"/>
            </p:cNvSpPr>
            <p:nvPr/>
          </p:nvSpPr>
          <p:spPr bwMode="auto">
            <a:xfrm>
              <a:off x="5649119" y="1725613"/>
              <a:ext cx="149225" cy="57150"/>
            </a:xfrm>
            <a:custGeom>
              <a:avLst/>
              <a:gdLst>
                <a:gd name="T0" fmla="*/ 94 w 94"/>
                <a:gd name="T1" fmla="*/ 36 h 36"/>
                <a:gd name="T2" fmla="*/ 0 w 94"/>
                <a:gd name="T3" fmla="*/ 36 h 36"/>
                <a:gd name="T4" fmla="*/ 0 w 94"/>
                <a:gd name="T5" fmla="*/ 0 h 36"/>
                <a:gd name="T6" fmla="*/ 94 w 94"/>
                <a:gd name="T7" fmla="*/ 0 h 36"/>
                <a:gd name="T8" fmla="*/ 94 w 94"/>
                <a:gd name="T9" fmla="*/ 36 h 36"/>
                <a:gd name="T10" fmla="*/ 10 w 94"/>
                <a:gd name="T11" fmla="*/ 26 h 36"/>
                <a:gd name="T12" fmla="*/ 83 w 94"/>
                <a:gd name="T13" fmla="*/ 26 h 36"/>
                <a:gd name="T14" fmla="*/ 83 w 94"/>
                <a:gd name="T15" fmla="*/ 10 h 36"/>
                <a:gd name="T16" fmla="*/ 10 w 94"/>
                <a:gd name="T17" fmla="*/ 10 h 36"/>
                <a:gd name="T18" fmla="*/ 10 w 94"/>
                <a:gd name="T1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6">
                  <a:moveTo>
                    <a:pt x="94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36"/>
                  </a:lnTo>
                  <a:close/>
                  <a:moveTo>
                    <a:pt x="10" y="26"/>
                  </a:moveTo>
                  <a:lnTo>
                    <a:pt x="83" y="26"/>
                  </a:lnTo>
                  <a:lnTo>
                    <a:pt x="83" y="10"/>
                  </a:lnTo>
                  <a:lnTo>
                    <a:pt x="10" y="1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714206" y="1684338"/>
              <a:ext cx="17463" cy="5715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523706" y="1908175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523706" y="1941513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5523706" y="19748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523706" y="2006600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5523706" y="2039938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5523706" y="2073275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23706" y="2106613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23706" y="21399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5863431" y="1916113"/>
              <a:ext cx="17463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906294" y="1916113"/>
              <a:ext cx="15875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76"/>
            <p:cNvSpPr>
              <a:spLocks noEditPoints="1"/>
            </p:cNvSpPr>
            <p:nvPr/>
          </p:nvSpPr>
          <p:spPr bwMode="auto">
            <a:xfrm>
              <a:off x="563165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7"/>
            <p:cNvSpPr>
              <a:spLocks noEditPoints="1"/>
            </p:cNvSpPr>
            <p:nvPr/>
          </p:nvSpPr>
          <p:spPr bwMode="auto">
            <a:xfrm>
              <a:off x="573960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78"/>
            <p:cNvSpPr>
              <a:spLocks noEditPoints="1"/>
            </p:cNvSpPr>
            <p:nvPr/>
          </p:nvSpPr>
          <p:spPr bwMode="auto">
            <a:xfrm>
              <a:off x="563165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79"/>
            <p:cNvSpPr>
              <a:spLocks noEditPoints="1"/>
            </p:cNvSpPr>
            <p:nvPr/>
          </p:nvSpPr>
          <p:spPr bwMode="auto">
            <a:xfrm>
              <a:off x="573960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80"/>
            <p:cNvSpPr>
              <a:spLocks noEditPoints="1"/>
            </p:cNvSpPr>
            <p:nvPr/>
          </p:nvSpPr>
          <p:spPr bwMode="auto">
            <a:xfrm>
              <a:off x="563165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81"/>
            <p:cNvSpPr>
              <a:spLocks noEditPoints="1"/>
            </p:cNvSpPr>
            <p:nvPr/>
          </p:nvSpPr>
          <p:spPr bwMode="auto">
            <a:xfrm>
              <a:off x="573960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82"/>
            <p:cNvSpPr>
              <a:spLocks noEditPoints="1"/>
            </p:cNvSpPr>
            <p:nvPr/>
          </p:nvSpPr>
          <p:spPr bwMode="auto">
            <a:xfrm>
              <a:off x="563165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283"/>
            <p:cNvSpPr>
              <a:spLocks noEditPoints="1"/>
            </p:cNvSpPr>
            <p:nvPr/>
          </p:nvSpPr>
          <p:spPr bwMode="auto">
            <a:xfrm>
              <a:off x="573960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9" name="Freeform 18"/>
          <p:cNvSpPr>
            <a:spLocks noEditPoints="1"/>
          </p:cNvSpPr>
          <p:nvPr/>
        </p:nvSpPr>
        <p:spPr bwMode="auto">
          <a:xfrm>
            <a:off x="9250385" y="1639155"/>
            <a:ext cx="466070" cy="350500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22"/>
          <p:cNvSpPr>
            <a:spLocks noEditPoints="1"/>
          </p:cNvSpPr>
          <p:nvPr/>
        </p:nvSpPr>
        <p:spPr bwMode="auto">
          <a:xfrm>
            <a:off x="6836143" y="1549658"/>
            <a:ext cx="309639" cy="511117"/>
          </a:xfrm>
          <a:custGeom>
            <a:avLst/>
            <a:gdLst>
              <a:gd name="T0" fmla="*/ 104 w 124"/>
              <a:gd name="T1" fmla="*/ 0 h 204"/>
              <a:gd name="T2" fmla="*/ 20 w 124"/>
              <a:gd name="T3" fmla="*/ 0 h 204"/>
              <a:gd name="T4" fmla="*/ 0 w 124"/>
              <a:gd name="T5" fmla="*/ 20 h 204"/>
              <a:gd name="T6" fmla="*/ 0 w 124"/>
              <a:gd name="T7" fmla="*/ 184 h 204"/>
              <a:gd name="T8" fmla="*/ 20 w 124"/>
              <a:gd name="T9" fmla="*/ 204 h 204"/>
              <a:gd name="T10" fmla="*/ 104 w 124"/>
              <a:gd name="T11" fmla="*/ 204 h 204"/>
              <a:gd name="T12" fmla="*/ 124 w 124"/>
              <a:gd name="T13" fmla="*/ 184 h 204"/>
              <a:gd name="T14" fmla="*/ 124 w 124"/>
              <a:gd name="T15" fmla="*/ 20 h 204"/>
              <a:gd name="T16" fmla="*/ 104 w 124"/>
              <a:gd name="T17" fmla="*/ 0 h 204"/>
              <a:gd name="T18" fmla="*/ 116 w 124"/>
              <a:gd name="T19" fmla="*/ 184 h 204"/>
              <a:gd name="T20" fmla="*/ 104 w 124"/>
              <a:gd name="T21" fmla="*/ 196 h 204"/>
              <a:gd name="T22" fmla="*/ 20 w 124"/>
              <a:gd name="T23" fmla="*/ 196 h 204"/>
              <a:gd name="T24" fmla="*/ 8 w 124"/>
              <a:gd name="T25" fmla="*/ 184 h 204"/>
              <a:gd name="T26" fmla="*/ 8 w 124"/>
              <a:gd name="T27" fmla="*/ 20 h 204"/>
              <a:gd name="T28" fmla="*/ 20 w 124"/>
              <a:gd name="T29" fmla="*/ 8 h 204"/>
              <a:gd name="T30" fmla="*/ 104 w 124"/>
              <a:gd name="T31" fmla="*/ 8 h 204"/>
              <a:gd name="T32" fmla="*/ 116 w 124"/>
              <a:gd name="T33" fmla="*/ 20 h 204"/>
              <a:gd name="T34" fmla="*/ 116 w 124"/>
              <a:gd name="T35" fmla="*/ 184 h 204"/>
              <a:gd name="T36" fmla="*/ 51 w 124"/>
              <a:gd name="T37" fmla="*/ 20 h 204"/>
              <a:gd name="T38" fmla="*/ 47 w 124"/>
              <a:gd name="T39" fmla="*/ 16 h 204"/>
              <a:gd name="T40" fmla="*/ 43 w 124"/>
              <a:gd name="T41" fmla="*/ 20 h 204"/>
              <a:gd name="T42" fmla="*/ 47 w 124"/>
              <a:gd name="T43" fmla="*/ 24 h 204"/>
              <a:gd name="T44" fmla="*/ 51 w 124"/>
              <a:gd name="T45" fmla="*/ 20 h 204"/>
              <a:gd name="T46" fmla="*/ 80 w 124"/>
              <a:gd name="T47" fmla="*/ 16 h 204"/>
              <a:gd name="T48" fmla="*/ 60 w 124"/>
              <a:gd name="T49" fmla="*/ 16 h 204"/>
              <a:gd name="T50" fmla="*/ 56 w 124"/>
              <a:gd name="T51" fmla="*/ 20 h 204"/>
              <a:gd name="T52" fmla="*/ 60 w 124"/>
              <a:gd name="T53" fmla="*/ 24 h 204"/>
              <a:gd name="T54" fmla="*/ 80 w 124"/>
              <a:gd name="T55" fmla="*/ 24 h 204"/>
              <a:gd name="T56" fmla="*/ 84 w 124"/>
              <a:gd name="T57" fmla="*/ 20 h 204"/>
              <a:gd name="T58" fmla="*/ 80 w 124"/>
              <a:gd name="T59" fmla="*/ 16 h 204"/>
              <a:gd name="T60" fmla="*/ 62 w 124"/>
              <a:gd name="T61" fmla="*/ 164 h 204"/>
              <a:gd name="T62" fmla="*/ 62 w 124"/>
              <a:gd name="T63" fmla="*/ 164 h 204"/>
              <a:gd name="T64" fmla="*/ 48 w 124"/>
              <a:gd name="T65" fmla="*/ 178 h 204"/>
              <a:gd name="T66" fmla="*/ 48 w 124"/>
              <a:gd name="T67" fmla="*/ 178 h 204"/>
              <a:gd name="T68" fmla="*/ 62 w 124"/>
              <a:gd name="T69" fmla="*/ 192 h 204"/>
              <a:gd name="T70" fmla="*/ 62 w 124"/>
              <a:gd name="T71" fmla="*/ 192 h 204"/>
              <a:gd name="T72" fmla="*/ 76 w 124"/>
              <a:gd name="T73" fmla="*/ 178 h 204"/>
              <a:gd name="T74" fmla="*/ 76 w 124"/>
              <a:gd name="T75" fmla="*/ 178 h 204"/>
              <a:gd name="T76" fmla="*/ 62 w 124"/>
              <a:gd name="T77" fmla="*/ 164 h 204"/>
              <a:gd name="T78" fmla="*/ 68 w 124"/>
              <a:gd name="T79" fmla="*/ 178 h 204"/>
              <a:gd name="T80" fmla="*/ 62 w 124"/>
              <a:gd name="T81" fmla="*/ 184 h 204"/>
              <a:gd name="T82" fmla="*/ 62 w 124"/>
              <a:gd name="T83" fmla="*/ 184 h 204"/>
              <a:gd name="T84" fmla="*/ 56 w 124"/>
              <a:gd name="T85" fmla="*/ 178 h 204"/>
              <a:gd name="T86" fmla="*/ 56 w 124"/>
              <a:gd name="T87" fmla="*/ 178 h 204"/>
              <a:gd name="T88" fmla="*/ 62 w 124"/>
              <a:gd name="T89" fmla="*/ 172 h 204"/>
              <a:gd name="T90" fmla="*/ 62 w 124"/>
              <a:gd name="T91" fmla="*/ 172 h 204"/>
              <a:gd name="T92" fmla="*/ 68 w 124"/>
              <a:gd name="T93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4" h="204">
                <a:moveTo>
                  <a:pt x="104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5"/>
                  <a:pt x="9" y="204"/>
                  <a:pt x="20" y="204"/>
                </a:cubicBezTo>
                <a:cubicBezTo>
                  <a:pt x="104" y="204"/>
                  <a:pt x="104" y="204"/>
                  <a:pt x="104" y="204"/>
                </a:cubicBezTo>
                <a:cubicBezTo>
                  <a:pt x="115" y="204"/>
                  <a:pt x="124" y="195"/>
                  <a:pt x="124" y="184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lose/>
                <a:moveTo>
                  <a:pt x="116" y="184"/>
                </a:moveTo>
                <a:cubicBezTo>
                  <a:pt x="116" y="191"/>
                  <a:pt x="111" y="196"/>
                  <a:pt x="10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3" y="196"/>
                  <a:pt x="8" y="191"/>
                  <a:pt x="8" y="18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lnTo>
                  <a:pt x="116" y="184"/>
                </a:lnTo>
                <a:close/>
                <a:moveTo>
                  <a:pt x="51" y="20"/>
                </a:moveTo>
                <a:cubicBezTo>
                  <a:pt x="51" y="18"/>
                  <a:pt x="49" y="16"/>
                  <a:pt x="47" y="16"/>
                </a:cubicBezTo>
                <a:cubicBezTo>
                  <a:pt x="44" y="16"/>
                  <a:pt x="43" y="18"/>
                  <a:pt x="43" y="20"/>
                </a:cubicBezTo>
                <a:cubicBezTo>
                  <a:pt x="43" y="22"/>
                  <a:pt x="44" y="24"/>
                  <a:pt x="47" y="24"/>
                </a:cubicBezTo>
                <a:cubicBezTo>
                  <a:pt x="49" y="24"/>
                  <a:pt x="51" y="22"/>
                  <a:pt x="51" y="20"/>
                </a:cubicBezTo>
                <a:close/>
                <a:moveTo>
                  <a:pt x="80" y="16"/>
                </a:moveTo>
                <a:cubicBezTo>
                  <a:pt x="60" y="16"/>
                  <a:pt x="60" y="16"/>
                  <a:pt x="60" y="16"/>
                </a:cubicBezTo>
                <a:cubicBezTo>
                  <a:pt x="58" y="16"/>
                  <a:pt x="56" y="18"/>
                  <a:pt x="56" y="20"/>
                </a:cubicBezTo>
                <a:cubicBezTo>
                  <a:pt x="56" y="22"/>
                  <a:pt x="58" y="24"/>
                  <a:pt x="6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2" y="24"/>
                  <a:pt x="84" y="22"/>
                  <a:pt x="84" y="20"/>
                </a:cubicBezTo>
                <a:cubicBezTo>
                  <a:pt x="84" y="18"/>
                  <a:pt x="82" y="16"/>
                  <a:pt x="80" y="16"/>
                </a:cubicBezTo>
                <a:close/>
                <a:moveTo>
                  <a:pt x="62" y="164"/>
                </a:moveTo>
                <a:cubicBezTo>
                  <a:pt x="62" y="164"/>
                  <a:pt x="62" y="164"/>
                  <a:pt x="62" y="164"/>
                </a:cubicBezTo>
                <a:cubicBezTo>
                  <a:pt x="54" y="164"/>
                  <a:pt x="48" y="170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86"/>
                  <a:pt x="54" y="192"/>
                  <a:pt x="62" y="192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70" y="192"/>
                  <a:pt x="76" y="186"/>
                  <a:pt x="76" y="178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170"/>
                  <a:pt x="70" y="164"/>
                  <a:pt x="62" y="164"/>
                </a:cubicBezTo>
                <a:close/>
                <a:moveTo>
                  <a:pt x="68" y="178"/>
                </a:moveTo>
                <a:cubicBezTo>
                  <a:pt x="68" y="181"/>
                  <a:pt x="65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59" y="184"/>
                  <a:pt x="56" y="181"/>
                  <a:pt x="56" y="178"/>
                </a:cubicBezTo>
                <a:cubicBezTo>
                  <a:pt x="56" y="178"/>
                  <a:pt x="56" y="178"/>
                  <a:pt x="56" y="178"/>
                </a:cubicBezTo>
                <a:cubicBezTo>
                  <a:pt x="56" y="175"/>
                  <a:pt x="59" y="172"/>
                  <a:pt x="62" y="172"/>
                </a:cubicBezTo>
                <a:cubicBezTo>
                  <a:pt x="62" y="172"/>
                  <a:pt x="62" y="172"/>
                  <a:pt x="62" y="172"/>
                </a:cubicBezTo>
                <a:cubicBezTo>
                  <a:pt x="65" y="172"/>
                  <a:pt x="68" y="175"/>
                  <a:pt x="68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Rectangle 33"/>
          <p:cNvSpPr/>
          <p:nvPr/>
        </p:nvSpPr>
        <p:spPr>
          <a:xfrm>
            <a:off x="6253815" y="4555232"/>
            <a:ext cx="1997246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6253815" y="4247455"/>
            <a:ext cx="1997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9119543" y="4555232"/>
            <a:ext cx="1997246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9119543" y="4247455"/>
            <a:ext cx="1997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 </a:t>
            </a:r>
            <a:endParaRPr lang="en-US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5" name="Freeform 54"/>
          <p:cNvSpPr>
            <a:spLocks noEditPoints="1"/>
          </p:cNvSpPr>
          <p:nvPr/>
        </p:nvSpPr>
        <p:spPr bwMode="auto">
          <a:xfrm>
            <a:off x="6384658" y="3734715"/>
            <a:ext cx="367206" cy="36720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99"/>
          <p:cNvSpPr>
            <a:spLocks noEditPoints="1"/>
          </p:cNvSpPr>
          <p:nvPr/>
        </p:nvSpPr>
        <p:spPr bwMode="auto">
          <a:xfrm>
            <a:off x="9198347" y="3756591"/>
            <a:ext cx="364550" cy="336976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47" name="图片 46" descr="6{9[QST_3_9LY$V}`P4L23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35" y="130175"/>
            <a:ext cx="4511675" cy="4031615"/>
          </a:xfrm>
          <a:prstGeom prst="rect">
            <a:avLst/>
          </a:prstGeom>
        </p:spPr>
      </p:pic>
      <p:pic>
        <p:nvPicPr>
          <p:cNvPr id="48" name="图片 47" descr="%Q~}X}14{`LT6OXKV_PSKK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175" y="4404360"/>
            <a:ext cx="7620635" cy="185166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09470" y="3162935"/>
            <a:ext cx="2220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封装组件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  <p:bldP spid="8" grpId="0" bldLvl="0" animBg="1"/>
      <p:bldP spid="9" grpId="0" bldLvl="0" animBg="1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 bldLvl="0" animBg="1"/>
      <p:bldP spid="4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5400000">
            <a:off x="8686644" y="3255724"/>
            <a:ext cx="5057887" cy="40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JINGJIGUANLI</a:t>
            </a:r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 </a:t>
            </a:r>
            <a:r>
              <a:rPr lang="en-US" sz="2000" b="1" spc="300" dirty="0">
                <a:solidFill>
                  <a:schemeClr val="accent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PRESENTATION</a:t>
            </a:r>
            <a:endParaRPr lang="id-ID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图片占位符 2"/>
          <p:cNvSpPr/>
          <p:nvPr>
            <p:ph type="pic" sz="quarter" idx="10"/>
          </p:nvPr>
        </p:nvSpPr>
        <p:spPr>
          <a:xfrm>
            <a:off x="5775325" y="925830"/>
            <a:ext cx="4643120" cy="4846320"/>
          </a:xfrm>
        </p:spPr>
      </p:sp>
      <p:pic>
        <p:nvPicPr>
          <p:cNvPr id="4" name="图片 3" descr="QO{F]SHGX2G]4}JF{`3H)8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7230" y="925830"/>
            <a:ext cx="4641215" cy="4846955"/>
          </a:xfrm>
          <a:prstGeom prst="rect">
            <a:avLst/>
          </a:prstGeom>
        </p:spPr>
      </p:pic>
      <p:pic>
        <p:nvPicPr>
          <p:cNvPr id="6" name="图片 5" descr="NCSW%OYWRK{G@MFDEW)3_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925830"/>
            <a:ext cx="4366895" cy="482409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1" grpId="0" bldLvl="0" animBg="1"/>
      <p:bldP spid="11" grpId="0"/>
      <p:bldP spid="1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-18415" y="-18415"/>
            <a:ext cx="12194540" cy="6877685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527254" y="3670353"/>
            <a:ext cx="5669752" cy="3189235"/>
          </a:xfrm>
          <a:prstGeom prst="rect">
            <a:avLst/>
          </a:prstGeom>
        </p:spPr>
      </p:pic>
      <p:sp>
        <p:nvSpPr>
          <p:cNvPr id="4" name="TextBox 9"/>
          <p:cNvSpPr txBox="1"/>
          <p:nvPr/>
        </p:nvSpPr>
        <p:spPr>
          <a:xfrm>
            <a:off x="1606902" y="1792197"/>
            <a:ext cx="3311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CONTEN</a:t>
            </a:r>
            <a:r>
              <a:rPr lang="en-US" sz="4000" b="1" dirty="0">
                <a:solidFill>
                  <a:schemeClr val="bg1">
                    <a:alpha val="40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TS</a:t>
            </a:r>
            <a:endParaRPr lang="id-ID" sz="4000" b="1" dirty="0">
              <a:solidFill>
                <a:schemeClr val="bg1">
                  <a:alpha val="40000"/>
                </a:schemeClr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606903" y="2414296"/>
            <a:ext cx="262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11"/>
          <p:cNvCxnSpPr/>
          <p:nvPr/>
        </p:nvCxnSpPr>
        <p:spPr>
          <a:xfrm>
            <a:off x="1771650" y="1804597"/>
            <a:ext cx="6096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15"/>
          <p:cNvSpPr/>
          <p:nvPr/>
        </p:nvSpPr>
        <p:spPr>
          <a:xfrm rot="19800000">
            <a:off x="4826133" y="2618700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6"/>
          <p:cNvSpPr/>
          <p:nvPr/>
        </p:nvSpPr>
        <p:spPr>
          <a:xfrm rot="19800000">
            <a:off x="4348864" y="3184094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1128"/>
          <p:cNvGrpSpPr/>
          <p:nvPr/>
        </p:nvGrpSpPr>
        <p:grpSpPr>
          <a:xfrm>
            <a:off x="1750094" y="4870433"/>
            <a:ext cx="419082" cy="419082"/>
            <a:chOff x="5474494" y="1684338"/>
            <a:chExt cx="496888" cy="496888"/>
          </a:xfrm>
        </p:grpSpPr>
        <p:sp>
          <p:nvSpPr>
            <p:cNvPr id="11" name="Freeform 260"/>
            <p:cNvSpPr>
              <a:spLocks noEditPoints="1"/>
            </p:cNvSpPr>
            <p:nvPr/>
          </p:nvSpPr>
          <p:spPr bwMode="auto">
            <a:xfrm>
              <a:off x="5831681" y="1882775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88 h 188"/>
                <a:gd name="T4" fmla="*/ 0 w 78"/>
                <a:gd name="T5" fmla="*/ 0 h 188"/>
                <a:gd name="T6" fmla="*/ 78 w 78"/>
                <a:gd name="T7" fmla="*/ 0 h 188"/>
                <a:gd name="T8" fmla="*/ 78 w 78"/>
                <a:gd name="T9" fmla="*/ 188 h 188"/>
                <a:gd name="T10" fmla="*/ 10 w 78"/>
                <a:gd name="T11" fmla="*/ 178 h 188"/>
                <a:gd name="T12" fmla="*/ 67 w 78"/>
                <a:gd name="T13" fmla="*/ 178 h 188"/>
                <a:gd name="T14" fmla="*/ 67 w 78"/>
                <a:gd name="T15" fmla="*/ 11 h 188"/>
                <a:gd name="T16" fmla="*/ 10 w 78"/>
                <a:gd name="T17" fmla="*/ 11 h 188"/>
                <a:gd name="T18" fmla="*/ 10 w 78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8"/>
                  </a:lnTo>
                  <a:close/>
                  <a:moveTo>
                    <a:pt x="10" y="178"/>
                  </a:moveTo>
                  <a:lnTo>
                    <a:pt x="67" y="178"/>
                  </a:lnTo>
                  <a:lnTo>
                    <a:pt x="67" y="11"/>
                  </a:lnTo>
                  <a:lnTo>
                    <a:pt x="10" y="11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61"/>
            <p:cNvSpPr>
              <a:spLocks noEditPoints="1"/>
            </p:cNvSpPr>
            <p:nvPr/>
          </p:nvSpPr>
          <p:spPr bwMode="auto">
            <a:xfrm>
              <a:off x="5490369" y="1882775"/>
              <a:ext cx="125413" cy="298450"/>
            </a:xfrm>
            <a:custGeom>
              <a:avLst/>
              <a:gdLst>
                <a:gd name="T0" fmla="*/ 79 w 79"/>
                <a:gd name="T1" fmla="*/ 188 h 188"/>
                <a:gd name="T2" fmla="*/ 0 w 79"/>
                <a:gd name="T3" fmla="*/ 188 h 188"/>
                <a:gd name="T4" fmla="*/ 0 w 79"/>
                <a:gd name="T5" fmla="*/ 0 h 188"/>
                <a:gd name="T6" fmla="*/ 79 w 79"/>
                <a:gd name="T7" fmla="*/ 0 h 188"/>
                <a:gd name="T8" fmla="*/ 79 w 79"/>
                <a:gd name="T9" fmla="*/ 188 h 188"/>
                <a:gd name="T10" fmla="*/ 11 w 79"/>
                <a:gd name="T11" fmla="*/ 178 h 188"/>
                <a:gd name="T12" fmla="*/ 68 w 79"/>
                <a:gd name="T13" fmla="*/ 178 h 188"/>
                <a:gd name="T14" fmla="*/ 68 w 79"/>
                <a:gd name="T15" fmla="*/ 11 h 188"/>
                <a:gd name="T16" fmla="*/ 11 w 79"/>
                <a:gd name="T17" fmla="*/ 11 h 188"/>
                <a:gd name="T18" fmla="*/ 11 w 79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88">
                  <a:moveTo>
                    <a:pt x="79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8"/>
                  </a:lnTo>
                  <a:close/>
                  <a:moveTo>
                    <a:pt x="11" y="178"/>
                  </a:moveTo>
                  <a:lnTo>
                    <a:pt x="68" y="178"/>
                  </a:lnTo>
                  <a:lnTo>
                    <a:pt x="68" y="11"/>
                  </a:lnTo>
                  <a:lnTo>
                    <a:pt x="11" y="11"/>
                  </a:lnTo>
                  <a:lnTo>
                    <a:pt x="11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2"/>
            <p:cNvSpPr>
              <a:spLocks noEditPoints="1"/>
            </p:cNvSpPr>
            <p:nvPr/>
          </p:nvSpPr>
          <p:spPr bwMode="auto">
            <a:xfrm>
              <a:off x="5598319" y="1766888"/>
              <a:ext cx="249238" cy="414338"/>
            </a:xfrm>
            <a:custGeom>
              <a:avLst/>
              <a:gdLst>
                <a:gd name="T0" fmla="*/ 157 w 157"/>
                <a:gd name="T1" fmla="*/ 261 h 261"/>
                <a:gd name="T2" fmla="*/ 0 w 157"/>
                <a:gd name="T3" fmla="*/ 261 h 261"/>
                <a:gd name="T4" fmla="*/ 0 w 157"/>
                <a:gd name="T5" fmla="*/ 0 h 261"/>
                <a:gd name="T6" fmla="*/ 157 w 157"/>
                <a:gd name="T7" fmla="*/ 0 h 261"/>
                <a:gd name="T8" fmla="*/ 157 w 157"/>
                <a:gd name="T9" fmla="*/ 261 h 261"/>
                <a:gd name="T10" fmla="*/ 11 w 157"/>
                <a:gd name="T11" fmla="*/ 251 h 261"/>
                <a:gd name="T12" fmla="*/ 147 w 157"/>
                <a:gd name="T13" fmla="*/ 251 h 261"/>
                <a:gd name="T14" fmla="*/ 147 w 157"/>
                <a:gd name="T15" fmla="*/ 10 h 261"/>
                <a:gd name="T16" fmla="*/ 11 w 157"/>
                <a:gd name="T17" fmla="*/ 10 h 261"/>
                <a:gd name="T18" fmla="*/ 11 w 157"/>
                <a:gd name="T19" fmla="*/ 2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61">
                  <a:moveTo>
                    <a:pt x="157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261"/>
                  </a:lnTo>
                  <a:close/>
                  <a:moveTo>
                    <a:pt x="11" y="251"/>
                  </a:moveTo>
                  <a:lnTo>
                    <a:pt x="147" y="251"/>
                  </a:lnTo>
                  <a:lnTo>
                    <a:pt x="147" y="10"/>
                  </a:lnTo>
                  <a:lnTo>
                    <a:pt x="11" y="10"/>
                  </a:lnTo>
                  <a:lnTo>
                    <a:pt x="11" y="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5474494" y="2165350"/>
              <a:ext cx="496888" cy="15875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64"/>
            <p:cNvSpPr>
              <a:spLocks noEditPoints="1"/>
            </p:cNvSpPr>
            <p:nvPr/>
          </p:nvSpPr>
          <p:spPr bwMode="auto">
            <a:xfrm>
              <a:off x="5649119" y="1725613"/>
              <a:ext cx="149225" cy="57150"/>
            </a:xfrm>
            <a:custGeom>
              <a:avLst/>
              <a:gdLst>
                <a:gd name="T0" fmla="*/ 94 w 94"/>
                <a:gd name="T1" fmla="*/ 36 h 36"/>
                <a:gd name="T2" fmla="*/ 0 w 94"/>
                <a:gd name="T3" fmla="*/ 36 h 36"/>
                <a:gd name="T4" fmla="*/ 0 w 94"/>
                <a:gd name="T5" fmla="*/ 0 h 36"/>
                <a:gd name="T6" fmla="*/ 94 w 94"/>
                <a:gd name="T7" fmla="*/ 0 h 36"/>
                <a:gd name="T8" fmla="*/ 94 w 94"/>
                <a:gd name="T9" fmla="*/ 36 h 36"/>
                <a:gd name="T10" fmla="*/ 10 w 94"/>
                <a:gd name="T11" fmla="*/ 26 h 36"/>
                <a:gd name="T12" fmla="*/ 83 w 94"/>
                <a:gd name="T13" fmla="*/ 26 h 36"/>
                <a:gd name="T14" fmla="*/ 83 w 94"/>
                <a:gd name="T15" fmla="*/ 10 h 36"/>
                <a:gd name="T16" fmla="*/ 10 w 94"/>
                <a:gd name="T17" fmla="*/ 10 h 36"/>
                <a:gd name="T18" fmla="*/ 10 w 94"/>
                <a:gd name="T1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6">
                  <a:moveTo>
                    <a:pt x="94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36"/>
                  </a:lnTo>
                  <a:close/>
                  <a:moveTo>
                    <a:pt x="10" y="26"/>
                  </a:moveTo>
                  <a:lnTo>
                    <a:pt x="83" y="26"/>
                  </a:lnTo>
                  <a:lnTo>
                    <a:pt x="83" y="10"/>
                  </a:lnTo>
                  <a:lnTo>
                    <a:pt x="10" y="1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714206" y="1684338"/>
              <a:ext cx="17463" cy="5715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523706" y="1908175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523706" y="1941513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5523706" y="19748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523706" y="2006600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5523706" y="2039938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5523706" y="2073275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23706" y="2106613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23706" y="21399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5863431" y="1916113"/>
              <a:ext cx="17463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906294" y="1916113"/>
              <a:ext cx="15875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76"/>
            <p:cNvSpPr>
              <a:spLocks noEditPoints="1"/>
            </p:cNvSpPr>
            <p:nvPr/>
          </p:nvSpPr>
          <p:spPr bwMode="auto">
            <a:xfrm>
              <a:off x="563165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7"/>
            <p:cNvSpPr>
              <a:spLocks noEditPoints="1"/>
            </p:cNvSpPr>
            <p:nvPr/>
          </p:nvSpPr>
          <p:spPr bwMode="auto">
            <a:xfrm>
              <a:off x="573960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78"/>
            <p:cNvSpPr>
              <a:spLocks noEditPoints="1"/>
            </p:cNvSpPr>
            <p:nvPr/>
          </p:nvSpPr>
          <p:spPr bwMode="auto">
            <a:xfrm>
              <a:off x="563165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79"/>
            <p:cNvSpPr>
              <a:spLocks noEditPoints="1"/>
            </p:cNvSpPr>
            <p:nvPr/>
          </p:nvSpPr>
          <p:spPr bwMode="auto">
            <a:xfrm>
              <a:off x="573960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80"/>
            <p:cNvSpPr>
              <a:spLocks noEditPoints="1"/>
            </p:cNvSpPr>
            <p:nvPr/>
          </p:nvSpPr>
          <p:spPr bwMode="auto">
            <a:xfrm>
              <a:off x="563165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81"/>
            <p:cNvSpPr>
              <a:spLocks noEditPoints="1"/>
            </p:cNvSpPr>
            <p:nvPr/>
          </p:nvSpPr>
          <p:spPr bwMode="auto">
            <a:xfrm>
              <a:off x="573960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82"/>
            <p:cNvSpPr>
              <a:spLocks noEditPoints="1"/>
            </p:cNvSpPr>
            <p:nvPr/>
          </p:nvSpPr>
          <p:spPr bwMode="auto">
            <a:xfrm>
              <a:off x="563165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283"/>
            <p:cNvSpPr>
              <a:spLocks noEditPoints="1"/>
            </p:cNvSpPr>
            <p:nvPr/>
          </p:nvSpPr>
          <p:spPr bwMode="auto">
            <a:xfrm>
              <a:off x="573960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6" name="TextBox 26"/>
          <p:cNvSpPr txBox="1"/>
          <p:nvPr/>
        </p:nvSpPr>
        <p:spPr>
          <a:xfrm>
            <a:off x="6253815" y="2143543"/>
            <a:ext cx="19972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 </a:t>
            </a:r>
            <a:endParaRPr lang="en-US" altLang="zh-CN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39" name="Freeform 18"/>
          <p:cNvSpPr>
            <a:spLocks noEditPoints="1"/>
          </p:cNvSpPr>
          <p:nvPr/>
        </p:nvSpPr>
        <p:spPr bwMode="auto">
          <a:xfrm>
            <a:off x="9250385" y="1639155"/>
            <a:ext cx="466070" cy="350500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22"/>
          <p:cNvSpPr>
            <a:spLocks noEditPoints="1"/>
          </p:cNvSpPr>
          <p:nvPr/>
        </p:nvSpPr>
        <p:spPr bwMode="auto">
          <a:xfrm>
            <a:off x="6384658" y="1491238"/>
            <a:ext cx="309639" cy="511117"/>
          </a:xfrm>
          <a:custGeom>
            <a:avLst/>
            <a:gdLst>
              <a:gd name="T0" fmla="*/ 104 w 124"/>
              <a:gd name="T1" fmla="*/ 0 h 204"/>
              <a:gd name="T2" fmla="*/ 20 w 124"/>
              <a:gd name="T3" fmla="*/ 0 h 204"/>
              <a:gd name="T4" fmla="*/ 0 w 124"/>
              <a:gd name="T5" fmla="*/ 20 h 204"/>
              <a:gd name="T6" fmla="*/ 0 w 124"/>
              <a:gd name="T7" fmla="*/ 184 h 204"/>
              <a:gd name="T8" fmla="*/ 20 w 124"/>
              <a:gd name="T9" fmla="*/ 204 h 204"/>
              <a:gd name="T10" fmla="*/ 104 w 124"/>
              <a:gd name="T11" fmla="*/ 204 h 204"/>
              <a:gd name="T12" fmla="*/ 124 w 124"/>
              <a:gd name="T13" fmla="*/ 184 h 204"/>
              <a:gd name="T14" fmla="*/ 124 w 124"/>
              <a:gd name="T15" fmla="*/ 20 h 204"/>
              <a:gd name="T16" fmla="*/ 104 w 124"/>
              <a:gd name="T17" fmla="*/ 0 h 204"/>
              <a:gd name="T18" fmla="*/ 116 w 124"/>
              <a:gd name="T19" fmla="*/ 184 h 204"/>
              <a:gd name="T20" fmla="*/ 104 w 124"/>
              <a:gd name="T21" fmla="*/ 196 h 204"/>
              <a:gd name="T22" fmla="*/ 20 w 124"/>
              <a:gd name="T23" fmla="*/ 196 h 204"/>
              <a:gd name="T24" fmla="*/ 8 w 124"/>
              <a:gd name="T25" fmla="*/ 184 h 204"/>
              <a:gd name="T26" fmla="*/ 8 w 124"/>
              <a:gd name="T27" fmla="*/ 20 h 204"/>
              <a:gd name="T28" fmla="*/ 20 w 124"/>
              <a:gd name="T29" fmla="*/ 8 h 204"/>
              <a:gd name="T30" fmla="*/ 104 w 124"/>
              <a:gd name="T31" fmla="*/ 8 h 204"/>
              <a:gd name="T32" fmla="*/ 116 w 124"/>
              <a:gd name="T33" fmla="*/ 20 h 204"/>
              <a:gd name="T34" fmla="*/ 116 w 124"/>
              <a:gd name="T35" fmla="*/ 184 h 204"/>
              <a:gd name="T36" fmla="*/ 51 w 124"/>
              <a:gd name="T37" fmla="*/ 20 h 204"/>
              <a:gd name="T38" fmla="*/ 47 w 124"/>
              <a:gd name="T39" fmla="*/ 16 h 204"/>
              <a:gd name="T40" fmla="*/ 43 w 124"/>
              <a:gd name="T41" fmla="*/ 20 h 204"/>
              <a:gd name="T42" fmla="*/ 47 w 124"/>
              <a:gd name="T43" fmla="*/ 24 h 204"/>
              <a:gd name="T44" fmla="*/ 51 w 124"/>
              <a:gd name="T45" fmla="*/ 20 h 204"/>
              <a:gd name="T46" fmla="*/ 80 w 124"/>
              <a:gd name="T47" fmla="*/ 16 h 204"/>
              <a:gd name="T48" fmla="*/ 60 w 124"/>
              <a:gd name="T49" fmla="*/ 16 h 204"/>
              <a:gd name="T50" fmla="*/ 56 w 124"/>
              <a:gd name="T51" fmla="*/ 20 h 204"/>
              <a:gd name="T52" fmla="*/ 60 w 124"/>
              <a:gd name="T53" fmla="*/ 24 h 204"/>
              <a:gd name="T54" fmla="*/ 80 w 124"/>
              <a:gd name="T55" fmla="*/ 24 h 204"/>
              <a:gd name="T56" fmla="*/ 84 w 124"/>
              <a:gd name="T57" fmla="*/ 20 h 204"/>
              <a:gd name="T58" fmla="*/ 80 w 124"/>
              <a:gd name="T59" fmla="*/ 16 h 204"/>
              <a:gd name="T60" fmla="*/ 62 w 124"/>
              <a:gd name="T61" fmla="*/ 164 h 204"/>
              <a:gd name="T62" fmla="*/ 62 w 124"/>
              <a:gd name="T63" fmla="*/ 164 h 204"/>
              <a:gd name="T64" fmla="*/ 48 w 124"/>
              <a:gd name="T65" fmla="*/ 178 h 204"/>
              <a:gd name="T66" fmla="*/ 48 w 124"/>
              <a:gd name="T67" fmla="*/ 178 h 204"/>
              <a:gd name="T68" fmla="*/ 62 w 124"/>
              <a:gd name="T69" fmla="*/ 192 h 204"/>
              <a:gd name="T70" fmla="*/ 62 w 124"/>
              <a:gd name="T71" fmla="*/ 192 h 204"/>
              <a:gd name="T72" fmla="*/ 76 w 124"/>
              <a:gd name="T73" fmla="*/ 178 h 204"/>
              <a:gd name="T74" fmla="*/ 76 w 124"/>
              <a:gd name="T75" fmla="*/ 178 h 204"/>
              <a:gd name="T76" fmla="*/ 62 w 124"/>
              <a:gd name="T77" fmla="*/ 164 h 204"/>
              <a:gd name="T78" fmla="*/ 68 w 124"/>
              <a:gd name="T79" fmla="*/ 178 h 204"/>
              <a:gd name="T80" fmla="*/ 62 w 124"/>
              <a:gd name="T81" fmla="*/ 184 h 204"/>
              <a:gd name="T82" fmla="*/ 62 w 124"/>
              <a:gd name="T83" fmla="*/ 184 h 204"/>
              <a:gd name="T84" fmla="*/ 56 w 124"/>
              <a:gd name="T85" fmla="*/ 178 h 204"/>
              <a:gd name="T86" fmla="*/ 56 w 124"/>
              <a:gd name="T87" fmla="*/ 178 h 204"/>
              <a:gd name="T88" fmla="*/ 62 w 124"/>
              <a:gd name="T89" fmla="*/ 172 h 204"/>
              <a:gd name="T90" fmla="*/ 62 w 124"/>
              <a:gd name="T91" fmla="*/ 172 h 204"/>
              <a:gd name="T92" fmla="*/ 68 w 124"/>
              <a:gd name="T93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4" h="204">
                <a:moveTo>
                  <a:pt x="104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5"/>
                  <a:pt x="9" y="204"/>
                  <a:pt x="20" y="204"/>
                </a:cubicBezTo>
                <a:cubicBezTo>
                  <a:pt x="104" y="204"/>
                  <a:pt x="104" y="204"/>
                  <a:pt x="104" y="204"/>
                </a:cubicBezTo>
                <a:cubicBezTo>
                  <a:pt x="115" y="204"/>
                  <a:pt x="124" y="195"/>
                  <a:pt x="124" y="184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lose/>
                <a:moveTo>
                  <a:pt x="116" y="184"/>
                </a:moveTo>
                <a:cubicBezTo>
                  <a:pt x="116" y="191"/>
                  <a:pt x="111" y="196"/>
                  <a:pt x="10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3" y="196"/>
                  <a:pt x="8" y="191"/>
                  <a:pt x="8" y="18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lnTo>
                  <a:pt x="116" y="184"/>
                </a:lnTo>
                <a:close/>
                <a:moveTo>
                  <a:pt x="51" y="20"/>
                </a:moveTo>
                <a:cubicBezTo>
                  <a:pt x="51" y="18"/>
                  <a:pt x="49" y="16"/>
                  <a:pt x="47" y="16"/>
                </a:cubicBezTo>
                <a:cubicBezTo>
                  <a:pt x="44" y="16"/>
                  <a:pt x="43" y="18"/>
                  <a:pt x="43" y="20"/>
                </a:cubicBezTo>
                <a:cubicBezTo>
                  <a:pt x="43" y="22"/>
                  <a:pt x="44" y="24"/>
                  <a:pt x="47" y="24"/>
                </a:cubicBezTo>
                <a:cubicBezTo>
                  <a:pt x="49" y="24"/>
                  <a:pt x="51" y="22"/>
                  <a:pt x="51" y="20"/>
                </a:cubicBezTo>
                <a:close/>
                <a:moveTo>
                  <a:pt x="80" y="16"/>
                </a:moveTo>
                <a:cubicBezTo>
                  <a:pt x="60" y="16"/>
                  <a:pt x="60" y="16"/>
                  <a:pt x="60" y="16"/>
                </a:cubicBezTo>
                <a:cubicBezTo>
                  <a:pt x="58" y="16"/>
                  <a:pt x="56" y="18"/>
                  <a:pt x="56" y="20"/>
                </a:cubicBezTo>
                <a:cubicBezTo>
                  <a:pt x="56" y="22"/>
                  <a:pt x="58" y="24"/>
                  <a:pt x="6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2" y="24"/>
                  <a:pt x="84" y="22"/>
                  <a:pt x="84" y="20"/>
                </a:cubicBezTo>
                <a:cubicBezTo>
                  <a:pt x="84" y="18"/>
                  <a:pt x="82" y="16"/>
                  <a:pt x="80" y="16"/>
                </a:cubicBezTo>
                <a:close/>
                <a:moveTo>
                  <a:pt x="62" y="164"/>
                </a:moveTo>
                <a:cubicBezTo>
                  <a:pt x="62" y="164"/>
                  <a:pt x="62" y="164"/>
                  <a:pt x="62" y="164"/>
                </a:cubicBezTo>
                <a:cubicBezTo>
                  <a:pt x="54" y="164"/>
                  <a:pt x="48" y="170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86"/>
                  <a:pt x="54" y="192"/>
                  <a:pt x="62" y="192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70" y="192"/>
                  <a:pt x="76" y="186"/>
                  <a:pt x="76" y="178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170"/>
                  <a:pt x="70" y="164"/>
                  <a:pt x="62" y="164"/>
                </a:cubicBezTo>
                <a:close/>
                <a:moveTo>
                  <a:pt x="68" y="178"/>
                </a:moveTo>
                <a:cubicBezTo>
                  <a:pt x="68" y="181"/>
                  <a:pt x="65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59" y="184"/>
                  <a:pt x="56" y="181"/>
                  <a:pt x="56" y="178"/>
                </a:cubicBezTo>
                <a:cubicBezTo>
                  <a:pt x="56" y="178"/>
                  <a:pt x="56" y="178"/>
                  <a:pt x="56" y="178"/>
                </a:cubicBezTo>
                <a:cubicBezTo>
                  <a:pt x="56" y="175"/>
                  <a:pt x="59" y="172"/>
                  <a:pt x="62" y="172"/>
                </a:cubicBezTo>
                <a:cubicBezTo>
                  <a:pt x="62" y="172"/>
                  <a:pt x="62" y="172"/>
                  <a:pt x="62" y="172"/>
                </a:cubicBezTo>
                <a:cubicBezTo>
                  <a:pt x="65" y="172"/>
                  <a:pt x="68" y="175"/>
                  <a:pt x="68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Rectangle 33"/>
          <p:cNvSpPr/>
          <p:nvPr/>
        </p:nvSpPr>
        <p:spPr>
          <a:xfrm>
            <a:off x="6253815" y="4555232"/>
            <a:ext cx="1997246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6253815" y="4247455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产品策略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9119543" y="4555232"/>
            <a:ext cx="1997246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9119543" y="4247455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营销策略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5" name="Freeform 54"/>
          <p:cNvSpPr>
            <a:spLocks noEditPoints="1"/>
          </p:cNvSpPr>
          <p:nvPr/>
        </p:nvSpPr>
        <p:spPr bwMode="auto">
          <a:xfrm>
            <a:off x="6384658" y="3734715"/>
            <a:ext cx="367206" cy="36720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99"/>
          <p:cNvSpPr>
            <a:spLocks noEditPoints="1"/>
          </p:cNvSpPr>
          <p:nvPr/>
        </p:nvSpPr>
        <p:spPr bwMode="auto">
          <a:xfrm>
            <a:off x="9198347" y="3756591"/>
            <a:ext cx="364550" cy="336976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3" name="图片 2" descr="7I7_FUJ4@41_JQ0D694K(8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" y="141605"/>
            <a:ext cx="7894955" cy="3345180"/>
          </a:xfrm>
          <a:prstGeom prst="rect">
            <a:avLst/>
          </a:prstGeom>
        </p:spPr>
      </p:pic>
      <p:pic>
        <p:nvPicPr>
          <p:cNvPr id="35" name="图片 34" descr="S9Y2}V~D3{M0Z)_UH7{1AA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5" y="2480945"/>
            <a:ext cx="7536815" cy="4222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bldLvl="0" animBg="1"/>
      <p:bldP spid="9" grpId="0" bldLvl="0" animBg="1"/>
      <p:bldP spid="36" grpId="0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 bldLvl="0" animBg="1"/>
      <p:bldP spid="46" grpId="0" bldLvl="0" animBg="1"/>
      <p:bldP spid="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3" b="34733"/>
          <a:stretch>
            <a:fillRect/>
          </a:stretch>
        </p:blipFill>
        <p:spPr>
          <a:xfrm>
            <a:off x="-635" y="133396"/>
            <a:ext cx="12190413" cy="5582941"/>
          </a:xfrm>
        </p:spPr>
      </p:pic>
      <p:sp>
        <p:nvSpPr>
          <p:cNvPr id="3" name="Oval 2"/>
          <p:cNvSpPr/>
          <p:nvPr/>
        </p:nvSpPr>
        <p:spPr>
          <a:xfrm>
            <a:off x="376083" y="447705"/>
            <a:ext cx="4206374" cy="420637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85752" y="1522326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530" y="2571750"/>
            <a:ext cx="3240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班级管理</a:t>
            </a:r>
            <a:endParaRPr lang="zh-CN" altLang="en-US" sz="4000" b="1" dirty="0">
              <a:solidFill>
                <a:srgbClr val="7030A0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13218" y="3152502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1371" y="1048269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52466" y="3382595"/>
            <a:ext cx="1996986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学生管理</a:t>
            </a:r>
            <a:endParaRPr lang="zh-CN" altLang="en-US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42100" y="2922270"/>
            <a:ext cx="1333500" cy="4603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03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42100" y="1162050"/>
            <a:ext cx="2083435" cy="4603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01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52806" y="2571557"/>
            <a:ext cx="1996986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教室管理</a:t>
            </a:r>
            <a:endParaRPr lang="zh-CN" altLang="en-US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2100" y="2111375"/>
            <a:ext cx="728980" cy="4603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02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" name="Rectangle 42"/>
          <p:cNvSpPr/>
          <p:nvPr/>
        </p:nvSpPr>
        <p:spPr>
          <a:xfrm>
            <a:off x="7063906" y="1622232"/>
            <a:ext cx="1996986" cy="534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班级管理</a:t>
            </a:r>
            <a:endParaRPr lang="zh-CN" altLang="en-US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/>
      <p:bldP spid="8" grpId="0" bldLvl="0" animBg="1"/>
      <p:bldP spid="34" grpId="0"/>
      <p:bldP spid="36" grpId="0"/>
      <p:bldP spid="42" grpId="0"/>
      <p:bldP spid="43" grpId="0"/>
      <p:bldP spid="4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40797" y="413093"/>
            <a:ext cx="298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班级管理</a:t>
            </a:r>
            <a:endParaRPr lang="zh-CN" altLang="en-US" sz="4000" b="1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8843" y="112018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0740" y="1299845"/>
            <a:ext cx="3369945" cy="21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功能：</a:t>
            </a:r>
            <a:endParaRPr 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添加班级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修改班级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删除班级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116" y="5026211"/>
            <a:ext cx="3200675" cy="52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4940" y="3544801"/>
            <a:ext cx="935044" cy="935042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占位符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4929505" y="1504315"/>
            <a:ext cx="5800725" cy="352234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5661" y="246012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51719" y="67944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3130" y="1082675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修改班级</a:t>
            </a:r>
            <a:endParaRPr lang="zh-CN" altLang="en-US" sz="4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8295" y="133985"/>
            <a:ext cx="6341745" cy="35858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30860" y="5906770"/>
            <a:ext cx="465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chemeClr val="bg1"/>
                </a:solidFill>
                <a:uFillTx/>
              </a:rPr>
              <a:t>这里我在mutations写了一个同步方法 修改</a:t>
            </a:r>
            <a:r>
              <a:rPr lang="en-US" altLang="zh-CN" b="1">
                <a:solidFill>
                  <a:schemeClr val="bg1"/>
                </a:solidFill>
                <a:uFillTx/>
              </a:rPr>
              <a:t>state</a:t>
            </a:r>
            <a:endParaRPr lang="en-US" altLang="zh-CN" b="1">
              <a:solidFill>
                <a:schemeClr val="bg1"/>
              </a:solidFill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3799205"/>
            <a:ext cx="9848850" cy="1885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3130" y="2416810"/>
            <a:ext cx="2884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  <a:sym typeface="+mn-ea"/>
              </a:rPr>
              <a:t>Ut wisi enim ad minim veniam, quis nostrud exerci tation ullamcorper suscipit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3130" y="1971675"/>
            <a:ext cx="489140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  <a:sym typeface="+mn-ea"/>
              </a:rPr>
              <a:t>Subtitle Text Goes Here</a:t>
            </a:r>
            <a:endParaRPr lang="id-ID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25" grpId="0" bldLvl="0" animBg="1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3" b="34733"/>
          <a:stretch>
            <a:fillRect/>
          </a:stretch>
        </p:blipFill>
        <p:spPr>
          <a:xfrm>
            <a:off x="-635" y="190546"/>
            <a:ext cx="12190413" cy="5582941"/>
          </a:xfrm>
        </p:spPr>
      </p:pic>
      <p:sp>
        <p:nvSpPr>
          <p:cNvPr id="3" name="Oval 2"/>
          <p:cNvSpPr/>
          <p:nvPr/>
        </p:nvSpPr>
        <p:spPr>
          <a:xfrm>
            <a:off x="1001558" y="1802795"/>
            <a:ext cx="4206374" cy="420637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85752" y="1522326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68475" y="3310255"/>
            <a:ext cx="2264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添加试题</a:t>
            </a:r>
            <a:endParaRPr lang="zh-CN" altLang="en-US" sz="40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5695" y="4369435"/>
            <a:ext cx="240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Lato" panose="020F0502020204030203" pitchFamily="34" charset="0"/>
              </a:rPr>
              <a:t>富文本编辑器</a:t>
            </a:r>
            <a:endParaRPr lang="zh-CN" altLang="id-ID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Lato" panose="020F05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13218" y="3152502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1371" y="1048269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80405" y="2074545"/>
            <a:ext cx="440499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8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富文本的工具栏模块的设置（展示你想要的工具）</a:t>
            </a:r>
            <a:endParaRPr lang="zh-CN" sz="18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21960" y="1417320"/>
            <a:ext cx="5449570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https://quilljs.com/docs/themes/</a:t>
            </a:r>
            <a:endParaRPr lang="en-US" altLang="zh-CN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360" y="3152775"/>
            <a:ext cx="6304280" cy="1602105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animBg="1"/>
      <p:bldP spid="5" grpId="0"/>
      <p:bldP spid="6" grpId="0"/>
      <p:bldP spid="8" grpId="0" animBg="1"/>
      <p:bldP spid="45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821" y="644157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5258" y="245287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734" y="106234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258" y="2968346"/>
            <a:ext cx="2986480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385" y="1376680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添加班级</a:t>
            </a:r>
            <a:endParaRPr lang="zh-CN" altLang="en-US" sz="4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5310" y="428625"/>
            <a:ext cx="6341745" cy="3585845"/>
          </a:xfrm>
          <a:prstGeom prst="rect">
            <a:avLst/>
          </a:prstGeom>
        </p:spPr>
      </p:pic>
      <p:pic>
        <p:nvPicPr>
          <p:cNvPr id="16" name="图片占位符 15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944245" y="4119245"/>
            <a:ext cx="7525385" cy="12001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02030" y="5492750"/>
            <a:ext cx="4651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rgbClr val="242428"/>
                </a:solidFill>
              </a:rPr>
              <a:t>点</a:t>
            </a:r>
            <a:r>
              <a:rPr lang="zh-CN" altLang="en-US" b="1">
                <a:solidFill>
                  <a:schemeClr val="bg1"/>
                </a:solidFill>
                <a:uFillTx/>
              </a:rPr>
              <a:t>击添加的时候 要重新调用一下渲染数据的方法  否则的话会造成视图的不更新！！！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5" grpId="0"/>
      <p:bldP spid="25" grpId="0" bldLvl="0" animBg="1"/>
      <p:bldP spid="2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821" y="644157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5258" y="245287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734" y="106234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258" y="2968346"/>
            <a:ext cx="2986480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385" y="1376680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删除班级</a:t>
            </a:r>
            <a:endParaRPr lang="zh-CN" altLang="en-US" sz="4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5310" y="428625"/>
            <a:ext cx="6341745" cy="35858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02030" y="5492750"/>
            <a:ext cx="4651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rgbClr val="242428"/>
                </a:solidFill>
              </a:rPr>
              <a:t>点击删除的时候 要重新调用一下渲染数据的方法  否则的话会造成视图的不更新！！！</a:t>
            </a:r>
            <a:endParaRPr lang="zh-CN" altLang="en-US" b="1">
              <a:solidFill>
                <a:srgbClr val="242428"/>
              </a:solidFill>
            </a:endParaRPr>
          </a:p>
        </p:txBody>
      </p:sp>
      <p:pic>
        <p:nvPicPr>
          <p:cNvPr id="3" name="图片占位符 2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796925" y="4410710"/>
            <a:ext cx="4676775" cy="80010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5" grpId="0"/>
      <p:bldP spid="25" grpId="0" bldLvl="0" animBg="1"/>
      <p:bldP spid="2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40797" y="413093"/>
            <a:ext cx="298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教室管理</a:t>
            </a:r>
            <a:endParaRPr lang="zh-CN" altLang="en-US" sz="4000" b="1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8843" y="112018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0740" y="1299845"/>
            <a:ext cx="3369945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功能：</a:t>
            </a:r>
            <a:endParaRPr 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添加教室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删除教室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116" y="5026211"/>
            <a:ext cx="3200675" cy="52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4940" y="3544801"/>
            <a:ext cx="935044" cy="935042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图片占位符 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290185" y="1299845"/>
            <a:ext cx="4991100" cy="362775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821" y="644157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5258" y="245287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734" y="106234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258" y="2968346"/>
            <a:ext cx="2986480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385" y="1376680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删除教室</a:t>
            </a:r>
            <a:endParaRPr lang="zh-CN" altLang="en-US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002030" y="5492750"/>
            <a:ext cx="4651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chemeClr val="bg1"/>
                </a:solidFill>
                <a:uFillTx/>
              </a:rPr>
              <a:t>点击删除的时候 要重新调用一下渲染数据的方法  否则的话会造成视图的不更新！！！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0" y="481330"/>
            <a:ext cx="6080760" cy="3225800"/>
          </a:xfrm>
          <a:prstGeom prst="rect">
            <a:avLst/>
          </a:prstGeom>
        </p:spPr>
      </p:pic>
      <p:pic>
        <p:nvPicPr>
          <p:cNvPr id="8" name="图片占位符 7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839470" y="4492625"/>
            <a:ext cx="4371975" cy="74295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5" grpId="0"/>
      <p:bldP spid="25" grpId="0" bldLvl="0" animBg="1"/>
      <p:bldP spid="2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821" y="644157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5258" y="245287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734" y="106234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258" y="2968346"/>
            <a:ext cx="2986480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385" y="1376680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添加教室</a:t>
            </a:r>
            <a:endParaRPr lang="zh-CN" altLang="en-US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002030" y="5492750"/>
            <a:ext cx="4651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注意：</a:t>
            </a:r>
            <a:r>
              <a:rPr lang="zh-CN" altLang="en-US" b="1">
                <a:solidFill>
                  <a:srgbClr val="242428"/>
                </a:solidFill>
              </a:rPr>
              <a:t>点击添加教室的时候 要重新调用一下渲染数据的方法  否则的话会造成视图的不更新！！！</a:t>
            </a:r>
            <a:endParaRPr lang="zh-CN" altLang="en-US" b="1">
              <a:solidFill>
                <a:srgbClr val="242428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0" y="481330"/>
            <a:ext cx="6080760" cy="3225800"/>
          </a:xfrm>
          <a:prstGeom prst="rect">
            <a:avLst/>
          </a:prstGeom>
        </p:spPr>
      </p:pic>
      <p:pic>
        <p:nvPicPr>
          <p:cNvPr id="3" name="图片占位符 2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71830" y="4130675"/>
            <a:ext cx="4981575" cy="136207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5" grpId="0"/>
      <p:bldP spid="25" grpId="0" bldLvl="0" animBg="1"/>
      <p:bldP spid="2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96821" y="644157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5258" y="2452872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2734" y="106234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75258" y="2968346"/>
            <a:ext cx="2986480" cy="535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Isosceles Triangle 24"/>
          <p:cNvSpPr/>
          <p:nvPr/>
        </p:nvSpPr>
        <p:spPr>
          <a:xfrm rot="9900000">
            <a:off x="4932198" y="252587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175385" y="1376680"/>
            <a:ext cx="2367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查询</a:t>
            </a:r>
            <a:endParaRPr lang="zh-CN" altLang="en-US" sz="4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3405" y="195580"/>
            <a:ext cx="6115050" cy="3068955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6727825" y="3401060"/>
            <a:ext cx="3966210" cy="342963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  <p:bldP spid="15" grpId="0"/>
      <p:bldP spid="25" grpId="0" bldLvl="0" animBg="1"/>
      <p:bldP spid="2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40797" y="413093"/>
            <a:ext cx="298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学生管理</a:t>
            </a:r>
            <a:endParaRPr lang="zh-CN" altLang="en-US" sz="4000" b="1" dirty="0">
              <a:solidFill>
                <a:schemeClr val="tx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8843" y="1120181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0740" y="1299845"/>
            <a:ext cx="3369945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</a:rPr>
              <a:t>功能：</a:t>
            </a:r>
            <a:endParaRPr 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查找功能</a:t>
            </a: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34116" y="5026211"/>
            <a:ext cx="3200675" cy="520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rPr>
              <a:t>Ut wisi enim ad minim veniam, quis nostrud exerci tation ullamcorper suscipit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4940" y="3544801"/>
            <a:ext cx="935044" cy="935042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图片占位符 3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066030" y="1398905"/>
            <a:ext cx="5497830" cy="362775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7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0"/>
            <a:ext cx="12192621" cy="6858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9839" y="2288016"/>
            <a:ext cx="5615831" cy="11387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6600" spc="300" dirty="0">
                <a:solidFill>
                  <a:schemeClr val="bg1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Consolas" panose="020B0609020204030204" pitchFamily="49" charset="0"/>
              </a:rPr>
              <a:t>THANKS</a:t>
            </a:r>
            <a:endParaRPr lang="zh-CN" altLang="en-US" sz="6600" spc="300" dirty="0">
              <a:solidFill>
                <a:schemeClr val="bg1"/>
              </a:solidFill>
              <a:latin typeface="Century Gothic" panose="020B0502020202020204" pitchFamily="34" charset="0"/>
              <a:ea typeface="MS Gothic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4481" y="4653930"/>
            <a:ext cx="3383037" cy="8591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endParaRPr lang="zh-CN" altLang="en-US" sz="4800" spc="300" dirty="0">
              <a:solidFill>
                <a:schemeClr val="bg1"/>
              </a:solidFill>
              <a:latin typeface="Brush Script MT" panose="03060802040406070304" pitchFamily="66" charset="0"/>
              <a:ea typeface="MS Gothic" panose="020B0609070205080204" pitchFamily="49" charset="-128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"/>
          <p:cNvSpPr/>
          <p:nvPr/>
        </p:nvSpPr>
        <p:spPr>
          <a:xfrm>
            <a:off x="3175" y="4445"/>
            <a:ext cx="12183745" cy="6850380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图片占位符 4" descr="C:\Users\冠军玛利亚\Pictures\Saved Pictures\试题页面.png试题页面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1074420" y="471805"/>
            <a:ext cx="7060565" cy="553212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40" y="5265420"/>
            <a:ext cx="4427220" cy="1280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34117" y="2041233"/>
            <a:ext cx="2986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工具栏展示</a:t>
            </a:r>
            <a:endParaRPr lang="zh-CN" altLang="en-US" sz="40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00063" y="176343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4117" y="4718475"/>
            <a:ext cx="1996985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1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4940" y="3544801"/>
            <a:ext cx="935044" cy="935042"/>
            <a:chOff x="845050" y="3544022"/>
            <a:chExt cx="935166" cy="935164"/>
          </a:xfrm>
        </p:grpSpPr>
        <p:sp>
          <p:nvSpPr>
            <p:cNvPr id="28" name="Oval 27"/>
            <p:cNvSpPr/>
            <p:nvPr/>
          </p:nvSpPr>
          <p:spPr>
            <a:xfrm>
              <a:off x="845050" y="3544022"/>
              <a:ext cx="935166" cy="9351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dist="127000" dir="8100000" sx="95000" sy="95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5"/>
            <p:cNvSpPr>
              <a:spLocks noEditPoints="1"/>
            </p:cNvSpPr>
            <p:nvPr/>
          </p:nvSpPr>
          <p:spPr bwMode="auto">
            <a:xfrm>
              <a:off x="1110400" y="3826355"/>
              <a:ext cx="379110" cy="388224"/>
            </a:xfrm>
            <a:custGeom>
              <a:avLst/>
              <a:gdLst>
                <a:gd name="T0" fmla="*/ 208 w 212"/>
                <a:gd name="T1" fmla="*/ 176 h 216"/>
                <a:gd name="T2" fmla="*/ 32 w 212"/>
                <a:gd name="T3" fmla="*/ 176 h 216"/>
                <a:gd name="T4" fmla="*/ 32 w 212"/>
                <a:gd name="T5" fmla="*/ 150 h 216"/>
                <a:gd name="T6" fmla="*/ 197 w 212"/>
                <a:gd name="T7" fmla="*/ 109 h 216"/>
                <a:gd name="T8" fmla="*/ 200 w 212"/>
                <a:gd name="T9" fmla="*/ 105 h 216"/>
                <a:gd name="T10" fmla="*/ 200 w 212"/>
                <a:gd name="T11" fmla="*/ 104 h 216"/>
                <a:gd name="T12" fmla="*/ 200 w 212"/>
                <a:gd name="T13" fmla="*/ 40 h 216"/>
                <a:gd name="T14" fmla="*/ 196 w 212"/>
                <a:gd name="T15" fmla="*/ 36 h 216"/>
                <a:gd name="T16" fmla="*/ 32 w 212"/>
                <a:gd name="T17" fmla="*/ 36 h 216"/>
                <a:gd name="T18" fmla="*/ 32 w 212"/>
                <a:gd name="T19" fmla="*/ 4 h 216"/>
                <a:gd name="T20" fmla="*/ 28 w 212"/>
                <a:gd name="T21" fmla="*/ 0 h 216"/>
                <a:gd name="T22" fmla="*/ 4 w 212"/>
                <a:gd name="T23" fmla="*/ 0 h 216"/>
                <a:gd name="T24" fmla="*/ 0 w 212"/>
                <a:gd name="T25" fmla="*/ 4 h 216"/>
                <a:gd name="T26" fmla="*/ 4 w 212"/>
                <a:gd name="T27" fmla="*/ 8 h 216"/>
                <a:gd name="T28" fmla="*/ 24 w 212"/>
                <a:gd name="T29" fmla="*/ 8 h 216"/>
                <a:gd name="T30" fmla="*/ 24 w 212"/>
                <a:gd name="T31" fmla="*/ 180 h 216"/>
                <a:gd name="T32" fmla="*/ 28 w 212"/>
                <a:gd name="T33" fmla="*/ 184 h 216"/>
                <a:gd name="T34" fmla="*/ 208 w 212"/>
                <a:gd name="T35" fmla="*/ 184 h 216"/>
                <a:gd name="T36" fmla="*/ 212 w 212"/>
                <a:gd name="T37" fmla="*/ 180 h 216"/>
                <a:gd name="T38" fmla="*/ 208 w 212"/>
                <a:gd name="T39" fmla="*/ 176 h 216"/>
                <a:gd name="T40" fmla="*/ 32 w 212"/>
                <a:gd name="T41" fmla="*/ 44 h 216"/>
                <a:gd name="T42" fmla="*/ 192 w 212"/>
                <a:gd name="T43" fmla="*/ 44 h 216"/>
                <a:gd name="T44" fmla="*/ 192 w 212"/>
                <a:gd name="T45" fmla="*/ 102 h 216"/>
                <a:gd name="T46" fmla="*/ 32 w 212"/>
                <a:gd name="T47" fmla="*/ 142 h 216"/>
                <a:gd name="T48" fmla="*/ 32 w 212"/>
                <a:gd name="T49" fmla="*/ 44 h 216"/>
                <a:gd name="T50" fmla="*/ 54 w 212"/>
                <a:gd name="T51" fmla="*/ 188 h 216"/>
                <a:gd name="T52" fmla="*/ 40 w 212"/>
                <a:gd name="T53" fmla="*/ 202 h 216"/>
                <a:gd name="T54" fmla="*/ 54 w 212"/>
                <a:gd name="T55" fmla="*/ 216 h 216"/>
                <a:gd name="T56" fmla="*/ 68 w 212"/>
                <a:gd name="T57" fmla="*/ 202 h 216"/>
                <a:gd name="T58" fmla="*/ 54 w 212"/>
                <a:gd name="T59" fmla="*/ 188 h 216"/>
                <a:gd name="T60" fmla="*/ 54 w 212"/>
                <a:gd name="T61" fmla="*/ 208 h 216"/>
                <a:gd name="T62" fmla="*/ 48 w 212"/>
                <a:gd name="T63" fmla="*/ 202 h 216"/>
                <a:gd name="T64" fmla="*/ 54 w 212"/>
                <a:gd name="T65" fmla="*/ 196 h 216"/>
                <a:gd name="T66" fmla="*/ 60 w 212"/>
                <a:gd name="T67" fmla="*/ 202 h 216"/>
                <a:gd name="T68" fmla="*/ 54 w 212"/>
                <a:gd name="T69" fmla="*/ 208 h 216"/>
                <a:gd name="T70" fmla="*/ 186 w 212"/>
                <a:gd name="T71" fmla="*/ 188 h 216"/>
                <a:gd name="T72" fmla="*/ 172 w 212"/>
                <a:gd name="T73" fmla="*/ 202 h 216"/>
                <a:gd name="T74" fmla="*/ 186 w 212"/>
                <a:gd name="T75" fmla="*/ 216 h 216"/>
                <a:gd name="T76" fmla="*/ 200 w 212"/>
                <a:gd name="T77" fmla="*/ 202 h 216"/>
                <a:gd name="T78" fmla="*/ 186 w 212"/>
                <a:gd name="T79" fmla="*/ 188 h 216"/>
                <a:gd name="T80" fmla="*/ 186 w 212"/>
                <a:gd name="T81" fmla="*/ 208 h 216"/>
                <a:gd name="T82" fmla="*/ 180 w 212"/>
                <a:gd name="T83" fmla="*/ 202 h 216"/>
                <a:gd name="T84" fmla="*/ 186 w 212"/>
                <a:gd name="T85" fmla="*/ 196 h 216"/>
                <a:gd name="T86" fmla="*/ 192 w 212"/>
                <a:gd name="T87" fmla="*/ 202 h 216"/>
                <a:gd name="T88" fmla="*/ 186 w 212"/>
                <a:gd name="T89" fmla="*/ 2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2" h="216">
                  <a:moveTo>
                    <a:pt x="208" y="176"/>
                  </a:moveTo>
                  <a:cubicBezTo>
                    <a:pt x="32" y="176"/>
                    <a:pt x="32" y="176"/>
                    <a:pt x="32" y="176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7"/>
                    <a:pt x="200" y="105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00" y="40"/>
                    <a:pt x="200" y="40"/>
                    <a:pt x="200" y="40"/>
                  </a:cubicBezTo>
                  <a:cubicBezTo>
                    <a:pt x="200" y="38"/>
                    <a:pt x="198" y="36"/>
                    <a:pt x="196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80"/>
                    <a:pt x="24" y="180"/>
                    <a:pt x="24" y="180"/>
                  </a:cubicBezTo>
                  <a:cubicBezTo>
                    <a:pt x="24" y="182"/>
                    <a:pt x="26" y="184"/>
                    <a:pt x="28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0" y="184"/>
                    <a:pt x="212" y="182"/>
                    <a:pt x="212" y="180"/>
                  </a:cubicBezTo>
                  <a:cubicBezTo>
                    <a:pt x="212" y="178"/>
                    <a:pt x="210" y="176"/>
                    <a:pt x="208" y="176"/>
                  </a:cubicBezTo>
                  <a:close/>
                  <a:moveTo>
                    <a:pt x="32" y="44"/>
                  </a:moveTo>
                  <a:cubicBezTo>
                    <a:pt x="192" y="44"/>
                    <a:pt x="192" y="44"/>
                    <a:pt x="192" y="44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32" y="142"/>
                    <a:pt x="32" y="142"/>
                    <a:pt x="32" y="142"/>
                  </a:cubicBezTo>
                  <a:lnTo>
                    <a:pt x="32" y="44"/>
                  </a:lnTo>
                  <a:close/>
                  <a:moveTo>
                    <a:pt x="54" y="188"/>
                  </a:moveTo>
                  <a:cubicBezTo>
                    <a:pt x="46" y="188"/>
                    <a:pt x="40" y="194"/>
                    <a:pt x="40" y="202"/>
                  </a:cubicBezTo>
                  <a:cubicBezTo>
                    <a:pt x="40" y="210"/>
                    <a:pt x="46" y="216"/>
                    <a:pt x="54" y="216"/>
                  </a:cubicBezTo>
                  <a:cubicBezTo>
                    <a:pt x="62" y="216"/>
                    <a:pt x="68" y="210"/>
                    <a:pt x="68" y="202"/>
                  </a:cubicBezTo>
                  <a:cubicBezTo>
                    <a:pt x="68" y="194"/>
                    <a:pt x="62" y="188"/>
                    <a:pt x="54" y="188"/>
                  </a:cubicBezTo>
                  <a:close/>
                  <a:moveTo>
                    <a:pt x="54" y="208"/>
                  </a:moveTo>
                  <a:cubicBezTo>
                    <a:pt x="51" y="208"/>
                    <a:pt x="48" y="205"/>
                    <a:pt x="48" y="202"/>
                  </a:cubicBezTo>
                  <a:cubicBezTo>
                    <a:pt x="48" y="199"/>
                    <a:pt x="51" y="196"/>
                    <a:pt x="54" y="196"/>
                  </a:cubicBezTo>
                  <a:cubicBezTo>
                    <a:pt x="57" y="196"/>
                    <a:pt x="60" y="199"/>
                    <a:pt x="60" y="202"/>
                  </a:cubicBezTo>
                  <a:cubicBezTo>
                    <a:pt x="60" y="205"/>
                    <a:pt x="57" y="208"/>
                    <a:pt x="54" y="208"/>
                  </a:cubicBezTo>
                  <a:close/>
                  <a:moveTo>
                    <a:pt x="186" y="188"/>
                  </a:moveTo>
                  <a:cubicBezTo>
                    <a:pt x="178" y="188"/>
                    <a:pt x="172" y="194"/>
                    <a:pt x="172" y="202"/>
                  </a:cubicBezTo>
                  <a:cubicBezTo>
                    <a:pt x="172" y="210"/>
                    <a:pt x="178" y="216"/>
                    <a:pt x="186" y="216"/>
                  </a:cubicBezTo>
                  <a:cubicBezTo>
                    <a:pt x="194" y="216"/>
                    <a:pt x="200" y="210"/>
                    <a:pt x="200" y="202"/>
                  </a:cubicBezTo>
                  <a:cubicBezTo>
                    <a:pt x="200" y="194"/>
                    <a:pt x="194" y="188"/>
                    <a:pt x="186" y="188"/>
                  </a:cubicBezTo>
                  <a:close/>
                  <a:moveTo>
                    <a:pt x="186" y="208"/>
                  </a:moveTo>
                  <a:cubicBezTo>
                    <a:pt x="183" y="208"/>
                    <a:pt x="180" y="205"/>
                    <a:pt x="180" y="202"/>
                  </a:cubicBezTo>
                  <a:cubicBezTo>
                    <a:pt x="180" y="199"/>
                    <a:pt x="183" y="196"/>
                    <a:pt x="186" y="196"/>
                  </a:cubicBezTo>
                  <a:cubicBezTo>
                    <a:pt x="189" y="196"/>
                    <a:pt x="192" y="199"/>
                    <a:pt x="192" y="202"/>
                  </a:cubicBezTo>
                  <a:cubicBezTo>
                    <a:pt x="192" y="205"/>
                    <a:pt x="189" y="208"/>
                    <a:pt x="186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en-US"/>
            </a:p>
          </p:txBody>
        </p:sp>
      </p:grpSp>
      <p:pic>
        <p:nvPicPr>
          <p:cNvPr id="5" name="图片占位符 4" descr="C:\Users\冠军玛利亚\Pictures\Saved Pictures\富文本框的配置.png富文本框的配置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934585" y="1329690"/>
            <a:ext cx="5779770" cy="3696970"/>
          </a:xfrm>
        </p:spPr>
      </p:pic>
      <p:pic>
        <p:nvPicPr>
          <p:cNvPr id="3" name="图片 2" descr="C:\Users\冠军玛利亚\Pictures\Saved Pictures\去除标签.png去除标签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950" y="5643245"/>
            <a:ext cx="4617720" cy="90170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0965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44296" y="144815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97796" y="2194342"/>
            <a:ext cx="24315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弹框组件</a:t>
            </a:r>
            <a:r>
              <a:rPr lang="id-ID" alt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en-US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en-US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v-module</a:t>
            </a:r>
            <a:endParaRPr lang="en-US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28406" y="2194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26272" y="5087471"/>
            <a:ext cx="4101003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使用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v-module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来实现弹框组建的显隐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19" name="Isosceles Triangle 18"/>
          <p:cNvSpPr/>
          <p:nvPr/>
        </p:nvSpPr>
        <p:spPr>
          <a:xfrm rot="6300000">
            <a:off x="1887288" y="145132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2754157" y="1175960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占位符 5" descr="C:\Users\冠军玛利亚\Pictures\Saved Pictures\添加类型弹框.png添加类型弹框"/>
          <p:cNvPicPr>
            <a:picLocks noGrp="1"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483225" y="2840355"/>
            <a:ext cx="4975860" cy="3395980"/>
          </a:xfrm>
          <a:custGeom>
            <a:avLst/>
            <a:gdLst>
              <a:gd name="connsiteX0" fmla="*/ 0 w 5147734"/>
              <a:gd name="connsiteY0" fmla="*/ 0 h 5006622"/>
              <a:gd name="connsiteX1" fmla="*/ 5147734 w 5147734"/>
              <a:gd name="connsiteY1" fmla="*/ 0 h 5006622"/>
              <a:gd name="connsiteX2" fmla="*/ 5147734 w 5147734"/>
              <a:gd name="connsiteY2" fmla="*/ 5006622 h 5006622"/>
              <a:gd name="connsiteX3" fmla="*/ 0 w 5147734"/>
              <a:gd name="connsiteY3" fmla="*/ 5006622 h 500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734" h="5006622">
                <a:moveTo>
                  <a:pt x="0" y="0"/>
                </a:moveTo>
                <a:lnTo>
                  <a:pt x="5147734" y="0"/>
                </a:lnTo>
                <a:lnTo>
                  <a:pt x="5147734" y="5006622"/>
                </a:lnTo>
                <a:lnTo>
                  <a:pt x="0" y="500662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</p:pic>
      <p:pic>
        <p:nvPicPr>
          <p:cNvPr id="5" name="图片占位符 5" descr="C:\Users\冠军玛利亚\Pictures\Saved Pictures\新增类型.png新增类型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35880" y="516255"/>
            <a:ext cx="3873500" cy="2466975"/>
          </a:xfrm>
          <a:custGeom>
            <a:avLst/>
            <a:gdLst>
              <a:gd name="connsiteX0" fmla="*/ 0 w 5147734"/>
              <a:gd name="connsiteY0" fmla="*/ 0 h 5006622"/>
              <a:gd name="connsiteX1" fmla="*/ 5147734 w 5147734"/>
              <a:gd name="connsiteY1" fmla="*/ 0 h 5006622"/>
              <a:gd name="connsiteX2" fmla="*/ 5147734 w 5147734"/>
              <a:gd name="connsiteY2" fmla="*/ 5006622 h 5006622"/>
              <a:gd name="connsiteX3" fmla="*/ 0 w 5147734"/>
              <a:gd name="connsiteY3" fmla="*/ 5006622 h 500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734" h="5006622">
                <a:moveTo>
                  <a:pt x="0" y="0"/>
                </a:moveTo>
                <a:lnTo>
                  <a:pt x="5147734" y="0"/>
                </a:lnTo>
                <a:lnTo>
                  <a:pt x="5147734" y="5006622"/>
                </a:lnTo>
                <a:lnTo>
                  <a:pt x="0" y="500662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</p:pic>
      <p:sp>
        <p:nvSpPr>
          <p:cNvPr id="7" name="Rectangle 7"/>
          <p:cNvSpPr/>
          <p:nvPr/>
        </p:nvSpPr>
        <p:spPr>
          <a:xfrm>
            <a:off x="1920776" y="1745970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Box 13"/>
          <p:cNvSpPr txBox="1"/>
          <p:nvPr/>
        </p:nvSpPr>
        <p:spPr>
          <a:xfrm>
            <a:off x="2187306" y="2194342"/>
            <a:ext cx="24315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id-ID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弹框组件</a:t>
            </a:r>
            <a:r>
              <a:rPr lang="id-ID" alt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</a:t>
            </a:r>
            <a:endParaRPr lang="en-US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  <a:p>
            <a:r>
              <a:rPr lang="en-US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v-module</a:t>
            </a:r>
            <a:endParaRPr lang="en-US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sp>
        <p:nvSpPr>
          <p:cNvPr id="10" name="Isosceles Triangle 18"/>
          <p:cNvSpPr/>
          <p:nvPr/>
        </p:nvSpPr>
        <p:spPr>
          <a:xfrm rot="6300000">
            <a:off x="1887288" y="145132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Isosceles Triangle 19"/>
          <p:cNvSpPr/>
          <p:nvPr/>
        </p:nvSpPr>
        <p:spPr>
          <a:xfrm rot="6300000">
            <a:off x="2754157" y="1175960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 rot="20940000">
            <a:off x="9570720" y="158877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试题类型</a:t>
            </a:r>
            <a:endParaRPr lang="zh-CN" altLang="en-US" sz="320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14" grpId="0"/>
      <p:bldP spid="17" grpId="0"/>
      <p:bldP spid="19" grpId="0" bldLvl="0" animBg="1"/>
      <p:bldP spid="20" grpId="0" bldLvl="0" animBg="1"/>
      <p:bldP spid="21" grpId="0" animBg="1"/>
      <p:bldP spid="12" grpId="0" animBg="1"/>
      <p:bldP spid="7" grpId="0" bldLvl="0" animBg="1"/>
      <p:bldP spid="9" grpId="0"/>
      <p:bldP spid="10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160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占位符 6" descr="C:\Users\冠军玛利亚\Pictures\Saved Pictures\查看试卷.png查看试卷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43095" y="836930"/>
            <a:ext cx="7270115" cy="3732530"/>
          </a:xfrm>
        </p:spPr>
      </p:pic>
      <p:sp>
        <p:nvSpPr>
          <p:cNvPr id="8" name="Rectangle 7"/>
          <p:cNvSpPr/>
          <p:nvPr/>
        </p:nvSpPr>
        <p:spPr>
          <a:xfrm>
            <a:off x="1395631" y="166532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34856" y="2216567"/>
            <a:ext cx="2431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查看试卷</a:t>
            </a:r>
            <a:endParaRPr 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823836" y="214895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32525" y="5403215"/>
            <a:ext cx="205232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里面还有详情页和编辑页面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19" name="Isosceles Triangle 18"/>
          <p:cNvSpPr/>
          <p:nvPr/>
        </p:nvSpPr>
        <p:spPr>
          <a:xfrm rot="17160000">
            <a:off x="3359218" y="384908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1406525" y="1353820"/>
            <a:ext cx="449580" cy="648970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ldLvl="0" animBg="1"/>
      <p:bldP spid="14" grpId="0"/>
      <p:bldP spid="17" grpId="0"/>
      <p:bldP spid="19" grpId="0" bldLvl="0" animBg="1"/>
      <p:bldP spid="20" grpId="0" bldLvl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-8890" y="-153670"/>
            <a:ext cx="12219305" cy="7020560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34740" y="8890"/>
            <a:ext cx="4768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pre</a:t>
            </a:r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标签解析</a:t>
            </a:r>
            <a:r>
              <a:rPr lang="en-US" altLang="zh-CN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\n\n</a:t>
            </a:r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开头的数据</a:t>
            </a:r>
            <a:endParaRPr lang="zh-CN" altLang="en-US" sz="40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73515" y="8824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6814" y="1163745"/>
            <a:ext cx="1996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\n</a:t>
            </a:r>
            <a:r>
              <a:rPr lang="zh-CN" altLang="en-US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代表空格</a:t>
            </a:r>
            <a:endParaRPr lang="zh-CN" altLang="en-US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pic>
        <p:nvPicPr>
          <p:cNvPr id="10" name="图片占位符 9" descr="C:\Users\冠军玛利亚\Pictures\Saved Pictures\正常解析.png正常解析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8170545" y="1477010"/>
            <a:ext cx="3928110" cy="3136900"/>
          </a:xfrm>
        </p:spPr>
      </p:pic>
      <p:pic>
        <p:nvPicPr>
          <p:cNvPr id="25" name="图片占位符 24" descr="C:\Users\冠军玛利亚\Pictures\Saved Pictures\后台解析.png后台解析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5634990" y="2592070"/>
            <a:ext cx="2243455" cy="3053715"/>
          </a:xfrm>
        </p:spPr>
      </p:pic>
      <p:pic>
        <p:nvPicPr>
          <p:cNvPr id="7" name="图片占位符 6" descr="C:\Users\冠军玛利亚\Pictures\Saved Pictures\pre解析.pngpre解析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>
            <a:fillRect/>
          </a:stretch>
        </p:blipFill>
        <p:spPr>
          <a:xfrm>
            <a:off x="473075" y="5971540"/>
            <a:ext cx="6403340" cy="528320"/>
          </a:xfrm>
        </p:spPr>
      </p:pic>
      <p:pic>
        <p:nvPicPr>
          <p:cNvPr id="5" name="图片占位符 9" descr="C:\Users\冠军玛利亚\Pictures\Saved Pictures\试题详情.png试题详情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4140" y="1929130"/>
            <a:ext cx="5238115" cy="1903095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-13335" y="1270"/>
            <a:ext cx="12216130" cy="6857365"/>
          </a:xfrm>
          <a:prstGeom prst="rect">
            <a:avLst/>
          </a:prstGeom>
          <a:solidFill>
            <a:srgbClr val="002C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819729" y="1174723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952323" y="5943257"/>
            <a:ext cx="1238089" cy="92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5400" b="1">
                <a:solidFill>
                  <a:schemeClr val="bg1">
                    <a:lumMod val="85000"/>
                    <a:alpha val="50000"/>
                  </a:schemeClr>
                </a:solidFill>
                <a:latin typeface="Montserrat" panose="00000500000000000000" pitchFamily="50" charset="0"/>
                <a:ea typeface="Liberation Sans" panose="020B0604020202020204" pitchFamily="34" charset="0"/>
                <a:cs typeface="Segoe UI" panose="020B0502040204020203" pitchFamily="34" charset="0"/>
              </a:rPr>
            </a:fld>
            <a:endParaRPr lang="id-ID" sz="16600" b="1" dirty="0">
              <a:solidFill>
                <a:schemeClr val="bg1">
                  <a:lumMod val="85000"/>
                  <a:alpha val="50000"/>
                </a:schemeClr>
              </a:solidFill>
              <a:latin typeface="Montserrat" panose="00000500000000000000" pitchFamily="50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图片占位符 21" descr="C:\Users\冠军玛利亚\Pictures\Saved Pictures\编辑试题.png编辑试题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4205605" y="726440"/>
            <a:ext cx="7499985" cy="5405755"/>
          </a:xfrm>
        </p:spPr>
      </p:pic>
      <p:sp>
        <p:nvSpPr>
          <p:cNvPr id="25" name="文本框 24"/>
          <p:cNvSpPr txBox="1"/>
          <p:nvPr/>
        </p:nvSpPr>
        <p:spPr>
          <a:xfrm>
            <a:off x="917575" y="1325245"/>
            <a:ext cx="2271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uFillTx/>
              </a:rPr>
              <a:t>试题编辑</a:t>
            </a:r>
            <a:endParaRPr lang="zh-CN" altLang="en-US" sz="40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323232"/>
      </a:dk2>
      <a:lt2>
        <a:srgbClr val="000000"/>
      </a:lt2>
      <a:accent1>
        <a:srgbClr val="A5300F"/>
      </a:accent1>
      <a:accent2>
        <a:srgbClr val="323232"/>
      </a:accent2>
      <a:accent3>
        <a:srgbClr val="323232"/>
      </a:accent3>
      <a:accent4>
        <a:srgbClr val="A5300F"/>
      </a:accent4>
      <a:accent5>
        <a:srgbClr val="323232"/>
      </a:accent5>
      <a:accent6>
        <a:srgbClr val="A5300F"/>
      </a:accent6>
      <a:hlink>
        <a:srgbClr val="A5300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2563</Words>
  <Application>WPS 演示</Application>
  <PresentationFormat>自定义</PresentationFormat>
  <Paragraphs>282</Paragraphs>
  <Slides>37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63" baseType="lpstr">
      <vt:lpstr>Arial</vt:lpstr>
      <vt:lpstr>宋体</vt:lpstr>
      <vt:lpstr>Wingdings</vt:lpstr>
      <vt:lpstr>Century Gothic</vt:lpstr>
      <vt:lpstr>造字工房朗宋（非商用）常规体</vt:lpstr>
      <vt:lpstr>Lato Heavy</vt:lpstr>
      <vt:lpstr>Montserrat</vt:lpstr>
      <vt:lpstr>Lato</vt:lpstr>
      <vt:lpstr>Liberation Sans</vt:lpstr>
      <vt:lpstr>Segoe UI</vt:lpstr>
      <vt:lpstr>楷体</vt:lpstr>
      <vt:lpstr>Calibri</vt:lpstr>
      <vt:lpstr>HelveticaNeue LT 43 LightEx</vt:lpstr>
      <vt:lpstr>微软雅黑</vt:lpstr>
      <vt:lpstr>Arial Unicode MS</vt:lpstr>
      <vt:lpstr>Open Sans Extrabold</vt:lpstr>
      <vt:lpstr>Open Sans Light</vt:lpstr>
      <vt:lpstr>MS Gothic</vt:lpstr>
      <vt:lpstr>Consolas</vt:lpstr>
      <vt:lpstr>Brush Script MT</vt:lpstr>
      <vt:lpstr>Segoe Print</vt:lpstr>
      <vt:lpstr>Calibri</vt:lpstr>
      <vt:lpstr>Yu Gothic UI Semibold</vt:lpstr>
      <vt:lpstr>HelveticaNeue LT 33 ThinEx</vt:lpstr>
      <vt:lpstr>造字工房朗宋（非商用）常规体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处理时间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AQ</cp:lastModifiedBy>
  <cp:revision>21</cp:revision>
  <dcterms:created xsi:type="dcterms:W3CDTF">2016-12-27T01:47:00Z</dcterms:created>
  <dcterms:modified xsi:type="dcterms:W3CDTF">2019-06-22T02:33:13Z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