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9" r:id="rId5"/>
    <p:sldId id="258" r:id="rId6"/>
    <p:sldId id="264" r:id="rId7"/>
    <p:sldId id="265" r:id="rId8"/>
    <p:sldId id="272" r:id="rId9"/>
    <p:sldId id="273" r:id="rId10"/>
    <p:sldId id="270" r:id="rId11"/>
    <p:sldId id="267" r:id="rId12"/>
    <p:sldId id="283" r:id="rId13"/>
    <p:sldId id="266" r:id="rId14"/>
    <p:sldId id="269" r:id="rId15"/>
    <p:sldId id="268" r:id="rId16"/>
    <p:sldId id="279" r:id="rId17"/>
    <p:sldId id="280" r:id="rId18"/>
    <p:sldId id="282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5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815" y="2213548"/>
            <a:ext cx="12192000" cy="30431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2851"/>
            <a:ext cx="9144000" cy="100761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900"/>
            <a:ext cx="91440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895350"/>
            <a:ext cx="105156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6213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368215" y="0"/>
            <a:ext cx="3075093" cy="4903893"/>
          </a:xfrm>
          <a:prstGeom prst="line">
            <a:avLst/>
          </a:prstGeom>
          <a:ln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593463" y="2062480"/>
            <a:ext cx="3075093" cy="4903893"/>
          </a:xfrm>
          <a:prstGeom prst="line">
            <a:avLst/>
          </a:prstGeom>
          <a:ln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457091" y="4296952"/>
            <a:ext cx="1673919" cy="2669421"/>
          </a:xfrm>
          <a:prstGeom prst="line">
            <a:avLst/>
          </a:prstGeom>
          <a:ln w="19050" cap="rnd"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905762" y="0"/>
            <a:ext cx="1673919" cy="2669421"/>
          </a:xfrm>
          <a:prstGeom prst="line">
            <a:avLst/>
          </a:prstGeom>
          <a:ln w="19050" cap="rnd"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194" y="2659063"/>
            <a:ext cx="6761613" cy="74136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0035" y="4023149"/>
            <a:ext cx="7711930" cy="14366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815" y="2213548"/>
            <a:ext cx="12192000" cy="30431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2692851"/>
            <a:ext cx="9144000" cy="100761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3771900"/>
            <a:ext cx="91440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152650" y="4191000"/>
            <a:ext cx="7886700" cy="533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flipV="1">
            <a:off x="5551591" y="6523775"/>
            <a:ext cx="1088821" cy="195792"/>
            <a:chOff x="5383240" y="3860722"/>
            <a:chExt cx="1470672" cy="264456"/>
          </a:xfrm>
        </p:grpSpPr>
        <p:sp>
          <p:nvSpPr>
            <p:cNvPr id="7" name="椭圆 6"/>
            <p:cNvSpPr/>
            <p:nvPr/>
          </p:nvSpPr>
          <p:spPr>
            <a:xfrm>
              <a:off x="6589456" y="3860722"/>
              <a:ext cx="264456" cy="2644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椭圆 7"/>
            <p:cNvSpPr/>
            <p:nvPr/>
          </p:nvSpPr>
          <p:spPr>
            <a:xfrm>
              <a:off x="6204788" y="3860722"/>
              <a:ext cx="264456" cy="2644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/>
          </p:nvSpPr>
          <p:spPr>
            <a:xfrm>
              <a:off x="5820120" y="3860722"/>
              <a:ext cx="264456" cy="264456"/>
            </a:xfrm>
            <a:prstGeom prst="ellipse">
              <a:avLst/>
            </a:prstGeom>
            <a:solidFill>
              <a:srgbClr val="90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5383240" y="3860722"/>
              <a:ext cx="264456" cy="264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336108" y="37092"/>
            <a:ext cx="1638653" cy="2107397"/>
            <a:chOff x="7609191" y="-535063"/>
            <a:chExt cx="1823127" cy="2344639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8449099" y="-211897"/>
              <a:ext cx="592849" cy="945426"/>
            </a:xfrm>
            <a:prstGeom prst="line">
              <a:avLst/>
            </a:prstGeom>
            <a:ln w="19050" cap="rnd">
              <a:solidFill>
                <a:srgbClr val="BD4A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8839469" y="-535063"/>
              <a:ext cx="592849" cy="945426"/>
            </a:xfrm>
            <a:prstGeom prst="line">
              <a:avLst/>
            </a:prstGeom>
            <a:ln w="6350" cap="rnd">
              <a:solidFill>
                <a:srgbClr val="BD4A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609191" y="-25836"/>
              <a:ext cx="1150934" cy="1835412"/>
            </a:xfrm>
            <a:prstGeom prst="line">
              <a:avLst/>
            </a:prstGeom>
            <a:ln w="6350" cap="rnd">
              <a:solidFill>
                <a:srgbClr val="BD4A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6016-6797-4B92-A1F8-E40E028097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E2C0-B85F-4BE7-AFDE-8702292943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19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六组答辩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173220"/>
            <a:ext cx="9144000" cy="381000"/>
          </a:xfrm>
        </p:spPr>
        <p:txBody>
          <a:bodyPr/>
          <a:lstStyle/>
          <a:p>
            <a:r>
              <a:rPr lang="en-US" altLang="zh-CN"/>
              <a:t>                                                                                             </a:t>
            </a:r>
            <a:r>
              <a:rPr lang="zh-CN" altLang="en-US"/>
              <a:t>六组全体成员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93430" y="4676775"/>
            <a:ext cx="130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2019/6/28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5`XE(`3%8%$1US3MD]H((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899285"/>
            <a:ext cx="4933950" cy="3352800"/>
          </a:xfrm>
          <a:prstGeom prst="rect">
            <a:avLst/>
          </a:prstGeom>
        </p:spPr>
      </p:pic>
      <p:pic>
        <p:nvPicPr>
          <p:cNvPr id="6" name="图片 5" descr="H)7@MM3S]GI0QB26T_21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956945"/>
            <a:ext cx="6591300" cy="571500"/>
          </a:xfrm>
          <a:prstGeom prst="rect">
            <a:avLst/>
          </a:prstGeom>
        </p:spPr>
      </p:pic>
      <p:pic>
        <p:nvPicPr>
          <p:cNvPr id="7" name="图片 6" descr="2KE%0`$(`NWGQ21G8ECRBO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65" y="2004060"/>
            <a:ext cx="6610350" cy="3248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4030" y="501015"/>
            <a:ext cx="4107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解决跨域问题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165" fontAlgn="base"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BD4A42"/>
                </a:solidFill>
                <a:latin typeface="方正兰亭黑_GBK"/>
                <a:ea typeface="方正兰亭黑_GBK"/>
              </a:rPr>
              <a:t>03.</a:t>
            </a:r>
            <a:r>
              <a:rPr lang="zh-CN" altLang="en-US" b="1" dirty="0">
                <a:solidFill>
                  <a:srgbClr val="BD4A42"/>
                </a:solidFill>
                <a:latin typeface="方正兰亭黑_GBK"/>
                <a:ea typeface="方正兰亭黑_GBK"/>
              </a:rPr>
              <a:t>张凯丽</a:t>
            </a:r>
            <a:endParaRPr lang="zh-CN" altLang="en-US" b="1" dirty="0">
              <a:solidFill>
                <a:srgbClr val="BD4A42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0440" y="3956685"/>
            <a:ext cx="423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上下题的切换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250440" y="4540250"/>
            <a:ext cx="337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2.axios</a:t>
            </a:r>
            <a:r>
              <a:rPr lang="zh-CN" altLang="en-US" sz="3200"/>
              <a:t>的封装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42735" y="5763260"/>
            <a:ext cx="4568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上下题的切换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未完待续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 descr="QQ截图20190628231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1303020"/>
            <a:ext cx="3357245" cy="4258310"/>
          </a:xfrm>
          <a:prstGeom prst="rect">
            <a:avLst/>
          </a:prstGeom>
        </p:spPr>
      </p:pic>
      <p:pic>
        <p:nvPicPr>
          <p:cNvPr id="4" name="图片 3" descr="QQ截图201906282316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40" y="163830"/>
            <a:ext cx="3879215" cy="3588385"/>
          </a:xfrm>
          <a:prstGeom prst="rect">
            <a:avLst/>
          </a:prstGeom>
        </p:spPr>
      </p:pic>
      <p:sp>
        <p:nvSpPr>
          <p:cNvPr id="10" name="Freeform 5"/>
          <p:cNvSpPr/>
          <p:nvPr>
            <p:custDataLst>
              <p:tags r:id="rId3"/>
            </p:custDataLst>
          </p:nvPr>
        </p:nvSpPr>
        <p:spPr bwMode="auto">
          <a:xfrm>
            <a:off x="0" y="1455737"/>
            <a:ext cx="11277600" cy="4457700"/>
          </a:xfrm>
          <a:custGeom>
            <a:avLst/>
            <a:gdLst>
              <a:gd name="T0" fmla="*/ 1311 w 16920"/>
              <a:gd name="T1" fmla="*/ 7223 h 8424"/>
              <a:gd name="T2" fmla="*/ 1661 w 16920"/>
              <a:gd name="T3" fmla="*/ 7222 h 8424"/>
              <a:gd name="T4" fmla="*/ 2090 w 16920"/>
              <a:gd name="T5" fmla="*/ 7210 h 8424"/>
              <a:gd name="T6" fmla="*/ 2858 w 16920"/>
              <a:gd name="T7" fmla="*/ 7164 h 8424"/>
              <a:gd name="T8" fmla="*/ 3683 w 16920"/>
              <a:gd name="T9" fmla="*/ 7074 h 8424"/>
              <a:gd name="T10" fmla="*/ 4195 w 16920"/>
              <a:gd name="T11" fmla="*/ 6996 h 8424"/>
              <a:gd name="T12" fmla="*/ 5032 w 16920"/>
              <a:gd name="T13" fmla="*/ 6736 h 8424"/>
              <a:gd name="T14" fmla="*/ 5487 w 16920"/>
              <a:gd name="T15" fmla="*/ 6362 h 8424"/>
              <a:gd name="T16" fmla="*/ 5701 w 16920"/>
              <a:gd name="T17" fmla="*/ 5921 h 8424"/>
              <a:gd name="T18" fmla="*/ 5810 w 16920"/>
              <a:gd name="T19" fmla="*/ 5460 h 8424"/>
              <a:gd name="T20" fmla="*/ 5951 w 16920"/>
              <a:gd name="T21" fmla="*/ 5030 h 8424"/>
              <a:gd name="T22" fmla="*/ 6259 w 16920"/>
              <a:gd name="T23" fmla="*/ 4680 h 8424"/>
              <a:gd name="T24" fmla="*/ 6831 w 16920"/>
              <a:gd name="T25" fmla="*/ 4447 h 8424"/>
              <a:gd name="T26" fmla="*/ 7542 w 16920"/>
              <a:gd name="T27" fmla="*/ 4298 h 8424"/>
              <a:gd name="T28" fmla="*/ 8629 w 16920"/>
              <a:gd name="T29" fmla="*/ 4121 h 8424"/>
              <a:gd name="T30" fmla="*/ 9390 w 16920"/>
              <a:gd name="T31" fmla="*/ 3943 h 8424"/>
              <a:gd name="T32" fmla="*/ 10065 w 16920"/>
              <a:gd name="T33" fmla="*/ 3659 h 8424"/>
              <a:gd name="T34" fmla="*/ 10596 w 16920"/>
              <a:gd name="T35" fmla="*/ 3212 h 8424"/>
              <a:gd name="T36" fmla="*/ 10994 w 16920"/>
              <a:gd name="T37" fmla="*/ 2633 h 8424"/>
              <a:gd name="T38" fmla="*/ 11499 w 16920"/>
              <a:gd name="T39" fmla="*/ 2223 h 8424"/>
              <a:gd name="T40" fmla="*/ 12104 w 16920"/>
              <a:gd name="T41" fmla="*/ 1970 h 8424"/>
              <a:gd name="T42" fmla="*/ 12768 w 16920"/>
              <a:gd name="T43" fmla="*/ 1828 h 8424"/>
              <a:gd name="T44" fmla="*/ 13450 w 16920"/>
              <a:gd name="T45" fmla="*/ 1749 h 8424"/>
              <a:gd name="T46" fmla="*/ 14110 w 16920"/>
              <a:gd name="T47" fmla="*/ 1686 h 8424"/>
              <a:gd name="T48" fmla="*/ 14710 w 16920"/>
              <a:gd name="T49" fmla="*/ 1590 h 8424"/>
              <a:gd name="T50" fmla="*/ 15264 w 16920"/>
              <a:gd name="T51" fmla="*/ 1379 h 8424"/>
              <a:gd name="T52" fmla="*/ 15774 w 16920"/>
              <a:gd name="T53" fmla="*/ 1070 h 8424"/>
              <a:gd name="T54" fmla="*/ 16216 w 16920"/>
              <a:gd name="T55" fmla="*/ 719 h 8424"/>
              <a:gd name="T56" fmla="*/ 16569 w 16920"/>
              <a:gd name="T57" fmla="*/ 386 h 8424"/>
              <a:gd name="T58" fmla="*/ 16870 w 16920"/>
              <a:gd name="T59" fmla="*/ 59 h 8424"/>
              <a:gd name="T60" fmla="*/ 16862 w 16920"/>
              <a:gd name="T61" fmla="*/ 114 h 8424"/>
              <a:gd name="T62" fmla="*/ 16688 w 16920"/>
              <a:gd name="T63" fmla="*/ 407 h 8424"/>
              <a:gd name="T64" fmla="*/ 16404 w 16920"/>
              <a:gd name="T65" fmla="*/ 812 h 8424"/>
              <a:gd name="T66" fmla="*/ 16012 w 16920"/>
              <a:gd name="T67" fmla="*/ 1254 h 8424"/>
              <a:gd name="T68" fmla="*/ 15517 w 16920"/>
              <a:gd name="T69" fmla="*/ 1664 h 8424"/>
              <a:gd name="T70" fmla="*/ 14920 w 16920"/>
              <a:gd name="T71" fmla="*/ 1971 h 8424"/>
              <a:gd name="T72" fmla="*/ 14248 w 16920"/>
              <a:gd name="T73" fmla="*/ 2131 h 8424"/>
              <a:gd name="T74" fmla="*/ 13332 w 16920"/>
              <a:gd name="T75" fmla="*/ 2276 h 8424"/>
              <a:gd name="T76" fmla="*/ 12726 w 16920"/>
              <a:gd name="T77" fmla="*/ 2406 h 8424"/>
              <a:gd name="T78" fmla="*/ 12177 w 16920"/>
              <a:gd name="T79" fmla="*/ 2623 h 8424"/>
              <a:gd name="T80" fmla="*/ 11702 w 16920"/>
              <a:gd name="T81" fmla="*/ 2980 h 8424"/>
              <a:gd name="T82" fmla="*/ 11315 w 16920"/>
              <a:gd name="T83" fmla="*/ 3534 h 8424"/>
              <a:gd name="T84" fmla="*/ 10944 w 16920"/>
              <a:gd name="T85" fmla="*/ 4233 h 8424"/>
              <a:gd name="T86" fmla="*/ 10300 w 16920"/>
              <a:gd name="T87" fmla="*/ 4711 h 8424"/>
              <a:gd name="T88" fmla="*/ 9479 w 16920"/>
              <a:gd name="T89" fmla="*/ 5008 h 8424"/>
              <a:gd name="T90" fmla="*/ 8621 w 16920"/>
              <a:gd name="T91" fmla="*/ 5212 h 8424"/>
              <a:gd name="T92" fmla="*/ 7861 w 16920"/>
              <a:gd name="T93" fmla="*/ 5413 h 8424"/>
              <a:gd name="T94" fmla="*/ 7341 w 16920"/>
              <a:gd name="T95" fmla="*/ 5700 h 8424"/>
              <a:gd name="T96" fmla="*/ 7185 w 16920"/>
              <a:gd name="T97" fmla="*/ 6155 h 8424"/>
              <a:gd name="T98" fmla="*/ 7083 w 16920"/>
              <a:gd name="T99" fmla="*/ 6651 h 8424"/>
              <a:gd name="T100" fmla="*/ 6852 w 16920"/>
              <a:gd name="T101" fmla="*/ 7096 h 8424"/>
              <a:gd name="T102" fmla="*/ 6490 w 16920"/>
              <a:gd name="T103" fmla="*/ 7486 h 8424"/>
              <a:gd name="T104" fmla="*/ 6002 w 16920"/>
              <a:gd name="T105" fmla="*/ 7810 h 8424"/>
              <a:gd name="T106" fmla="*/ 5389 w 16920"/>
              <a:gd name="T107" fmla="*/ 8061 h 8424"/>
              <a:gd name="T108" fmla="*/ 4653 w 16920"/>
              <a:gd name="T109" fmla="*/ 8232 h 8424"/>
              <a:gd name="T110" fmla="*/ 4156 w 16920"/>
              <a:gd name="T111" fmla="*/ 8296 h 8424"/>
              <a:gd name="T112" fmla="*/ 3710 w 16920"/>
              <a:gd name="T113" fmla="*/ 8335 h 8424"/>
              <a:gd name="T114" fmla="*/ 3242 w 16920"/>
              <a:gd name="T115" fmla="*/ 8363 h 8424"/>
              <a:gd name="T116" fmla="*/ 0 w 16920"/>
              <a:gd name="T117" fmla="*/ 8424 h 8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920" h="8424">
                <a:moveTo>
                  <a:pt x="0" y="7222"/>
                </a:moveTo>
                <a:lnTo>
                  <a:pt x="1115" y="7222"/>
                </a:lnTo>
                <a:lnTo>
                  <a:pt x="1179" y="7222"/>
                </a:lnTo>
                <a:lnTo>
                  <a:pt x="1245" y="7223"/>
                </a:lnTo>
                <a:lnTo>
                  <a:pt x="1311" y="7223"/>
                </a:lnTo>
                <a:lnTo>
                  <a:pt x="1379" y="7223"/>
                </a:lnTo>
                <a:lnTo>
                  <a:pt x="1448" y="7223"/>
                </a:lnTo>
                <a:lnTo>
                  <a:pt x="1519" y="7223"/>
                </a:lnTo>
                <a:lnTo>
                  <a:pt x="1589" y="7222"/>
                </a:lnTo>
                <a:lnTo>
                  <a:pt x="1661" y="7222"/>
                </a:lnTo>
                <a:lnTo>
                  <a:pt x="1665" y="7222"/>
                </a:lnTo>
                <a:lnTo>
                  <a:pt x="1665" y="7221"/>
                </a:lnTo>
                <a:lnTo>
                  <a:pt x="1803" y="7219"/>
                </a:lnTo>
                <a:lnTo>
                  <a:pt x="1945" y="7216"/>
                </a:lnTo>
                <a:lnTo>
                  <a:pt x="2090" y="7210"/>
                </a:lnTo>
                <a:lnTo>
                  <a:pt x="2238" y="7204"/>
                </a:lnTo>
                <a:lnTo>
                  <a:pt x="2389" y="7197"/>
                </a:lnTo>
                <a:lnTo>
                  <a:pt x="2543" y="7187"/>
                </a:lnTo>
                <a:lnTo>
                  <a:pt x="2700" y="7177"/>
                </a:lnTo>
                <a:lnTo>
                  <a:pt x="2858" y="7164"/>
                </a:lnTo>
                <a:lnTo>
                  <a:pt x="3019" y="7150"/>
                </a:lnTo>
                <a:lnTo>
                  <a:pt x="3183" y="7134"/>
                </a:lnTo>
                <a:lnTo>
                  <a:pt x="3348" y="7116"/>
                </a:lnTo>
                <a:lnTo>
                  <a:pt x="3515" y="7096"/>
                </a:lnTo>
                <a:lnTo>
                  <a:pt x="3683" y="7074"/>
                </a:lnTo>
                <a:lnTo>
                  <a:pt x="3852" y="7051"/>
                </a:lnTo>
                <a:lnTo>
                  <a:pt x="3938" y="7038"/>
                </a:lnTo>
                <a:lnTo>
                  <a:pt x="4024" y="7024"/>
                </a:lnTo>
                <a:lnTo>
                  <a:pt x="4109" y="7010"/>
                </a:lnTo>
                <a:lnTo>
                  <a:pt x="4195" y="6996"/>
                </a:lnTo>
                <a:lnTo>
                  <a:pt x="4399" y="6955"/>
                </a:lnTo>
                <a:lnTo>
                  <a:pt x="4584" y="6909"/>
                </a:lnTo>
                <a:lnTo>
                  <a:pt x="4750" y="6857"/>
                </a:lnTo>
                <a:lnTo>
                  <a:pt x="4898" y="6799"/>
                </a:lnTo>
                <a:lnTo>
                  <a:pt x="5032" y="6736"/>
                </a:lnTo>
                <a:lnTo>
                  <a:pt x="5148" y="6670"/>
                </a:lnTo>
                <a:lnTo>
                  <a:pt x="5252" y="6598"/>
                </a:lnTo>
                <a:lnTo>
                  <a:pt x="5341" y="6523"/>
                </a:lnTo>
                <a:lnTo>
                  <a:pt x="5420" y="6444"/>
                </a:lnTo>
                <a:lnTo>
                  <a:pt x="5487" y="6362"/>
                </a:lnTo>
                <a:lnTo>
                  <a:pt x="5546" y="6277"/>
                </a:lnTo>
                <a:lnTo>
                  <a:pt x="5594" y="6191"/>
                </a:lnTo>
                <a:lnTo>
                  <a:pt x="5636" y="6102"/>
                </a:lnTo>
                <a:lnTo>
                  <a:pt x="5671" y="6012"/>
                </a:lnTo>
                <a:lnTo>
                  <a:pt x="5701" y="5921"/>
                </a:lnTo>
                <a:lnTo>
                  <a:pt x="5727" y="5828"/>
                </a:lnTo>
                <a:lnTo>
                  <a:pt x="5750" y="5736"/>
                </a:lnTo>
                <a:lnTo>
                  <a:pt x="5770" y="5644"/>
                </a:lnTo>
                <a:lnTo>
                  <a:pt x="5790" y="5551"/>
                </a:lnTo>
                <a:lnTo>
                  <a:pt x="5810" y="5460"/>
                </a:lnTo>
                <a:lnTo>
                  <a:pt x="5831" y="5369"/>
                </a:lnTo>
                <a:lnTo>
                  <a:pt x="5854" y="5282"/>
                </a:lnTo>
                <a:lnTo>
                  <a:pt x="5882" y="5195"/>
                </a:lnTo>
                <a:lnTo>
                  <a:pt x="5912" y="5111"/>
                </a:lnTo>
                <a:lnTo>
                  <a:pt x="5951" y="5030"/>
                </a:lnTo>
                <a:lnTo>
                  <a:pt x="5994" y="4952"/>
                </a:lnTo>
                <a:lnTo>
                  <a:pt x="6046" y="4877"/>
                </a:lnTo>
                <a:lnTo>
                  <a:pt x="6106" y="4807"/>
                </a:lnTo>
                <a:lnTo>
                  <a:pt x="6177" y="4741"/>
                </a:lnTo>
                <a:lnTo>
                  <a:pt x="6259" y="4680"/>
                </a:lnTo>
                <a:lnTo>
                  <a:pt x="6353" y="4623"/>
                </a:lnTo>
                <a:lnTo>
                  <a:pt x="6460" y="4572"/>
                </a:lnTo>
                <a:lnTo>
                  <a:pt x="6579" y="4526"/>
                </a:lnTo>
                <a:lnTo>
                  <a:pt x="6702" y="4484"/>
                </a:lnTo>
                <a:lnTo>
                  <a:pt x="6831" y="4447"/>
                </a:lnTo>
                <a:lnTo>
                  <a:pt x="6965" y="4412"/>
                </a:lnTo>
                <a:lnTo>
                  <a:pt x="7103" y="4380"/>
                </a:lnTo>
                <a:lnTo>
                  <a:pt x="7246" y="4351"/>
                </a:lnTo>
                <a:lnTo>
                  <a:pt x="7392" y="4323"/>
                </a:lnTo>
                <a:lnTo>
                  <a:pt x="7542" y="4298"/>
                </a:lnTo>
                <a:lnTo>
                  <a:pt x="7847" y="4248"/>
                </a:lnTo>
                <a:lnTo>
                  <a:pt x="8159" y="4200"/>
                </a:lnTo>
                <a:lnTo>
                  <a:pt x="8315" y="4175"/>
                </a:lnTo>
                <a:lnTo>
                  <a:pt x="8473" y="4149"/>
                </a:lnTo>
                <a:lnTo>
                  <a:pt x="8629" y="4121"/>
                </a:lnTo>
                <a:lnTo>
                  <a:pt x="8785" y="4091"/>
                </a:lnTo>
                <a:lnTo>
                  <a:pt x="8939" y="4060"/>
                </a:lnTo>
                <a:lnTo>
                  <a:pt x="9091" y="4024"/>
                </a:lnTo>
                <a:lnTo>
                  <a:pt x="9241" y="3986"/>
                </a:lnTo>
                <a:lnTo>
                  <a:pt x="9390" y="3943"/>
                </a:lnTo>
                <a:lnTo>
                  <a:pt x="9533" y="3897"/>
                </a:lnTo>
                <a:lnTo>
                  <a:pt x="9673" y="3845"/>
                </a:lnTo>
                <a:lnTo>
                  <a:pt x="9808" y="3789"/>
                </a:lnTo>
                <a:lnTo>
                  <a:pt x="9939" y="3726"/>
                </a:lnTo>
                <a:lnTo>
                  <a:pt x="10065" y="3659"/>
                </a:lnTo>
                <a:lnTo>
                  <a:pt x="10185" y="3584"/>
                </a:lnTo>
                <a:lnTo>
                  <a:pt x="10299" y="3502"/>
                </a:lnTo>
                <a:lnTo>
                  <a:pt x="10406" y="3413"/>
                </a:lnTo>
                <a:lnTo>
                  <a:pt x="10505" y="3317"/>
                </a:lnTo>
                <a:lnTo>
                  <a:pt x="10596" y="3212"/>
                </a:lnTo>
                <a:lnTo>
                  <a:pt x="10680" y="3098"/>
                </a:lnTo>
                <a:lnTo>
                  <a:pt x="10755" y="2975"/>
                </a:lnTo>
                <a:lnTo>
                  <a:pt x="10828" y="2852"/>
                </a:lnTo>
                <a:lnTo>
                  <a:pt x="10908" y="2739"/>
                </a:lnTo>
                <a:lnTo>
                  <a:pt x="10994" y="2633"/>
                </a:lnTo>
                <a:lnTo>
                  <a:pt x="11085" y="2536"/>
                </a:lnTo>
                <a:lnTo>
                  <a:pt x="11181" y="2447"/>
                </a:lnTo>
                <a:lnTo>
                  <a:pt x="11282" y="2366"/>
                </a:lnTo>
                <a:lnTo>
                  <a:pt x="11388" y="2291"/>
                </a:lnTo>
                <a:lnTo>
                  <a:pt x="11499" y="2223"/>
                </a:lnTo>
                <a:lnTo>
                  <a:pt x="11613" y="2162"/>
                </a:lnTo>
                <a:lnTo>
                  <a:pt x="11731" y="2105"/>
                </a:lnTo>
                <a:lnTo>
                  <a:pt x="11852" y="2055"/>
                </a:lnTo>
                <a:lnTo>
                  <a:pt x="11977" y="2010"/>
                </a:lnTo>
                <a:lnTo>
                  <a:pt x="12104" y="1970"/>
                </a:lnTo>
                <a:lnTo>
                  <a:pt x="12233" y="1934"/>
                </a:lnTo>
                <a:lnTo>
                  <a:pt x="12364" y="1902"/>
                </a:lnTo>
                <a:lnTo>
                  <a:pt x="12498" y="1875"/>
                </a:lnTo>
                <a:lnTo>
                  <a:pt x="12633" y="1849"/>
                </a:lnTo>
                <a:lnTo>
                  <a:pt x="12768" y="1828"/>
                </a:lnTo>
                <a:lnTo>
                  <a:pt x="12905" y="1808"/>
                </a:lnTo>
                <a:lnTo>
                  <a:pt x="13041" y="1791"/>
                </a:lnTo>
                <a:lnTo>
                  <a:pt x="13178" y="1776"/>
                </a:lnTo>
                <a:lnTo>
                  <a:pt x="13315" y="1763"/>
                </a:lnTo>
                <a:lnTo>
                  <a:pt x="13450" y="1749"/>
                </a:lnTo>
                <a:lnTo>
                  <a:pt x="13586" y="1737"/>
                </a:lnTo>
                <a:lnTo>
                  <a:pt x="13720" y="1725"/>
                </a:lnTo>
                <a:lnTo>
                  <a:pt x="13852" y="1713"/>
                </a:lnTo>
                <a:lnTo>
                  <a:pt x="13982" y="1700"/>
                </a:lnTo>
                <a:lnTo>
                  <a:pt x="14110" y="1686"/>
                </a:lnTo>
                <a:lnTo>
                  <a:pt x="14236" y="1672"/>
                </a:lnTo>
                <a:lnTo>
                  <a:pt x="14360" y="1655"/>
                </a:lnTo>
                <a:lnTo>
                  <a:pt x="14479" y="1637"/>
                </a:lnTo>
                <a:lnTo>
                  <a:pt x="14596" y="1616"/>
                </a:lnTo>
                <a:lnTo>
                  <a:pt x="14710" y="1590"/>
                </a:lnTo>
                <a:lnTo>
                  <a:pt x="14823" y="1558"/>
                </a:lnTo>
                <a:lnTo>
                  <a:pt x="14935" y="1521"/>
                </a:lnTo>
                <a:lnTo>
                  <a:pt x="15046" y="1478"/>
                </a:lnTo>
                <a:lnTo>
                  <a:pt x="15156" y="1430"/>
                </a:lnTo>
                <a:lnTo>
                  <a:pt x="15264" y="1379"/>
                </a:lnTo>
                <a:lnTo>
                  <a:pt x="15370" y="1323"/>
                </a:lnTo>
                <a:lnTo>
                  <a:pt x="15474" y="1263"/>
                </a:lnTo>
                <a:lnTo>
                  <a:pt x="15576" y="1201"/>
                </a:lnTo>
                <a:lnTo>
                  <a:pt x="15676" y="1136"/>
                </a:lnTo>
                <a:lnTo>
                  <a:pt x="15774" y="1070"/>
                </a:lnTo>
                <a:lnTo>
                  <a:pt x="15868" y="1001"/>
                </a:lnTo>
                <a:lnTo>
                  <a:pt x="15960" y="931"/>
                </a:lnTo>
                <a:lnTo>
                  <a:pt x="16049" y="860"/>
                </a:lnTo>
                <a:lnTo>
                  <a:pt x="16133" y="789"/>
                </a:lnTo>
                <a:lnTo>
                  <a:pt x="16216" y="719"/>
                </a:lnTo>
                <a:lnTo>
                  <a:pt x="16294" y="650"/>
                </a:lnTo>
                <a:lnTo>
                  <a:pt x="16369" y="581"/>
                </a:lnTo>
                <a:lnTo>
                  <a:pt x="16440" y="514"/>
                </a:lnTo>
                <a:lnTo>
                  <a:pt x="16507" y="449"/>
                </a:lnTo>
                <a:lnTo>
                  <a:pt x="16569" y="386"/>
                </a:lnTo>
                <a:lnTo>
                  <a:pt x="16627" y="327"/>
                </a:lnTo>
                <a:lnTo>
                  <a:pt x="16680" y="271"/>
                </a:lnTo>
                <a:lnTo>
                  <a:pt x="16729" y="219"/>
                </a:lnTo>
                <a:lnTo>
                  <a:pt x="16810" y="129"/>
                </a:lnTo>
                <a:lnTo>
                  <a:pt x="16870" y="59"/>
                </a:lnTo>
                <a:lnTo>
                  <a:pt x="16907" y="16"/>
                </a:lnTo>
                <a:lnTo>
                  <a:pt x="16920" y="0"/>
                </a:lnTo>
                <a:lnTo>
                  <a:pt x="16910" y="19"/>
                </a:lnTo>
                <a:lnTo>
                  <a:pt x="16882" y="74"/>
                </a:lnTo>
                <a:lnTo>
                  <a:pt x="16862" y="114"/>
                </a:lnTo>
                <a:lnTo>
                  <a:pt x="16835" y="161"/>
                </a:lnTo>
                <a:lnTo>
                  <a:pt x="16806" y="214"/>
                </a:lnTo>
                <a:lnTo>
                  <a:pt x="16771" y="273"/>
                </a:lnTo>
                <a:lnTo>
                  <a:pt x="16732" y="338"/>
                </a:lnTo>
                <a:lnTo>
                  <a:pt x="16688" y="407"/>
                </a:lnTo>
                <a:lnTo>
                  <a:pt x="16640" y="482"/>
                </a:lnTo>
                <a:lnTo>
                  <a:pt x="16588" y="560"/>
                </a:lnTo>
                <a:lnTo>
                  <a:pt x="16531" y="641"/>
                </a:lnTo>
                <a:lnTo>
                  <a:pt x="16470" y="726"/>
                </a:lnTo>
                <a:lnTo>
                  <a:pt x="16404" y="812"/>
                </a:lnTo>
                <a:lnTo>
                  <a:pt x="16334" y="899"/>
                </a:lnTo>
                <a:lnTo>
                  <a:pt x="16260" y="988"/>
                </a:lnTo>
                <a:lnTo>
                  <a:pt x="16182" y="1077"/>
                </a:lnTo>
                <a:lnTo>
                  <a:pt x="16099" y="1166"/>
                </a:lnTo>
                <a:lnTo>
                  <a:pt x="16012" y="1254"/>
                </a:lnTo>
                <a:lnTo>
                  <a:pt x="15921" y="1341"/>
                </a:lnTo>
                <a:lnTo>
                  <a:pt x="15827" y="1425"/>
                </a:lnTo>
                <a:lnTo>
                  <a:pt x="15727" y="1509"/>
                </a:lnTo>
                <a:lnTo>
                  <a:pt x="15624" y="1588"/>
                </a:lnTo>
                <a:lnTo>
                  <a:pt x="15517" y="1664"/>
                </a:lnTo>
                <a:lnTo>
                  <a:pt x="15405" y="1736"/>
                </a:lnTo>
                <a:lnTo>
                  <a:pt x="15289" y="1803"/>
                </a:lnTo>
                <a:lnTo>
                  <a:pt x="15171" y="1865"/>
                </a:lnTo>
                <a:lnTo>
                  <a:pt x="15047" y="1921"/>
                </a:lnTo>
                <a:lnTo>
                  <a:pt x="14920" y="1971"/>
                </a:lnTo>
                <a:lnTo>
                  <a:pt x="14789" y="2014"/>
                </a:lnTo>
                <a:lnTo>
                  <a:pt x="14655" y="2049"/>
                </a:lnTo>
                <a:lnTo>
                  <a:pt x="14518" y="2079"/>
                </a:lnTo>
                <a:lnTo>
                  <a:pt x="14383" y="2107"/>
                </a:lnTo>
                <a:lnTo>
                  <a:pt x="14248" y="2131"/>
                </a:lnTo>
                <a:lnTo>
                  <a:pt x="14113" y="2154"/>
                </a:lnTo>
                <a:lnTo>
                  <a:pt x="13848" y="2195"/>
                </a:lnTo>
                <a:lnTo>
                  <a:pt x="13587" y="2236"/>
                </a:lnTo>
                <a:lnTo>
                  <a:pt x="13459" y="2255"/>
                </a:lnTo>
                <a:lnTo>
                  <a:pt x="13332" y="2276"/>
                </a:lnTo>
                <a:lnTo>
                  <a:pt x="13207" y="2298"/>
                </a:lnTo>
                <a:lnTo>
                  <a:pt x="13083" y="2321"/>
                </a:lnTo>
                <a:lnTo>
                  <a:pt x="12962" y="2347"/>
                </a:lnTo>
                <a:lnTo>
                  <a:pt x="12843" y="2375"/>
                </a:lnTo>
                <a:lnTo>
                  <a:pt x="12726" y="2406"/>
                </a:lnTo>
                <a:lnTo>
                  <a:pt x="12611" y="2441"/>
                </a:lnTo>
                <a:lnTo>
                  <a:pt x="12499" y="2480"/>
                </a:lnTo>
                <a:lnTo>
                  <a:pt x="12389" y="2522"/>
                </a:lnTo>
                <a:lnTo>
                  <a:pt x="12282" y="2570"/>
                </a:lnTo>
                <a:lnTo>
                  <a:pt x="12177" y="2623"/>
                </a:lnTo>
                <a:lnTo>
                  <a:pt x="12077" y="2681"/>
                </a:lnTo>
                <a:lnTo>
                  <a:pt x="11978" y="2746"/>
                </a:lnTo>
                <a:lnTo>
                  <a:pt x="11883" y="2816"/>
                </a:lnTo>
                <a:lnTo>
                  <a:pt x="11791" y="2895"/>
                </a:lnTo>
                <a:lnTo>
                  <a:pt x="11702" y="2980"/>
                </a:lnTo>
                <a:lnTo>
                  <a:pt x="11617" y="3074"/>
                </a:lnTo>
                <a:lnTo>
                  <a:pt x="11536" y="3175"/>
                </a:lnTo>
                <a:lnTo>
                  <a:pt x="11458" y="3285"/>
                </a:lnTo>
                <a:lnTo>
                  <a:pt x="11385" y="3405"/>
                </a:lnTo>
                <a:lnTo>
                  <a:pt x="11315" y="3534"/>
                </a:lnTo>
                <a:lnTo>
                  <a:pt x="11250" y="3673"/>
                </a:lnTo>
                <a:lnTo>
                  <a:pt x="11188" y="3823"/>
                </a:lnTo>
                <a:lnTo>
                  <a:pt x="11121" y="3972"/>
                </a:lnTo>
                <a:lnTo>
                  <a:pt x="11039" y="4108"/>
                </a:lnTo>
                <a:lnTo>
                  <a:pt x="10944" y="4233"/>
                </a:lnTo>
                <a:lnTo>
                  <a:pt x="10836" y="4347"/>
                </a:lnTo>
                <a:lnTo>
                  <a:pt x="10717" y="4452"/>
                </a:lnTo>
                <a:lnTo>
                  <a:pt x="10587" y="4547"/>
                </a:lnTo>
                <a:lnTo>
                  <a:pt x="10447" y="4633"/>
                </a:lnTo>
                <a:lnTo>
                  <a:pt x="10300" y="4711"/>
                </a:lnTo>
                <a:lnTo>
                  <a:pt x="10146" y="4782"/>
                </a:lnTo>
                <a:lnTo>
                  <a:pt x="9985" y="4847"/>
                </a:lnTo>
                <a:lnTo>
                  <a:pt x="9820" y="4905"/>
                </a:lnTo>
                <a:lnTo>
                  <a:pt x="9651" y="4959"/>
                </a:lnTo>
                <a:lnTo>
                  <a:pt x="9479" y="5008"/>
                </a:lnTo>
                <a:lnTo>
                  <a:pt x="9306" y="5053"/>
                </a:lnTo>
                <a:lnTo>
                  <a:pt x="9133" y="5095"/>
                </a:lnTo>
                <a:lnTo>
                  <a:pt x="8960" y="5136"/>
                </a:lnTo>
                <a:lnTo>
                  <a:pt x="8789" y="5175"/>
                </a:lnTo>
                <a:lnTo>
                  <a:pt x="8621" y="5212"/>
                </a:lnTo>
                <a:lnTo>
                  <a:pt x="8456" y="5250"/>
                </a:lnTo>
                <a:lnTo>
                  <a:pt x="8297" y="5288"/>
                </a:lnTo>
                <a:lnTo>
                  <a:pt x="8144" y="5327"/>
                </a:lnTo>
                <a:lnTo>
                  <a:pt x="7999" y="5369"/>
                </a:lnTo>
                <a:lnTo>
                  <a:pt x="7861" y="5413"/>
                </a:lnTo>
                <a:lnTo>
                  <a:pt x="7733" y="5460"/>
                </a:lnTo>
                <a:lnTo>
                  <a:pt x="7617" y="5512"/>
                </a:lnTo>
                <a:lnTo>
                  <a:pt x="7511" y="5569"/>
                </a:lnTo>
                <a:lnTo>
                  <a:pt x="7419" y="5631"/>
                </a:lnTo>
                <a:lnTo>
                  <a:pt x="7341" y="5700"/>
                </a:lnTo>
                <a:lnTo>
                  <a:pt x="7278" y="5775"/>
                </a:lnTo>
                <a:lnTo>
                  <a:pt x="7231" y="5858"/>
                </a:lnTo>
                <a:lnTo>
                  <a:pt x="7201" y="5949"/>
                </a:lnTo>
                <a:lnTo>
                  <a:pt x="7190" y="6050"/>
                </a:lnTo>
                <a:lnTo>
                  <a:pt x="7185" y="6155"/>
                </a:lnTo>
                <a:lnTo>
                  <a:pt x="7175" y="6257"/>
                </a:lnTo>
                <a:lnTo>
                  <a:pt x="7160" y="6358"/>
                </a:lnTo>
                <a:lnTo>
                  <a:pt x="7140" y="6457"/>
                </a:lnTo>
                <a:lnTo>
                  <a:pt x="7114" y="6554"/>
                </a:lnTo>
                <a:lnTo>
                  <a:pt x="7083" y="6651"/>
                </a:lnTo>
                <a:lnTo>
                  <a:pt x="7047" y="6744"/>
                </a:lnTo>
                <a:lnTo>
                  <a:pt x="7006" y="6835"/>
                </a:lnTo>
                <a:lnTo>
                  <a:pt x="6959" y="6925"/>
                </a:lnTo>
                <a:lnTo>
                  <a:pt x="6908" y="7012"/>
                </a:lnTo>
                <a:lnTo>
                  <a:pt x="6852" y="7096"/>
                </a:lnTo>
                <a:lnTo>
                  <a:pt x="6789" y="7180"/>
                </a:lnTo>
                <a:lnTo>
                  <a:pt x="6723" y="7260"/>
                </a:lnTo>
                <a:lnTo>
                  <a:pt x="6650" y="7337"/>
                </a:lnTo>
                <a:lnTo>
                  <a:pt x="6572" y="7413"/>
                </a:lnTo>
                <a:lnTo>
                  <a:pt x="6490" y="7486"/>
                </a:lnTo>
                <a:lnTo>
                  <a:pt x="6403" y="7556"/>
                </a:lnTo>
                <a:lnTo>
                  <a:pt x="6310" y="7624"/>
                </a:lnTo>
                <a:lnTo>
                  <a:pt x="6213" y="7689"/>
                </a:lnTo>
                <a:lnTo>
                  <a:pt x="6110" y="7751"/>
                </a:lnTo>
                <a:lnTo>
                  <a:pt x="6002" y="7810"/>
                </a:lnTo>
                <a:lnTo>
                  <a:pt x="5889" y="7866"/>
                </a:lnTo>
                <a:lnTo>
                  <a:pt x="5772" y="7919"/>
                </a:lnTo>
                <a:lnTo>
                  <a:pt x="5649" y="7970"/>
                </a:lnTo>
                <a:lnTo>
                  <a:pt x="5522" y="8018"/>
                </a:lnTo>
                <a:lnTo>
                  <a:pt x="5389" y="8061"/>
                </a:lnTo>
                <a:lnTo>
                  <a:pt x="5252" y="8102"/>
                </a:lnTo>
                <a:lnTo>
                  <a:pt x="5110" y="8140"/>
                </a:lnTo>
                <a:lnTo>
                  <a:pt x="4962" y="8174"/>
                </a:lnTo>
                <a:lnTo>
                  <a:pt x="4810" y="8205"/>
                </a:lnTo>
                <a:lnTo>
                  <a:pt x="4653" y="8232"/>
                </a:lnTo>
                <a:lnTo>
                  <a:pt x="4491" y="8257"/>
                </a:lnTo>
                <a:lnTo>
                  <a:pt x="4410" y="8267"/>
                </a:lnTo>
                <a:lnTo>
                  <a:pt x="4326" y="8278"/>
                </a:lnTo>
                <a:lnTo>
                  <a:pt x="4242" y="8288"/>
                </a:lnTo>
                <a:lnTo>
                  <a:pt x="4156" y="8296"/>
                </a:lnTo>
                <a:lnTo>
                  <a:pt x="4069" y="8304"/>
                </a:lnTo>
                <a:lnTo>
                  <a:pt x="3980" y="8313"/>
                </a:lnTo>
                <a:lnTo>
                  <a:pt x="3892" y="8320"/>
                </a:lnTo>
                <a:lnTo>
                  <a:pt x="3801" y="8328"/>
                </a:lnTo>
                <a:lnTo>
                  <a:pt x="3710" y="8335"/>
                </a:lnTo>
                <a:lnTo>
                  <a:pt x="3618" y="8341"/>
                </a:lnTo>
                <a:lnTo>
                  <a:pt x="3525" y="8347"/>
                </a:lnTo>
                <a:lnTo>
                  <a:pt x="3431" y="8353"/>
                </a:lnTo>
                <a:lnTo>
                  <a:pt x="3336" y="8357"/>
                </a:lnTo>
                <a:lnTo>
                  <a:pt x="3242" y="8363"/>
                </a:lnTo>
                <a:lnTo>
                  <a:pt x="3147" y="8367"/>
                </a:lnTo>
                <a:lnTo>
                  <a:pt x="3052" y="8371"/>
                </a:lnTo>
                <a:lnTo>
                  <a:pt x="3053" y="8371"/>
                </a:lnTo>
                <a:lnTo>
                  <a:pt x="2642" y="8399"/>
                </a:lnTo>
                <a:lnTo>
                  <a:pt x="0" y="8424"/>
                </a:lnTo>
                <a:lnTo>
                  <a:pt x="0" y="7222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6"/>
          <p:cNvSpPr/>
          <p:nvPr>
            <p:custDataLst>
              <p:tags r:id="rId4"/>
            </p:custDataLst>
          </p:nvPr>
        </p:nvSpPr>
        <p:spPr bwMode="auto">
          <a:xfrm>
            <a:off x="10181833" y="1455737"/>
            <a:ext cx="1095767" cy="857250"/>
          </a:xfrm>
          <a:custGeom>
            <a:avLst/>
            <a:gdLst>
              <a:gd name="T0" fmla="*/ 1471 w 1643"/>
              <a:gd name="T1" fmla="*/ 199 h 1621"/>
              <a:gd name="T2" fmla="*/ 1553 w 1643"/>
              <a:gd name="T3" fmla="*/ 106 h 1621"/>
              <a:gd name="T4" fmla="*/ 1610 w 1643"/>
              <a:gd name="T5" fmla="*/ 40 h 1621"/>
              <a:gd name="T6" fmla="*/ 1639 w 1643"/>
              <a:gd name="T7" fmla="*/ 4 h 1621"/>
              <a:gd name="T8" fmla="*/ 1637 w 1643"/>
              <a:gd name="T9" fmla="*/ 14 h 1621"/>
              <a:gd name="T10" fmla="*/ 1585 w 1643"/>
              <a:gd name="T11" fmla="*/ 113 h 1621"/>
              <a:gd name="T12" fmla="*/ 1513 w 1643"/>
              <a:gd name="T13" fmla="*/ 240 h 1621"/>
              <a:gd name="T14" fmla="*/ 1449 w 1643"/>
              <a:gd name="T15" fmla="*/ 346 h 1621"/>
              <a:gd name="T16" fmla="*/ 1373 w 1643"/>
              <a:gd name="T17" fmla="*/ 466 h 1621"/>
              <a:gd name="T18" fmla="*/ 1286 w 1643"/>
              <a:gd name="T19" fmla="*/ 596 h 1621"/>
              <a:gd name="T20" fmla="*/ 1142 w 1643"/>
              <a:gd name="T21" fmla="*/ 750 h 1621"/>
              <a:gd name="T22" fmla="*/ 944 w 1643"/>
              <a:gd name="T23" fmla="*/ 922 h 1621"/>
              <a:gd name="T24" fmla="*/ 746 w 1643"/>
              <a:gd name="T25" fmla="*/ 1088 h 1621"/>
              <a:gd name="T26" fmla="*/ 558 w 1643"/>
              <a:gd name="T27" fmla="*/ 1242 h 1621"/>
              <a:gd name="T28" fmla="*/ 388 w 1643"/>
              <a:gd name="T29" fmla="*/ 1379 h 1621"/>
              <a:gd name="T30" fmla="*/ 246 w 1643"/>
              <a:gd name="T31" fmla="*/ 1491 h 1621"/>
              <a:gd name="T32" fmla="*/ 142 w 1643"/>
              <a:gd name="T33" fmla="*/ 1571 h 1621"/>
              <a:gd name="T34" fmla="*/ 86 w 1643"/>
              <a:gd name="T35" fmla="*/ 1615 h 1621"/>
              <a:gd name="T36" fmla="*/ 0 w 1643"/>
              <a:gd name="T37" fmla="*/ 1582 h 1621"/>
              <a:gd name="T38" fmla="*/ 24 w 1643"/>
              <a:gd name="T39" fmla="*/ 1564 h 1621"/>
              <a:gd name="T40" fmla="*/ 91 w 1643"/>
              <a:gd name="T41" fmla="*/ 1513 h 1621"/>
              <a:gd name="T42" fmla="*/ 192 w 1643"/>
              <a:gd name="T43" fmla="*/ 1435 h 1621"/>
              <a:gd name="T44" fmla="*/ 319 w 1643"/>
              <a:gd name="T45" fmla="*/ 1336 h 1621"/>
              <a:gd name="T46" fmla="*/ 463 w 1643"/>
              <a:gd name="T47" fmla="*/ 1222 h 1621"/>
              <a:gd name="T48" fmla="*/ 617 w 1643"/>
              <a:gd name="T49" fmla="*/ 1097 h 1621"/>
              <a:gd name="T50" fmla="*/ 772 w 1643"/>
              <a:gd name="T51" fmla="*/ 968 h 1621"/>
              <a:gd name="T52" fmla="*/ 919 w 1643"/>
              <a:gd name="T53" fmla="*/ 840 h 1621"/>
              <a:gd name="T54" fmla="*/ 985 w 1643"/>
              <a:gd name="T55" fmla="*/ 778 h 1621"/>
              <a:gd name="T56" fmla="*/ 1048 w 1643"/>
              <a:gd name="T57" fmla="*/ 718 h 1621"/>
              <a:gd name="T58" fmla="*/ 1154 w 1643"/>
              <a:gd name="T59" fmla="*/ 607 h 1621"/>
              <a:gd name="T60" fmla="*/ 1241 w 1643"/>
              <a:gd name="T61" fmla="*/ 507 h 1621"/>
              <a:gd name="T62" fmla="*/ 1310 w 1643"/>
              <a:gd name="T63" fmla="*/ 421 h 1621"/>
              <a:gd name="T64" fmla="*/ 1360 w 1643"/>
              <a:gd name="T65" fmla="*/ 350 h 1621"/>
              <a:gd name="T66" fmla="*/ 1394 w 1643"/>
              <a:gd name="T67" fmla="*/ 298 h 1621"/>
              <a:gd name="T68" fmla="*/ 1420 w 1643"/>
              <a:gd name="T69" fmla="*/ 253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3" h="1621">
                <a:moveTo>
                  <a:pt x="1420" y="253"/>
                </a:moveTo>
                <a:lnTo>
                  <a:pt x="1471" y="199"/>
                </a:lnTo>
                <a:lnTo>
                  <a:pt x="1515" y="149"/>
                </a:lnTo>
                <a:lnTo>
                  <a:pt x="1553" y="106"/>
                </a:lnTo>
                <a:lnTo>
                  <a:pt x="1585" y="70"/>
                </a:lnTo>
                <a:lnTo>
                  <a:pt x="1610" y="40"/>
                </a:lnTo>
                <a:lnTo>
                  <a:pt x="1628" y="18"/>
                </a:lnTo>
                <a:lnTo>
                  <a:pt x="1639" y="4"/>
                </a:lnTo>
                <a:lnTo>
                  <a:pt x="1643" y="0"/>
                </a:lnTo>
                <a:lnTo>
                  <a:pt x="1637" y="14"/>
                </a:lnTo>
                <a:lnTo>
                  <a:pt x="1618" y="52"/>
                </a:lnTo>
                <a:lnTo>
                  <a:pt x="1585" y="113"/>
                </a:lnTo>
                <a:lnTo>
                  <a:pt x="1540" y="194"/>
                </a:lnTo>
                <a:lnTo>
                  <a:pt x="1513" y="240"/>
                </a:lnTo>
                <a:lnTo>
                  <a:pt x="1483" y="292"/>
                </a:lnTo>
                <a:lnTo>
                  <a:pt x="1449" y="346"/>
                </a:lnTo>
                <a:lnTo>
                  <a:pt x="1414" y="404"/>
                </a:lnTo>
                <a:lnTo>
                  <a:pt x="1373" y="466"/>
                </a:lnTo>
                <a:lnTo>
                  <a:pt x="1331" y="530"/>
                </a:lnTo>
                <a:lnTo>
                  <a:pt x="1286" y="596"/>
                </a:lnTo>
                <a:lnTo>
                  <a:pt x="1237" y="664"/>
                </a:lnTo>
                <a:lnTo>
                  <a:pt x="1142" y="750"/>
                </a:lnTo>
                <a:lnTo>
                  <a:pt x="1043" y="836"/>
                </a:lnTo>
                <a:lnTo>
                  <a:pt x="944" y="922"/>
                </a:lnTo>
                <a:lnTo>
                  <a:pt x="845" y="1006"/>
                </a:lnTo>
                <a:lnTo>
                  <a:pt x="746" y="1088"/>
                </a:lnTo>
                <a:lnTo>
                  <a:pt x="650" y="1167"/>
                </a:lnTo>
                <a:lnTo>
                  <a:pt x="558" y="1242"/>
                </a:lnTo>
                <a:lnTo>
                  <a:pt x="469" y="1313"/>
                </a:lnTo>
                <a:lnTo>
                  <a:pt x="388" y="1379"/>
                </a:lnTo>
                <a:lnTo>
                  <a:pt x="313" y="1438"/>
                </a:lnTo>
                <a:lnTo>
                  <a:pt x="246" y="1491"/>
                </a:lnTo>
                <a:lnTo>
                  <a:pt x="189" y="1535"/>
                </a:lnTo>
                <a:lnTo>
                  <a:pt x="142" y="1571"/>
                </a:lnTo>
                <a:lnTo>
                  <a:pt x="108" y="1599"/>
                </a:lnTo>
                <a:lnTo>
                  <a:pt x="86" y="1615"/>
                </a:lnTo>
                <a:lnTo>
                  <a:pt x="79" y="1621"/>
                </a:lnTo>
                <a:lnTo>
                  <a:pt x="0" y="1582"/>
                </a:lnTo>
                <a:lnTo>
                  <a:pt x="6" y="1576"/>
                </a:lnTo>
                <a:lnTo>
                  <a:pt x="24" y="1564"/>
                </a:lnTo>
                <a:lnTo>
                  <a:pt x="53" y="1542"/>
                </a:lnTo>
                <a:lnTo>
                  <a:pt x="91" y="1513"/>
                </a:lnTo>
                <a:lnTo>
                  <a:pt x="137" y="1477"/>
                </a:lnTo>
                <a:lnTo>
                  <a:pt x="192" y="1435"/>
                </a:lnTo>
                <a:lnTo>
                  <a:pt x="252" y="1388"/>
                </a:lnTo>
                <a:lnTo>
                  <a:pt x="319" y="1336"/>
                </a:lnTo>
                <a:lnTo>
                  <a:pt x="389" y="1280"/>
                </a:lnTo>
                <a:lnTo>
                  <a:pt x="463" y="1222"/>
                </a:lnTo>
                <a:lnTo>
                  <a:pt x="539" y="1161"/>
                </a:lnTo>
                <a:lnTo>
                  <a:pt x="617" y="1097"/>
                </a:lnTo>
                <a:lnTo>
                  <a:pt x="694" y="1033"/>
                </a:lnTo>
                <a:lnTo>
                  <a:pt x="772" y="968"/>
                </a:lnTo>
                <a:lnTo>
                  <a:pt x="847" y="904"/>
                </a:lnTo>
                <a:lnTo>
                  <a:pt x="919" y="840"/>
                </a:lnTo>
                <a:lnTo>
                  <a:pt x="952" y="808"/>
                </a:lnTo>
                <a:lnTo>
                  <a:pt x="985" y="778"/>
                </a:lnTo>
                <a:lnTo>
                  <a:pt x="1017" y="748"/>
                </a:lnTo>
                <a:lnTo>
                  <a:pt x="1048" y="718"/>
                </a:lnTo>
                <a:lnTo>
                  <a:pt x="1104" y="661"/>
                </a:lnTo>
                <a:lnTo>
                  <a:pt x="1154" y="607"/>
                </a:lnTo>
                <a:lnTo>
                  <a:pt x="1201" y="555"/>
                </a:lnTo>
                <a:lnTo>
                  <a:pt x="1241" y="507"/>
                </a:lnTo>
                <a:lnTo>
                  <a:pt x="1278" y="462"/>
                </a:lnTo>
                <a:lnTo>
                  <a:pt x="1310" y="421"/>
                </a:lnTo>
                <a:lnTo>
                  <a:pt x="1336" y="384"/>
                </a:lnTo>
                <a:lnTo>
                  <a:pt x="1360" y="350"/>
                </a:lnTo>
                <a:lnTo>
                  <a:pt x="1379" y="322"/>
                </a:lnTo>
                <a:lnTo>
                  <a:pt x="1394" y="298"/>
                </a:lnTo>
                <a:lnTo>
                  <a:pt x="1414" y="265"/>
                </a:lnTo>
                <a:lnTo>
                  <a:pt x="1420" y="253"/>
                </a:lnTo>
                <a:lnTo>
                  <a:pt x="1420" y="25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7"/>
          <p:cNvSpPr/>
          <p:nvPr>
            <p:custDataLst>
              <p:tags r:id="rId5"/>
            </p:custDataLst>
          </p:nvPr>
        </p:nvSpPr>
        <p:spPr bwMode="auto">
          <a:xfrm>
            <a:off x="0" y="5487987"/>
            <a:ext cx="2165540" cy="134938"/>
          </a:xfrm>
          <a:custGeom>
            <a:avLst/>
            <a:gdLst>
              <a:gd name="T0" fmla="*/ 0 w 3248"/>
              <a:gd name="T1" fmla="*/ 255 h 255"/>
              <a:gd name="T2" fmla="*/ 0 w 3248"/>
              <a:gd name="T3" fmla="*/ 91 h 255"/>
              <a:gd name="T4" fmla="*/ 18 w 3248"/>
              <a:gd name="T5" fmla="*/ 91 h 255"/>
              <a:gd name="T6" fmla="*/ 70 w 3248"/>
              <a:gd name="T7" fmla="*/ 91 h 255"/>
              <a:gd name="T8" fmla="*/ 152 w 3248"/>
              <a:gd name="T9" fmla="*/ 90 h 255"/>
              <a:gd name="T10" fmla="*/ 260 w 3248"/>
              <a:gd name="T11" fmla="*/ 89 h 255"/>
              <a:gd name="T12" fmla="*/ 391 w 3248"/>
              <a:gd name="T13" fmla="*/ 88 h 255"/>
              <a:gd name="T14" fmla="*/ 541 w 3248"/>
              <a:gd name="T15" fmla="*/ 86 h 255"/>
              <a:gd name="T16" fmla="*/ 707 w 3248"/>
              <a:gd name="T17" fmla="*/ 83 h 255"/>
              <a:gd name="T18" fmla="*/ 884 w 3248"/>
              <a:gd name="T19" fmla="*/ 81 h 255"/>
              <a:gd name="T20" fmla="*/ 1069 w 3248"/>
              <a:gd name="T21" fmla="*/ 78 h 255"/>
              <a:gd name="T22" fmla="*/ 1258 w 3248"/>
              <a:gd name="T23" fmla="*/ 75 h 255"/>
              <a:gd name="T24" fmla="*/ 1449 w 3248"/>
              <a:gd name="T25" fmla="*/ 72 h 255"/>
              <a:gd name="T26" fmla="*/ 1635 w 3248"/>
              <a:gd name="T27" fmla="*/ 69 h 255"/>
              <a:gd name="T28" fmla="*/ 1815 w 3248"/>
              <a:gd name="T29" fmla="*/ 64 h 255"/>
              <a:gd name="T30" fmla="*/ 1984 w 3248"/>
              <a:gd name="T31" fmla="*/ 59 h 255"/>
              <a:gd name="T32" fmla="*/ 2138 w 3248"/>
              <a:gd name="T33" fmla="*/ 55 h 255"/>
              <a:gd name="T34" fmla="*/ 2275 w 3248"/>
              <a:gd name="T35" fmla="*/ 50 h 255"/>
              <a:gd name="T36" fmla="*/ 2396 w 3248"/>
              <a:gd name="T37" fmla="*/ 43 h 255"/>
              <a:gd name="T38" fmla="*/ 2509 w 3248"/>
              <a:gd name="T39" fmla="*/ 39 h 255"/>
              <a:gd name="T40" fmla="*/ 2612 w 3248"/>
              <a:gd name="T41" fmla="*/ 34 h 255"/>
              <a:gd name="T42" fmla="*/ 2706 w 3248"/>
              <a:gd name="T43" fmla="*/ 29 h 255"/>
              <a:gd name="T44" fmla="*/ 2791 w 3248"/>
              <a:gd name="T45" fmla="*/ 24 h 255"/>
              <a:gd name="T46" fmla="*/ 2868 w 3248"/>
              <a:gd name="T47" fmla="*/ 21 h 255"/>
              <a:gd name="T48" fmla="*/ 2936 w 3248"/>
              <a:gd name="T49" fmla="*/ 17 h 255"/>
              <a:gd name="T50" fmla="*/ 2996 w 3248"/>
              <a:gd name="T51" fmla="*/ 14 h 255"/>
              <a:gd name="T52" fmla="*/ 3048 w 3248"/>
              <a:gd name="T53" fmla="*/ 10 h 255"/>
              <a:gd name="T54" fmla="*/ 3092 w 3248"/>
              <a:gd name="T55" fmla="*/ 7 h 255"/>
              <a:gd name="T56" fmla="*/ 3129 w 3248"/>
              <a:gd name="T57" fmla="*/ 5 h 255"/>
              <a:gd name="T58" fmla="*/ 3160 w 3248"/>
              <a:gd name="T59" fmla="*/ 3 h 255"/>
              <a:gd name="T60" fmla="*/ 3182 w 3248"/>
              <a:gd name="T61" fmla="*/ 2 h 255"/>
              <a:gd name="T62" fmla="*/ 3198 w 3248"/>
              <a:gd name="T63" fmla="*/ 1 h 255"/>
              <a:gd name="T64" fmla="*/ 3207 w 3248"/>
              <a:gd name="T65" fmla="*/ 0 h 255"/>
              <a:gd name="T66" fmla="*/ 3211 w 3248"/>
              <a:gd name="T67" fmla="*/ 0 h 255"/>
              <a:gd name="T68" fmla="*/ 3247 w 3248"/>
              <a:gd name="T69" fmla="*/ 159 h 255"/>
              <a:gd name="T70" fmla="*/ 3248 w 3248"/>
              <a:gd name="T71" fmla="*/ 159 h 255"/>
              <a:gd name="T72" fmla="*/ 3248 w 3248"/>
              <a:gd name="T73" fmla="*/ 160 h 255"/>
              <a:gd name="T74" fmla="*/ 3237 w 3248"/>
              <a:gd name="T75" fmla="*/ 161 h 255"/>
              <a:gd name="T76" fmla="*/ 3211 w 3248"/>
              <a:gd name="T77" fmla="*/ 163 h 255"/>
              <a:gd name="T78" fmla="*/ 3197 w 3248"/>
              <a:gd name="T79" fmla="*/ 163 h 255"/>
              <a:gd name="T80" fmla="*/ 3155 w 3248"/>
              <a:gd name="T81" fmla="*/ 166 h 255"/>
              <a:gd name="T82" fmla="*/ 3086 w 3248"/>
              <a:gd name="T83" fmla="*/ 169 h 255"/>
              <a:gd name="T84" fmla="*/ 2991 w 3248"/>
              <a:gd name="T85" fmla="*/ 174 h 255"/>
              <a:gd name="T86" fmla="*/ 2869 w 3248"/>
              <a:gd name="T87" fmla="*/ 181 h 255"/>
              <a:gd name="T88" fmla="*/ 2723 w 3248"/>
              <a:gd name="T89" fmla="*/ 187 h 255"/>
              <a:gd name="T90" fmla="*/ 2552 w 3248"/>
              <a:gd name="T91" fmla="*/ 195 h 255"/>
              <a:gd name="T92" fmla="*/ 2356 w 3248"/>
              <a:gd name="T93" fmla="*/ 202 h 255"/>
              <a:gd name="T94" fmla="*/ 2137 w 3248"/>
              <a:gd name="T95" fmla="*/ 210 h 255"/>
              <a:gd name="T96" fmla="*/ 1895 w 3248"/>
              <a:gd name="T97" fmla="*/ 218 h 255"/>
              <a:gd name="T98" fmla="*/ 1632 w 3248"/>
              <a:gd name="T99" fmla="*/ 226 h 255"/>
              <a:gd name="T100" fmla="*/ 1346 w 3248"/>
              <a:gd name="T101" fmla="*/ 234 h 255"/>
              <a:gd name="T102" fmla="*/ 1040 w 3248"/>
              <a:gd name="T103" fmla="*/ 240 h 255"/>
              <a:gd name="T104" fmla="*/ 713 w 3248"/>
              <a:gd name="T105" fmla="*/ 246 h 255"/>
              <a:gd name="T106" fmla="*/ 366 w 3248"/>
              <a:gd name="T107" fmla="*/ 252 h 255"/>
              <a:gd name="T108" fmla="*/ 0 w 3248"/>
              <a:gd name="T109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48" h="255">
                <a:moveTo>
                  <a:pt x="0" y="255"/>
                </a:moveTo>
                <a:lnTo>
                  <a:pt x="0" y="91"/>
                </a:lnTo>
                <a:lnTo>
                  <a:pt x="18" y="91"/>
                </a:lnTo>
                <a:lnTo>
                  <a:pt x="70" y="91"/>
                </a:lnTo>
                <a:lnTo>
                  <a:pt x="152" y="90"/>
                </a:lnTo>
                <a:lnTo>
                  <a:pt x="260" y="89"/>
                </a:lnTo>
                <a:lnTo>
                  <a:pt x="391" y="88"/>
                </a:lnTo>
                <a:lnTo>
                  <a:pt x="541" y="86"/>
                </a:lnTo>
                <a:lnTo>
                  <a:pt x="707" y="83"/>
                </a:lnTo>
                <a:lnTo>
                  <a:pt x="884" y="81"/>
                </a:lnTo>
                <a:lnTo>
                  <a:pt x="1069" y="78"/>
                </a:lnTo>
                <a:lnTo>
                  <a:pt x="1258" y="75"/>
                </a:lnTo>
                <a:lnTo>
                  <a:pt x="1449" y="72"/>
                </a:lnTo>
                <a:lnTo>
                  <a:pt x="1635" y="69"/>
                </a:lnTo>
                <a:lnTo>
                  <a:pt x="1815" y="64"/>
                </a:lnTo>
                <a:lnTo>
                  <a:pt x="1984" y="59"/>
                </a:lnTo>
                <a:lnTo>
                  <a:pt x="2138" y="55"/>
                </a:lnTo>
                <a:lnTo>
                  <a:pt x="2275" y="50"/>
                </a:lnTo>
                <a:lnTo>
                  <a:pt x="2396" y="43"/>
                </a:lnTo>
                <a:lnTo>
                  <a:pt x="2509" y="39"/>
                </a:lnTo>
                <a:lnTo>
                  <a:pt x="2612" y="34"/>
                </a:lnTo>
                <a:lnTo>
                  <a:pt x="2706" y="29"/>
                </a:lnTo>
                <a:lnTo>
                  <a:pt x="2791" y="24"/>
                </a:lnTo>
                <a:lnTo>
                  <a:pt x="2868" y="21"/>
                </a:lnTo>
                <a:lnTo>
                  <a:pt x="2936" y="17"/>
                </a:lnTo>
                <a:lnTo>
                  <a:pt x="2996" y="14"/>
                </a:lnTo>
                <a:lnTo>
                  <a:pt x="3048" y="10"/>
                </a:lnTo>
                <a:lnTo>
                  <a:pt x="3092" y="7"/>
                </a:lnTo>
                <a:lnTo>
                  <a:pt x="3129" y="5"/>
                </a:lnTo>
                <a:lnTo>
                  <a:pt x="3160" y="3"/>
                </a:lnTo>
                <a:lnTo>
                  <a:pt x="3182" y="2"/>
                </a:lnTo>
                <a:lnTo>
                  <a:pt x="3198" y="1"/>
                </a:lnTo>
                <a:lnTo>
                  <a:pt x="3207" y="0"/>
                </a:lnTo>
                <a:lnTo>
                  <a:pt x="3211" y="0"/>
                </a:lnTo>
                <a:lnTo>
                  <a:pt x="3247" y="159"/>
                </a:lnTo>
                <a:lnTo>
                  <a:pt x="3248" y="159"/>
                </a:lnTo>
                <a:lnTo>
                  <a:pt x="3248" y="160"/>
                </a:lnTo>
                <a:lnTo>
                  <a:pt x="3237" y="161"/>
                </a:lnTo>
                <a:lnTo>
                  <a:pt x="3211" y="163"/>
                </a:lnTo>
                <a:lnTo>
                  <a:pt x="3197" y="163"/>
                </a:lnTo>
                <a:lnTo>
                  <a:pt x="3155" y="166"/>
                </a:lnTo>
                <a:lnTo>
                  <a:pt x="3086" y="169"/>
                </a:lnTo>
                <a:lnTo>
                  <a:pt x="2991" y="174"/>
                </a:lnTo>
                <a:lnTo>
                  <a:pt x="2869" y="181"/>
                </a:lnTo>
                <a:lnTo>
                  <a:pt x="2723" y="187"/>
                </a:lnTo>
                <a:lnTo>
                  <a:pt x="2552" y="195"/>
                </a:lnTo>
                <a:lnTo>
                  <a:pt x="2356" y="202"/>
                </a:lnTo>
                <a:lnTo>
                  <a:pt x="2137" y="210"/>
                </a:lnTo>
                <a:lnTo>
                  <a:pt x="1895" y="218"/>
                </a:lnTo>
                <a:lnTo>
                  <a:pt x="1632" y="226"/>
                </a:lnTo>
                <a:lnTo>
                  <a:pt x="1346" y="234"/>
                </a:lnTo>
                <a:lnTo>
                  <a:pt x="1040" y="240"/>
                </a:lnTo>
                <a:lnTo>
                  <a:pt x="713" y="246"/>
                </a:lnTo>
                <a:lnTo>
                  <a:pt x="366" y="252"/>
                </a:lnTo>
                <a:lnTo>
                  <a:pt x="0" y="25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8"/>
          <p:cNvSpPr/>
          <p:nvPr>
            <p:custDataLst>
              <p:tags r:id="rId6"/>
            </p:custDataLst>
          </p:nvPr>
        </p:nvSpPr>
        <p:spPr bwMode="auto">
          <a:xfrm>
            <a:off x="2428456" y="4739640"/>
            <a:ext cx="1839609" cy="747713"/>
          </a:xfrm>
          <a:custGeom>
            <a:avLst/>
            <a:gdLst>
              <a:gd name="T0" fmla="*/ 137 w 2761"/>
              <a:gd name="T1" fmla="*/ 1408 h 1414"/>
              <a:gd name="T2" fmla="*/ 354 w 2761"/>
              <a:gd name="T3" fmla="*/ 1391 h 1414"/>
              <a:gd name="T4" fmla="*/ 538 w 2761"/>
              <a:gd name="T5" fmla="*/ 1372 h 1414"/>
              <a:gd name="T6" fmla="*/ 669 w 2761"/>
              <a:gd name="T7" fmla="*/ 1357 h 1414"/>
              <a:gd name="T8" fmla="*/ 804 w 2761"/>
              <a:gd name="T9" fmla="*/ 1338 h 1414"/>
              <a:gd name="T10" fmla="*/ 941 w 2761"/>
              <a:gd name="T11" fmla="*/ 1317 h 1414"/>
              <a:gd name="T12" fmla="*/ 1080 w 2761"/>
              <a:gd name="T13" fmla="*/ 1292 h 1414"/>
              <a:gd name="T14" fmla="*/ 1219 w 2761"/>
              <a:gd name="T15" fmla="*/ 1263 h 1414"/>
              <a:gd name="T16" fmla="*/ 1357 w 2761"/>
              <a:gd name="T17" fmla="*/ 1230 h 1414"/>
              <a:gd name="T18" fmla="*/ 1493 w 2761"/>
              <a:gd name="T19" fmla="*/ 1194 h 1414"/>
              <a:gd name="T20" fmla="*/ 1624 w 2761"/>
              <a:gd name="T21" fmla="*/ 1153 h 1414"/>
              <a:gd name="T22" fmla="*/ 1751 w 2761"/>
              <a:gd name="T23" fmla="*/ 1108 h 1414"/>
              <a:gd name="T24" fmla="*/ 1872 w 2761"/>
              <a:gd name="T25" fmla="*/ 1057 h 1414"/>
              <a:gd name="T26" fmla="*/ 1984 w 2761"/>
              <a:gd name="T27" fmla="*/ 1001 h 1414"/>
              <a:gd name="T28" fmla="*/ 2105 w 2761"/>
              <a:gd name="T29" fmla="*/ 929 h 1414"/>
              <a:gd name="T30" fmla="*/ 2228 w 2761"/>
              <a:gd name="T31" fmla="*/ 846 h 1414"/>
              <a:gd name="T32" fmla="*/ 2334 w 2761"/>
              <a:gd name="T33" fmla="*/ 764 h 1414"/>
              <a:gd name="T34" fmla="*/ 2426 w 2761"/>
              <a:gd name="T35" fmla="*/ 682 h 1414"/>
              <a:gd name="T36" fmla="*/ 2503 w 2761"/>
              <a:gd name="T37" fmla="*/ 604 h 1414"/>
              <a:gd name="T38" fmla="*/ 2567 w 2761"/>
              <a:gd name="T39" fmla="*/ 528 h 1414"/>
              <a:gd name="T40" fmla="*/ 2620 w 2761"/>
              <a:gd name="T41" fmla="*/ 455 h 1414"/>
              <a:gd name="T42" fmla="*/ 2662 w 2761"/>
              <a:gd name="T43" fmla="*/ 386 h 1414"/>
              <a:gd name="T44" fmla="*/ 2695 w 2761"/>
              <a:gd name="T45" fmla="*/ 323 h 1414"/>
              <a:gd name="T46" fmla="*/ 2720 w 2761"/>
              <a:gd name="T47" fmla="*/ 264 h 1414"/>
              <a:gd name="T48" fmla="*/ 2737 w 2761"/>
              <a:gd name="T49" fmla="*/ 213 h 1414"/>
              <a:gd name="T50" fmla="*/ 2749 w 2761"/>
              <a:gd name="T51" fmla="*/ 167 h 1414"/>
              <a:gd name="T52" fmla="*/ 2758 w 2761"/>
              <a:gd name="T53" fmla="*/ 114 h 1414"/>
              <a:gd name="T54" fmla="*/ 2761 w 2761"/>
              <a:gd name="T55" fmla="*/ 74 h 1414"/>
              <a:gd name="T56" fmla="*/ 2613 w 2761"/>
              <a:gd name="T57" fmla="*/ 0 h 1414"/>
              <a:gd name="T58" fmla="*/ 2604 w 2761"/>
              <a:gd name="T59" fmla="*/ 30 h 1414"/>
              <a:gd name="T60" fmla="*/ 2571 w 2761"/>
              <a:gd name="T61" fmla="*/ 109 h 1414"/>
              <a:gd name="T62" fmla="*/ 2544 w 2761"/>
              <a:gd name="T63" fmla="*/ 164 h 1414"/>
              <a:gd name="T64" fmla="*/ 2510 w 2761"/>
              <a:gd name="T65" fmla="*/ 226 h 1414"/>
              <a:gd name="T66" fmla="*/ 2466 w 2761"/>
              <a:gd name="T67" fmla="*/ 296 h 1414"/>
              <a:gd name="T68" fmla="*/ 2413 w 2761"/>
              <a:gd name="T69" fmla="*/ 371 h 1414"/>
              <a:gd name="T70" fmla="*/ 2351 w 2761"/>
              <a:gd name="T71" fmla="*/ 450 h 1414"/>
              <a:gd name="T72" fmla="*/ 2277 w 2761"/>
              <a:gd name="T73" fmla="*/ 530 h 1414"/>
              <a:gd name="T74" fmla="*/ 2191 w 2761"/>
              <a:gd name="T75" fmla="*/ 610 h 1414"/>
              <a:gd name="T76" fmla="*/ 2094 w 2761"/>
              <a:gd name="T77" fmla="*/ 691 h 1414"/>
              <a:gd name="T78" fmla="*/ 1983 w 2761"/>
              <a:gd name="T79" fmla="*/ 768 h 1414"/>
              <a:gd name="T80" fmla="*/ 1858 w 2761"/>
              <a:gd name="T81" fmla="*/ 841 h 1414"/>
              <a:gd name="T82" fmla="*/ 1719 w 2761"/>
              <a:gd name="T83" fmla="*/ 910 h 1414"/>
              <a:gd name="T84" fmla="*/ 1564 w 2761"/>
              <a:gd name="T85" fmla="*/ 971 h 1414"/>
              <a:gd name="T86" fmla="*/ 1454 w 2761"/>
              <a:gd name="T87" fmla="*/ 1008 h 1414"/>
              <a:gd name="T88" fmla="*/ 1343 w 2761"/>
              <a:gd name="T89" fmla="*/ 1042 h 1414"/>
              <a:gd name="T90" fmla="*/ 1232 w 2761"/>
              <a:gd name="T91" fmla="*/ 1073 h 1414"/>
              <a:gd name="T92" fmla="*/ 1121 w 2761"/>
              <a:gd name="T93" fmla="*/ 1100 h 1414"/>
              <a:gd name="T94" fmla="*/ 1011 w 2761"/>
              <a:gd name="T95" fmla="*/ 1125 h 1414"/>
              <a:gd name="T96" fmla="*/ 903 w 2761"/>
              <a:gd name="T97" fmla="*/ 1147 h 1414"/>
              <a:gd name="T98" fmla="*/ 693 w 2761"/>
              <a:gd name="T99" fmla="*/ 1184 h 1414"/>
              <a:gd name="T100" fmla="*/ 493 w 2761"/>
              <a:gd name="T101" fmla="*/ 1212 h 1414"/>
              <a:gd name="T102" fmla="*/ 309 w 2761"/>
              <a:gd name="T103" fmla="*/ 1234 h 1414"/>
              <a:gd name="T104" fmla="*/ 143 w 2761"/>
              <a:gd name="T105" fmla="*/ 1247 h 1414"/>
              <a:gd name="T106" fmla="*/ 0 w 2761"/>
              <a:gd name="T107" fmla="*/ 125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61" h="1414">
                <a:moveTo>
                  <a:pt x="41" y="1414"/>
                </a:moveTo>
                <a:lnTo>
                  <a:pt x="137" y="1408"/>
                </a:lnTo>
                <a:lnTo>
                  <a:pt x="241" y="1401"/>
                </a:lnTo>
                <a:lnTo>
                  <a:pt x="354" y="1391"/>
                </a:lnTo>
                <a:lnTo>
                  <a:pt x="476" y="1380"/>
                </a:lnTo>
                <a:lnTo>
                  <a:pt x="538" y="1372"/>
                </a:lnTo>
                <a:lnTo>
                  <a:pt x="603" y="1365"/>
                </a:lnTo>
                <a:lnTo>
                  <a:pt x="669" y="1357"/>
                </a:lnTo>
                <a:lnTo>
                  <a:pt x="736" y="1348"/>
                </a:lnTo>
                <a:lnTo>
                  <a:pt x="804" y="1338"/>
                </a:lnTo>
                <a:lnTo>
                  <a:pt x="871" y="1328"/>
                </a:lnTo>
                <a:lnTo>
                  <a:pt x="941" y="1317"/>
                </a:lnTo>
                <a:lnTo>
                  <a:pt x="1010" y="1305"/>
                </a:lnTo>
                <a:lnTo>
                  <a:pt x="1080" y="1292"/>
                </a:lnTo>
                <a:lnTo>
                  <a:pt x="1150" y="1278"/>
                </a:lnTo>
                <a:lnTo>
                  <a:pt x="1219" y="1263"/>
                </a:lnTo>
                <a:lnTo>
                  <a:pt x="1288" y="1247"/>
                </a:lnTo>
                <a:lnTo>
                  <a:pt x="1357" y="1230"/>
                </a:lnTo>
                <a:lnTo>
                  <a:pt x="1426" y="1214"/>
                </a:lnTo>
                <a:lnTo>
                  <a:pt x="1493" y="1194"/>
                </a:lnTo>
                <a:lnTo>
                  <a:pt x="1559" y="1174"/>
                </a:lnTo>
                <a:lnTo>
                  <a:pt x="1624" y="1153"/>
                </a:lnTo>
                <a:lnTo>
                  <a:pt x="1689" y="1131"/>
                </a:lnTo>
                <a:lnTo>
                  <a:pt x="1751" y="1108"/>
                </a:lnTo>
                <a:lnTo>
                  <a:pt x="1813" y="1082"/>
                </a:lnTo>
                <a:lnTo>
                  <a:pt x="1872" y="1057"/>
                </a:lnTo>
                <a:lnTo>
                  <a:pt x="1929" y="1029"/>
                </a:lnTo>
                <a:lnTo>
                  <a:pt x="1984" y="1001"/>
                </a:lnTo>
                <a:lnTo>
                  <a:pt x="2037" y="971"/>
                </a:lnTo>
                <a:lnTo>
                  <a:pt x="2105" y="929"/>
                </a:lnTo>
                <a:lnTo>
                  <a:pt x="2168" y="888"/>
                </a:lnTo>
                <a:lnTo>
                  <a:pt x="2228" y="846"/>
                </a:lnTo>
                <a:lnTo>
                  <a:pt x="2283" y="805"/>
                </a:lnTo>
                <a:lnTo>
                  <a:pt x="2334" y="764"/>
                </a:lnTo>
                <a:lnTo>
                  <a:pt x="2382" y="723"/>
                </a:lnTo>
                <a:lnTo>
                  <a:pt x="2426" y="682"/>
                </a:lnTo>
                <a:lnTo>
                  <a:pt x="2466" y="643"/>
                </a:lnTo>
                <a:lnTo>
                  <a:pt x="2503" y="604"/>
                </a:lnTo>
                <a:lnTo>
                  <a:pt x="2536" y="565"/>
                </a:lnTo>
                <a:lnTo>
                  <a:pt x="2567" y="528"/>
                </a:lnTo>
                <a:lnTo>
                  <a:pt x="2595" y="491"/>
                </a:lnTo>
                <a:lnTo>
                  <a:pt x="2620" y="455"/>
                </a:lnTo>
                <a:lnTo>
                  <a:pt x="2642" y="420"/>
                </a:lnTo>
                <a:lnTo>
                  <a:pt x="2662" y="386"/>
                </a:lnTo>
                <a:lnTo>
                  <a:pt x="2680" y="353"/>
                </a:lnTo>
                <a:lnTo>
                  <a:pt x="2695" y="323"/>
                </a:lnTo>
                <a:lnTo>
                  <a:pt x="2708" y="293"/>
                </a:lnTo>
                <a:lnTo>
                  <a:pt x="2720" y="264"/>
                </a:lnTo>
                <a:lnTo>
                  <a:pt x="2729" y="238"/>
                </a:lnTo>
                <a:lnTo>
                  <a:pt x="2737" y="213"/>
                </a:lnTo>
                <a:lnTo>
                  <a:pt x="2743" y="189"/>
                </a:lnTo>
                <a:lnTo>
                  <a:pt x="2749" y="167"/>
                </a:lnTo>
                <a:lnTo>
                  <a:pt x="2753" y="148"/>
                </a:lnTo>
                <a:lnTo>
                  <a:pt x="2758" y="114"/>
                </a:lnTo>
                <a:lnTo>
                  <a:pt x="2760" y="90"/>
                </a:lnTo>
                <a:lnTo>
                  <a:pt x="2761" y="74"/>
                </a:lnTo>
                <a:lnTo>
                  <a:pt x="2761" y="70"/>
                </a:lnTo>
                <a:lnTo>
                  <a:pt x="2613" y="0"/>
                </a:lnTo>
                <a:lnTo>
                  <a:pt x="2611" y="7"/>
                </a:lnTo>
                <a:lnTo>
                  <a:pt x="2604" y="30"/>
                </a:lnTo>
                <a:lnTo>
                  <a:pt x="2591" y="63"/>
                </a:lnTo>
                <a:lnTo>
                  <a:pt x="2571" y="109"/>
                </a:lnTo>
                <a:lnTo>
                  <a:pt x="2558" y="135"/>
                </a:lnTo>
                <a:lnTo>
                  <a:pt x="2544" y="164"/>
                </a:lnTo>
                <a:lnTo>
                  <a:pt x="2529" y="195"/>
                </a:lnTo>
                <a:lnTo>
                  <a:pt x="2510" y="226"/>
                </a:lnTo>
                <a:lnTo>
                  <a:pt x="2489" y="261"/>
                </a:lnTo>
                <a:lnTo>
                  <a:pt x="2466" y="296"/>
                </a:lnTo>
                <a:lnTo>
                  <a:pt x="2441" y="333"/>
                </a:lnTo>
                <a:lnTo>
                  <a:pt x="2413" y="371"/>
                </a:lnTo>
                <a:lnTo>
                  <a:pt x="2384" y="409"/>
                </a:lnTo>
                <a:lnTo>
                  <a:pt x="2351" y="450"/>
                </a:lnTo>
                <a:lnTo>
                  <a:pt x="2315" y="489"/>
                </a:lnTo>
                <a:lnTo>
                  <a:pt x="2277" y="530"/>
                </a:lnTo>
                <a:lnTo>
                  <a:pt x="2236" y="570"/>
                </a:lnTo>
                <a:lnTo>
                  <a:pt x="2191" y="610"/>
                </a:lnTo>
                <a:lnTo>
                  <a:pt x="2145" y="651"/>
                </a:lnTo>
                <a:lnTo>
                  <a:pt x="2094" y="691"/>
                </a:lnTo>
                <a:lnTo>
                  <a:pt x="2040" y="730"/>
                </a:lnTo>
                <a:lnTo>
                  <a:pt x="1983" y="768"/>
                </a:lnTo>
                <a:lnTo>
                  <a:pt x="1923" y="805"/>
                </a:lnTo>
                <a:lnTo>
                  <a:pt x="1858" y="841"/>
                </a:lnTo>
                <a:lnTo>
                  <a:pt x="1790" y="876"/>
                </a:lnTo>
                <a:lnTo>
                  <a:pt x="1719" y="910"/>
                </a:lnTo>
                <a:lnTo>
                  <a:pt x="1643" y="942"/>
                </a:lnTo>
                <a:lnTo>
                  <a:pt x="1564" y="971"/>
                </a:lnTo>
                <a:lnTo>
                  <a:pt x="1509" y="990"/>
                </a:lnTo>
                <a:lnTo>
                  <a:pt x="1454" y="1008"/>
                </a:lnTo>
                <a:lnTo>
                  <a:pt x="1398" y="1025"/>
                </a:lnTo>
                <a:lnTo>
                  <a:pt x="1343" y="1042"/>
                </a:lnTo>
                <a:lnTo>
                  <a:pt x="1287" y="1057"/>
                </a:lnTo>
                <a:lnTo>
                  <a:pt x="1232" y="1073"/>
                </a:lnTo>
                <a:lnTo>
                  <a:pt x="1176" y="1087"/>
                </a:lnTo>
                <a:lnTo>
                  <a:pt x="1121" y="1100"/>
                </a:lnTo>
                <a:lnTo>
                  <a:pt x="1066" y="1113"/>
                </a:lnTo>
                <a:lnTo>
                  <a:pt x="1011" y="1125"/>
                </a:lnTo>
                <a:lnTo>
                  <a:pt x="957" y="1136"/>
                </a:lnTo>
                <a:lnTo>
                  <a:pt x="903" y="1147"/>
                </a:lnTo>
                <a:lnTo>
                  <a:pt x="796" y="1167"/>
                </a:lnTo>
                <a:lnTo>
                  <a:pt x="693" y="1184"/>
                </a:lnTo>
                <a:lnTo>
                  <a:pt x="591" y="1200"/>
                </a:lnTo>
                <a:lnTo>
                  <a:pt x="493" y="1212"/>
                </a:lnTo>
                <a:lnTo>
                  <a:pt x="399" y="1224"/>
                </a:lnTo>
                <a:lnTo>
                  <a:pt x="309" y="1234"/>
                </a:lnTo>
                <a:lnTo>
                  <a:pt x="223" y="1241"/>
                </a:lnTo>
                <a:lnTo>
                  <a:pt x="143" y="1247"/>
                </a:lnTo>
                <a:lnTo>
                  <a:pt x="69" y="1253"/>
                </a:lnTo>
                <a:lnTo>
                  <a:pt x="0" y="1256"/>
                </a:lnTo>
                <a:lnTo>
                  <a:pt x="41" y="141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9"/>
          <p:cNvSpPr/>
          <p:nvPr>
            <p:custDataLst>
              <p:tags r:id="rId7"/>
            </p:custDataLst>
          </p:nvPr>
        </p:nvSpPr>
        <p:spPr bwMode="auto">
          <a:xfrm>
            <a:off x="4171112" y="3989387"/>
            <a:ext cx="919804" cy="731838"/>
          </a:xfrm>
          <a:custGeom>
            <a:avLst/>
            <a:gdLst>
              <a:gd name="T0" fmla="*/ 119 w 1382"/>
              <a:gd name="T1" fmla="*/ 1382 h 1382"/>
              <a:gd name="T2" fmla="*/ 124 w 1382"/>
              <a:gd name="T3" fmla="*/ 1336 h 1382"/>
              <a:gd name="T4" fmla="*/ 141 w 1382"/>
              <a:gd name="T5" fmla="*/ 1213 h 1382"/>
              <a:gd name="T6" fmla="*/ 155 w 1382"/>
              <a:gd name="T7" fmla="*/ 1131 h 1382"/>
              <a:gd name="T8" fmla="*/ 174 w 1382"/>
              <a:gd name="T9" fmla="*/ 1037 h 1382"/>
              <a:gd name="T10" fmla="*/ 197 w 1382"/>
              <a:gd name="T11" fmla="*/ 938 h 1382"/>
              <a:gd name="T12" fmla="*/ 225 w 1382"/>
              <a:gd name="T13" fmla="*/ 833 h 1382"/>
              <a:gd name="T14" fmla="*/ 260 w 1382"/>
              <a:gd name="T15" fmla="*/ 727 h 1382"/>
              <a:gd name="T16" fmla="*/ 302 w 1382"/>
              <a:gd name="T17" fmla="*/ 623 h 1382"/>
              <a:gd name="T18" fmla="*/ 349 w 1382"/>
              <a:gd name="T19" fmla="*/ 523 h 1382"/>
              <a:gd name="T20" fmla="*/ 403 w 1382"/>
              <a:gd name="T21" fmla="*/ 430 h 1382"/>
              <a:gd name="T22" fmla="*/ 466 w 1382"/>
              <a:gd name="T23" fmla="*/ 349 h 1382"/>
              <a:gd name="T24" fmla="*/ 536 w 1382"/>
              <a:gd name="T25" fmla="*/ 280 h 1382"/>
              <a:gd name="T26" fmla="*/ 615 w 1382"/>
              <a:gd name="T27" fmla="*/ 228 h 1382"/>
              <a:gd name="T28" fmla="*/ 702 w 1382"/>
              <a:gd name="T29" fmla="*/ 195 h 1382"/>
              <a:gd name="T30" fmla="*/ 1016 w 1382"/>
              <a:gd name="T31" fmla="*/ 122 h 1382"/>
              <a:gd name="T32" fmla="*/ 1227 w 1382"/>
              <a:gd name="T33" fmla="*/ 77 h 1382"/>
              <a:gd name="T34" fmla="*/ 1345 w 1382"/>
              <a:gd name="T35" fmla="*/ 54 h 1382"/>
              <a:gd name="T36" fmla="*/ 1382 w 1382"/>
              <a:gd name="T37" fmla="*/ 47 h 1382"/>
              <a:gd name="T38" fmla="*/ 1227 w 1382"/>
              <a:gd name="T39" fmla="*/ 0 h 1382"/>
              <a:gd name="T40" fmla="*/ 1169 w 1382"/>
              <a:gd name="T41" fmla="*/ 5 h 1382"/>
              <a:gd name="T42" fmla="*/ 1063 w 1382"/>
              <a:gd name="T43" fmla="*/ 16 h 1382"/>
              <a:gd name="T44" fmla="*/ 964 w 1382"/>
              <a:gd name="T45" fmla="*/ 30 h 1382"/>
              <a:gd name="T46" fmla="*/ 891 w 1382"/>
              <a:gd name="T47" fmla="*/ 44 h 1382"/>
              <a:gd name="T48" fmla="*/ 813 w 1382"/>
              <a:gd name="T49" fmla="*/ 60 h 1382"/>
              <a:gd name="T50" fmla="*/ 734 w 1382"/>
              <a:gd name="T51" fmla="*/ 80 h 1382"/>
              <a:gd name="T52" fmla="*/ 656 w 1382"/>
              <a:gd name="T53" fmla="*/ 103 h 1382"/>
              <a:gd name="T54" fmla="*/ 580 w 1382"/>
              <a:gd name="T55" fmla="*/ 131 h 1382"/>
              <a:gd name="T56" fmla="*/ 507 w 1382"/>
              <a:gd name="T57" fmla="*/ 163 h 1382"/>
              <a:gd name="T58" fmla="*/ 439 w 1382"/>
              <a:gd name="T59" fmla="*/ 198 h 1382"/>
              <a:gd name="T60" fmla="*/ 379 w 1382"/>
              <a:gd name="T61" fmla="*/ 240 h 1382"/>
              <a:gd name="T62" fmla="*/ 328 w 1382"/>
              <a:gd name="T63" fmla="*/ 285 h 1382"/>
              <a:gd name="T64" fmla="*/ 286 w 1382"/>
              <a:gd name="T65" fmla="*/ 338 h 1382"/>
              <a:gd name="T66" fmla="*/ 249 w 1382"/>
              <a:gd name="T67" fmla="*/ 399 h 1382"/>
              <a:gd name="T68" fmla="*/ 214 w 1382"/>
              <a:gd name="T69" fmla="*/ 470 h 1382"/>
              <a:gd name="T70" fmla="*/ 182 w 1382"/>
              <a:gd name="T71" fmla="*/ 548 h 1382"/>
              <a:gd name="T72" fmla="*/ 153 w 1382"/>
              <a:gd name="T73" fmla="*/ 629 h 1382"/>
              <a:gd name="T74" fmla="*/ 126 w 1382"/>
              <a:gd name="T75" fmla="*/ 714 h 1382"/>
              <a:gd name="T76" fmla="*/ 103 w 1382"/>
              <a:gd name="T77" fmla="*/ 800 h 1382"/>
              <a:gd name="T78" fmla="*/ 82 w 1382"/>
              <a:gd name="T79" fmla="*/ 886 h 1382"/>
              <a:gd name="T80" fmla="*/ 55 w 1382"/>
              <a:gd name="T81" fmla="*/ 1009 h 1382"/>
              <a:gd name="T82" fmla="*/ 28 w 1382"/>
              <a:gd name="T83" fmla="*/ 1155 h 1382"/>
              <a:gd name="T84" fmla="*/ 11 w 1382"/>
              <a:gd name="T85" fmla="*/ 1267 h 1382"/>
              <a:gd name="T86" fmla="*/ 1 w 1382"/>
              <a:gd name="T87" fmla="*/ 133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82" h="1382">
                <a:moveTo>
                  <a:pt x="0" y="1338"/>
                </a:moveTo>
                <a:lnTo>
                  <a:pt x="119" y="1382"/>
                </a:lnTo>
                <a:lnTo>
                  <a:pt x="120" y="1371"/>
                </a:lnTo>
                <a:lnTo>
                  <a:pt x="124" y="1336"/>
                </a:lnTo>
                <a:lnTo>
                  <a:pt x="130" y="1283"/>
                </a:lnTo>
                <a:lnTo>
                  <a:pt x="141" y="1213"/>
                </a:lnTo>
                <a:lnTo>
                  <a:pt x="147" y="1174"/>
                </a:lnTo>
                <a:lnTo>
                  <a:pt x="155" y="1131"/>
                </a:lnTo>
                <a:lnTo>
                  <a:pt x="164" y="1085"/>
                </a:lnTo>
                <a:lnTo>
                  <a:pt x="174" y="1037"/>
                </a:lnTo>
                <a:lnTo>
                  <a:pt x="185" y="989"/>
                </a:lnTo>
                <a:lnTo>
                  <a:pt x="197" y="938"/>
                </a:lnTo>
                <a:lnTo>
                  <a:pt x="211" y="886"/>
                </a:lnTo>
                <a:lnTo>
                  <a:pt x="225" y="833"/>
                </a:lnTo>
                <a:lnTo>
                  <a:pt x="242" y="780"/>
                </a:lnTo>
                <a:lnTo>
                  <a:pt x="260" y="727"/>
                </a:lnTo>
                <a:lnTo>
                  <a:pt x="280" y="675"/>
                </a:lnTo>
                <a:lnTo>
                  <a:pt x="302" y="623"/>
                </a:lnTo>
                <a:lnTo>
                  <a:pt x="324" y="572"/>
                </a:lnTo>
                <a:lnTo>
                  <a:pt x="349" y="523"/>
                </a:lnTo>
                <a:lnTo>
                  <a:pt x="376" y="476"/>
                </a:lnTo>
                <a:lnTo>
                  <a:pt x="403" y="430"/>
                </a:lnTo>
                <a:lnTo>
                  <a:pt x="434" y="388"/>
                </a:lnTo>
                <a:lnTo>
                  <a:pt x="466" y="349"/>
                </a:lnTo>
                <a:lnTo>
                  <a:pt x="499" y="313"/>
                </a:lnTo>
                <a:lnTo>
                  <a:pt x="536" y="280"/>
                </a:lnTo>
                <a:lnTo>
                  <a:pt x="574" y="251"/>
                </a:lnTo>
                <a:lnTo>
                  <a:pt x="615" y="228"/>
                </a:lnTo>
                <a:lnTo>
                  <a:pt x="657" y="209"/>
                </a:lnTo>
                <a:lnTo>
                  <a:pt x="702" y="195"/>
                </a:lnTo>
                <a:lnTo>
                  <a:pt x="873" y="155"/>
                </a:lnTo>
                <a:lnTo>
                  <a:pt x="1016" y="122"/>
                </a:lnTo>
                <a:lnTo>
                  <a:pt x="1134" y="97"/>
                </a:lnTo>
                <a:lnTo>
                  <a:pt x="1227" y="77"/>
                </a:lnTo>
                <a:lnTo>
                  <a:pt x="1297" y="63"/>
                </a:lnTo>
                <a:lnTo>
                  <a:pt x="1345" y="54"/>
                </a:lnTo>
                <a:lnTo>
                  <a:pt x="1373" y="49"/>
                </a:lnTo>
                <a:lnTo>
                  <a:pt x="1382" y="47"/>
                </a:lnTo>
                <a:lnTo>
                  <a:pt x="1235" y="0"/>
                </a:lnTo>
                <a:lnTo>
                  <a:pt x="1227" y="0"/>
                </a:lnTo>
                <a:lnTo>
                  <a:pt x="1205" y="2"/>
                </a:lnTo>
                <a:lnTo>
                  <a:pt x="1169" y="5"/>
                </a:lnTo>
                <a:lnTo>
                  <a:pt x="1121" y="9"/>
                </a:lnTo>
                <a:lnTo>
                  <a:pt x="1063" y="16"/>
                </a:lnTo>
                <a:lnTo>
                  <a:pt x="999" y="25"/>
                </a:lnTo>
                <a:lnTo>
                  <a:pt x="964" y="30"/>
                </a:lnTo>
                <a:lnTo>
                  <a:pt x="928" y="37"/>
                </a:lnTo>
                <a:lnTo>
                  <a:pt x="891" y="44"/>
                </a:lnTo>
                <a:lnTo>
                  <a:pt x="852" y="51"/>
                </a:lnTo>
                <a:lnTo>
                  <a:pt x="813" y="60"/>
                </a:lnTo>
                <a:lnTo>
                  <a:pt x="774" y="69"/>
                </a:lnTo>
                <a:lnTo>
                  <a:pt x="734" y="80"/>
                </a:lnTo>
                <a:lnTo>
                  <a:pt x="695" y="91"/>
                </a:lnTo>
                <a:lnTo>
                  <a:pt x="656" y="103"/>
                </a:lnTo>
                <a:lnTo>
                  <a:pt x="618" y="116"/>
                </a:lnTo>
                <a:lnTo>
                  <a:pt x="580" y="131"/>
                </a:lnTo>
                <a:lnTo>
                  <a:pt x="543" y="146"/>
                </a:lnTo>
                <a:lnTo>
                  <a:pt x="507" y="163"/>
                </a:lnTo>
                <a:lnTo>
                  <a:pt x="472" y="179"/>
                </a:lnTo>
                <a:lnTo>
                  <a:pt x="439" y="198"/>
                </a:lnTo>
                <a:lnTo>
                  <a:pt x="408" y="219"/>
                </a:lnTo>
                <a:lnTo>
                  <a:pt x="379" y="240"/>
                </a:lnTo>
                <a:lnTo>
                  <a:pt x="352" y="262"/>
                </a:lnTo>
                <a:lnTo>
                  <a:pt x="328" y="285"/>
                </a:lnTo>
                <a:lnTo>
                  <a:pt x="306" y="311"/>
                </a:lnTo>
                <a:lnTo>
                  <a:pt x="286" y="338"/>
                </a:lnTo>
                <a:lnTo>
                  <a:pt x="267" y="368"/>
                </a:lnTo>
                <a:lnTo>
                  <a:pt x="249" y="399"/>
                </a:lnTo>
                <a:lnTo>
                  <a:pt x="231" y="434"/>
                </a:lnTo>
                <a:lnTo>
                  <a:pt x="214" y="470"/>
                </a:lnTo>
                <a:lnTo>
                  <a:pt x="197" y="508"/>
                </a:lnTo>
                <a:lnTo>
                  <a:pt x="182" y="548"/>
                </a:lnTo>
                <a:lnTo>
                  <a:pt x="167" y="588"/>
                </a:lnTo>
                <a:lnTo>
                  <a:pt x="153" y="629"/>
                </a:lnTo>
                <a:lnTo>
                  <a:pt x="139" y="671"/>
                </a:lnTo>
                <a:lnTo>
                  <a:pt x="126" y="714"/>
                </a:lnTo>
                <a:lnTo>
                  <a:pt x="114" y="757"/>
                </a:lnTo>
                <a:lnTo>
                  <a:pt x="103" y="800"/>
                </a:lnTo>
                <a:lnTo>
                  <a:pt x="92" y="843"/>
                </a:lnTo>
                <a:lnTo>
                  <a:pt x="82" y="886"/>
                </a:lnTo>
                <a:lnTo>
                  <a:pt x="72" y="927"/>
                </a:lnTo>
                <a:lnTo>
                  <a:pt x="55" y="1009"/>
                </a:lnTo>
                <a:lnTo>
                  <a:pt x="40" y="1086"/>
                </a:lnTo>
                <a:lnTo>
                  <a:pt x="28" y="1155"/>
                </a:lnTo>
                <a:lnTo>
                  <a:pt x="18" y="1216"/>
                </a:lnTo>
                <a:lnTo>
                  <a:pt x="11" y="1267"/>
                </a:lnTo>
                <a:lnTo>
                  <a:pt x="4" y="1305"/>
                </a:lnTo>
                <a:lnTo>
                  <a:pt x="1" y="1330"/>
                </a:lnTo>
                <a:lnTo>
                  <a:pt x="0" y="1338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reeform 10"/>
          <p:cNvSpPr/>
          <p:nvPr>
            <p:custDataLst>
              <p:tags r:id="rId8"/>
            </p:custDataLst>
          </p:nvPr>
        </p:nvSpPr>
        <p:spPr bwMode="auto">
          <a:xfrm>
            <a:off x="5148905" y="3429000"/>
            <a:ext cx="1911593" cy="541338"/>
          </a:xfrm>
          <a:custGeom>
            <a:avLst/>
            <a:gdLst>
              <a:gd name="T0" fmla="*/ 188 w 2868"/>
              <a:gd name="T1" fmla="*/ 1023 h 1023"/>
              <a:gd name="T2" fmla="*/ 266 w 2868"/>
              <a:gd name="T3" fmla="*/ 1010 h 1023"/>
              <a:gd name="T4" fmla="*/ 470 w 2868"/>
              <a:gd name="T5" fmla="*/ 973 h 1023"/>
              <a:gd name="T6" fmla="*/ 768 w 2868"/>
              <a:gd name="T7" fmla="*/ 917 h 1023"/>
              <a:gd name="T8" fmla="*/ 1121 w 2868"/>
              <a:gd name="T9" fmla="*/ 844 h 1023"/>
              <a:gd name="T10" fmla="*/ 1308 w 2868"/>
              <a:gd name="T11" fmla="*/ 802 h 1023"/>
              <a:gd name="T12" fmla="*/ 1495 w 2868"/>
              <a:gd name="T13" fmla="*/ 757 h 1023"/>
              <a:gd name="T14" fmla="*/ 1678 w 2868"/>
              <a:gd name="T15" fmla="*/ 711 h 1023"/>
              <a:gd name="T16" fmla="*/ 1853 w 2868"/>
              <a:gd name="T17" fmla="*/ 662 h 1023"/>
              <a:gd name="T18" fmla="*/ 2015 w 2868"/>
              <a:gd name="T19" fmla="*/ 612 h 1023"/>
              <a:gd name="T20" fmla="*/ 2158 w 2868"/>
              <a:gd name="T21" fmla="*/ 561 h 1023"/>
              <a:gd name="T22" fmla="*/ 2280 w 2868"/>
              <a:gd name="T23" fmla="*/ 510 h 1023"/>
              <a:gd name="T24" fmla="*/ 2375 w 2868"/>
              <a:gd name="T25" fmla="*/ 458 h 1023"/>
              <a:gd name="T26" fmla="*/ 2451 w 2868"/>
              <a:gd name="T27" fmla="*/ 407 h 1023"/>
              <a:gd name="T28" fmla="*/ 2519 w 2868"/>
              <a:gd name="T29" fmla="*/ 360 h 1023"/>
              <a:gd name="T30" fmla="*/ 2633 w 2868"/>
              <a:gd name="T31" fmla="*/ 274 h 1023"/>
              <a:gd name="T32" fmla="*/ 2719 w 2868"/>
              <a:gd name="T33" fmla="*/ 201 h 1023"/>
              <a:gd name="T34" fmla="*/ 2782 w 2868"/>
              <a:gd name="T35" fmla="*/ 139 h 1023"/>
              <a:gd name="T36" fmla="*/ 2825 w 2868"/>
              <a:gd name="T37" fmla="*/ 92 h 1023"/>
              <a:gd name="T38" fmla="*/ 2851 w 2868"/>
              <a:gd name="T39" fmla="*/ 57 h 1023"/>
              <a:gd name="T40" fmla="*/ 2868 w 2868"/>
              <a:gd name="T41" fmla="*/ 29 h 1023"/>
              <a:gd name="T42" fmla="*/ 2782 w 2868"/>
              <a:gd name="T43" fmla="*/ 4 h 1023"/>
              <a:gd name="T44" fmla="*/ 2753 w 2868"/>
              <a:gd name="T45" fmla="*/ 38 h 1023"/>
              <a:gd name="T46" fmla="*/ 2692 w 2868"/>
              <a:gd name="T47" fmla="*/ 98 h 1023"/>
              <a:gd name="T48" fmla="*/ 2629 w 2868"/>
              <a:gd name="T49" fmla="*/ 157 h 1023"/>
              <a:gd name="T50" fmla="*/ 2577 w 2868"/>
              <a:gd name="T51" fmla="*/ 200 h 1023"/>
              <a:gd name="T52" fmla="*/ 2518 w 2868"/>
              <a:gd name="T53" fmla="*/ 246 h 1023"/>
              <a:gd name="T54" fmla="*/ 2451 w 2868"/>
              <a:gd name="T55" fmla="*/ 293 h 1023"/>
              <a:gd name="T56" fmla="*/ 2378 w 2868"/>
              <a:gd name="T57" fmla="*/ 340 h 1023"/>
              <a:gd name="T58" fmla="*/ 2297 w 2868"/>
              <a:gd name="T59" fmla="*/ 387 h 1023"/>
              <a:gd name="T60" fmla="*/ 2210 w 2868"/>
              <a:gd name="T61" fmla="*/ 432 h 1023"/>
              <a:gd name="T62" fmla="*/ 2115 w 2868"/>
              <a:gd name="T63" fmla="*/ 476 h 1023"/>
              <a:gd name="T64" fmla="*/ 2014 w 2868"/>
              <a:gd name="T65" fmla="*/ 515 h 1023"/>
              <a:gd name="T66" fmla="*/ 1905 w 2868"/>
              <a:gd name="T67" fmla="*/ 550 h 1023"/>
              <a:gd name="T68" fmla="*/ 1726 w 2868"/>
              <a:gd name="T69" fmla="*/ 597 h 1023"/>
              <a:gd name="T70" fmla="*/ 1449 w 2868"/>
              <a:gd name="T71" fmla="*/ 664 h 1023"/>
              <a:gd name="T72" fmla="*/ 1146 w 2868"/>
              <a:gd name="T73" fmla="*/ 734 h 1023"/>
              <a:gd name="T74" fmla="*/ 841 w 2868"/>
              <a:gd name="T75" fmla="*/ 802 h 1023"/>
              <a:gd name="T76" fmla="*/ 553 w 2868"/>
              <a:gd name="T77" fmla="*/ 865 h 1023"/>
              <a:gd name="T78" fmla="*/ 305 w 2868"/>
              <a:gd name="T79" fmla="*/ 918 h 1023"/>
              <a:gd name="T80" fmla="*/ 119 w 2868"/>
              <a:gd name="T81" fmla="*/ 957 h 1023"/>
              <a:gd name="T82" fmla="*/ 15 w 2868"/>
              <a:gd name="T83" fmla="*/ 979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68" h="1023">
                <a:moveTo>
                  <a:pt x="0" y="982"/>
                </a:moveTo>
                <a:lnTo>
                  <a:pt x="188" y="1023"/>
                </a:lnTo>
                <a:lnTo>
                  <a:pt x="208" y="1019"/>
                </a:lnTo>
                <a:lnTo>
                  <a:pt x="266" y="1010"/>
                </a:lnTo>
                <a:lnTo>
                  <a:pt x="353" y="994"/>
                </a:lnTo>
                <a:lnTo>
                  <a:pt x="470" y="973"/>
                </a:lnTo>
                <a:lnTo>
                  <a:pt x="609" y="948"/>
                </a:lnTo>
                <a:lnTo>
                  <a:pt x="768" y="917"/>
                </a:lnTo>
                <a:lnTo>
                  <a:pt x="940" y="882"/>
                </a:lnTo>
                <a:lnTo>
                  <a:pt x="1121" y="844"/>
                </a:lnTo>
                <a:lnTo>
                  <a:pt x="1214" y="823"/>
                </a:lnTo>
                <a:lnTo>
                  <a:pt x="1308" y="802"/>
                </a:lnTo>
                <a:lnTo>
                  <a:pt x="1401" y="780"/>
                </a:lnTo>
                <a:lnTo>
                  <a:pt x="1495" y="757"/>
                </a:lnTo>
                <a:lnTo>
                  <a:pt x="1587" y="735"/>
                </a:lnTo>
                <a:lnTo>
                  <a:pt x="1678" y="711"/>
                </a:lnTo>
                <a:lnTo>
                  <a:pt x="1767" y="686"/>
                </a:lnTo>
                <a:lnTo>
                  <a:pt x="1853" y="662"/>
                </a:lnTo>
                <a:lnTo>
                  <a:pt x="1935" y="638"/>
                </a:lnTo>
                <a:lnTo>
                  <a:pt x="2015" y="612"/>
                </a:lnTo>
                <a:lnTo>
                  <a:pt x="2089" y="587"/>
                </a:lnTo>
                <a:lnTo>
                  <a:pt x="2158" y="561"/>
                </a:lnTo>
                <a:lnTo>
                  <a:pt x="2222" y="535"/>
                </a:lnTo>
                <a:lnTo>
                  <a:pt x="2280" y="510"/>
                </a:lnTo>
                <a:lnTo>
                  <a:pt x="2331" y="483"/>
                </a:lnTo>
                <a:lnTo>
                  <a:pt x="2375" y="458"/>
                </a:lnTo>
                <a:lnTo>
                  <a:pt x="2414" y="432"/>
                </a:lnTo>
                <a:lnTo>
                  <a:pt x="2451" y="407"/>
                </a:lnTo>
                <a:lnTo>
                  <a:pt x="2486" y="384"/>
                </a:lnTo>
                <a:lnTo>
                  <a:pt x="2519" y="360"/>
                </a:lnTo>
                <a:lnTo>
                  <a:pt x="2579" y="316"/>
                </a:lnTo>
                <a:lnTo>
                  <a:pt x="2633" y="274"/>
                </a:lnTo>
                <a:lnTo>
                  <a:pt x="2679" y="235"/>
                </a:lnTo>
                <a:lnTo>
                  <a:pt x="2719" y="201"/>
                </a:lnTo>
                <a:lnTo>
                  <a:pt x="2754" y="169"/>
                </a:lnTo>
                <a:lnTo>
                  <a:pt x="2782" y="139"/>
                </a:lnTo>
                <a:lnTo>
                  <a:pt x="2806" y="114"/>
                </a:lnTo>
                <a:lnTo>
                  <a:pt x="2825" y="92"/>
                </a:lnTo>
                <a:lnTo>
                  <a:pt x="2839" y="73"/>
                </a:lnTo>
                <a:lnTo>
                  <a:pt x="2851" y="57"/>
                </a:lnTo>
                <a:lnTo>
                  <a:pt x="2864" y="36"/>
                </a:lnTo>
                <a:lnTo>
                  <a:pt x="2868" y="29"/>
                </a:lnTo>
                <a:lnTo>
                  <a:pt x="2787" y="0"/>
                </a:lnTo>
                <a:lnTo>
                  <a:pt x="2782" y="4"/>
                </a:lnTo>
                <a:lnTo>
                  <a:pt x="2772" y="18"/>
                </a:lnTo>
                <a:lnTo>
                  <a:pt x="2753" y="38"/>
                </a:lnTo>
                <a:lnTo>
                  <a:pt x="2726" y="65"/>
                </a:lnTo>
                <a:lnTo>
                  <a:pt x="2692" y="98"/>
                </a:lnTo>
                <a:lnTo>
                  <a:pt x="2652" y="136"/>
                </a:lnTo>
                <a:lnTo>
                  <a:pt x="2629" y="157"/>
                </a:lnTo>
                <a:lnTo>
                  <a:pt x="2604" y="178"/>
                </a:lnTo>
                <a:lnTo>
                  <a:pt x="2577" y="200"/>
                </a:lnTo>
                <a:lnTo>
                  <a:pt x="2549" y="223"/>
                </a:lnTo>
                <a:lnTo>
                  <a:pt x="2518" y="246"/>
                </a:lnTo>
                <a:lnTo>
                  <a:pt x="2485" y="269"/>
                </a:lnTo>
                <a:lnTo>
                  <a:pt x="2451" y="293"/>
                </a:lnTo>
                <a:lnTo>
                  <a:pt x="2415" y="316"/>
                </a:lnTo>
                <a:lnTo>
                  <a:pt x="2378" y="340"/>
                </a:lnTo>
                <a:lnTo>
                  <a:pt x="2338" y="364"/>
                </a:lnTo>
                <a:lnTo>
                  <a:pt x="2297" y="387"/>
                </a:lnTo>
                <a:lnTo>
                  <a:pt x="2255" y="410"/>
                </a:lnTo>
                <a:lnTo>
                  <a:pt x="2210" y="432"/>
                </a:lnTo>
                <a:lnTo>
                  <a:pt x="2164" y="454"/>
                </a:lnTo>
                <a:lnTo>
                  <a:pt x="2115" y="476"/>
                </a:lnTo>
                <a:lnTo>
                  <a:pt x="2065" y="496"/>
                </a:lnTo>
                <a:lnTo>
                  <a:pt x="2014" y="515"/>
                </a:lnTo>
                <a:lnTo>
                  <a:pt x="1961" y="533"/>
                </a:lnTo>
                <a:lnTo>
                  <a:pt x="1905" y="550"/>
                </a:lnTo>
                <a:lnTo>
                  <a:pt x="1849" y="566"/>
                </a:lnTo>
                <a:lnTo>
                  <a:pt x="1726" y="597"/>
                </a:lnTo>
                <a:lnTo>
                  <a:pt x="1593" y="630"/>
                </a:lnTo>
                <a:lnTo>
                  <a:pt x="1449" y="664"/>
                </a:lnTo>
                <a:lnTo>
                  <a:pt x="1300" y="699"/>
                </a:lnTo>
                <a:lnTo>
                  <a:pt x="1146" y="734"/>
                </a:lnTo>
                <a:lnTo>
                  <a:pt x="993" y="768"/>
                </a:lnTo>
                <a:lnTo>
                  <a:pt x="841" y="802"/>
                </a:lnTo>
                <a:lnTo>
                  <a:pt x="694" y="834"/>
                </a:lnTo>
                <a:lnTo>
                  <a:pt x="553" y="865"/>
                </a:lnTo>
                <a:lnTo>
                  <a:pt x="423" y="893"/>
                </a:lnTo>
                <a:lnTo>
                  <a:pt x="305" y="918"/>
                </a:lnTo>
                <a:lnTo>
                  <a:pt x="202" y="939"/>
                </a:lnTo>
                <a:lnTo>
                  <a:pt x="119" y="957"/>
                </a:lnTo>
                <a:lnTo>
                  <a:pt x="55" y="971"/>
                </a:lnTo>
                <a:lnTo>
                  <a:pt x="15" y="979"/>
                </a:lnTo>
                <a:lnTo>
                  <a:pt x="0" y="98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11"/>
          <p:cNvSpPr/>
          <p:nvPr>
            <p:custDataLst>
              <p:tags r:id="rId9"/>
            </p:custDataLst>
          </p:nvPr>
        </p:nvSpPr>
        <p:spPr bwMode="auto">
          <a:xfrm>
            <a:off x="7070563" y="2732087"/>
            <a:ext cx="1117763" cy="696913"/>
          </a:xfrm>
          <a:custGeom>
            <a:avLst/>
            <a:gdLst>
              <a:gd name="T0" fmla="*/ 71 w 1677"/>
              <a:gd name="T1" fmla="*/ 1316 h 1316"/>
              <a:gd name="T2" fmla="*/ 93 w 1677"/>
              <a:gd name="T3" fmla="*/ 1289 h 1316"/>
              <a:gd name="T4" fmla="*/ 155 w 1677"/>
              <a:gd name="T5" fmla="*/ 1210 h 1316"/>
              <a:gd name="T6" fmla="*/ 251 w 1677"/>
              <a:gd name="T7" fmla="*/ 1096 h 1316"/>
              <a:gd name="T8" fmla="*/ 374 w 1677"/>
              <a:gd name="T9" fmla="*/ 954 h 1316"/>
              <a:gd name="T10" fmla="*/ 519 w 1677"/>
              <a:gd name="T11" fmla="*/ 799 h 1316"/>
              <a:gd name="T12" fmla="*/ 597 w 1677"/>
              <a:gd name="T13" fmla="*/ 719 h 1316"/>
              <a:gd name="T14" fmla="*/ 678 w 1677"/>
              <a:gd name="T15" fmla="*/ 640 h 1316"/>
              <a:gd name="T16" fmla="*/ 761 w 1677"/>
              <a:gd name="T17" fmla="*/ 563 h 1316"/>
              <a:gd name="T18" fmla="*/ 845 w 1677"/>
              <a:gd name="T19" fmla="*/ 490 h 1316"/>
              <a:gd name="T20" fmla="*/ 930 w 1677"/>
              <a:gd name="T21" fmla="*/ 421 h 1316"/>
              <a:gd name="T22" fmla="*/ 1014 w 1677"/>
              <a:gd name="T23" fmla="*/ 360 h 1316"/>
              <a:gd name="T24" fmla="*/ 1095 w 1677"/>
              <a:gd name="T25" fmla="*/ 305 h 1316"/>
              <a:gd name="T26" fmla="*/ 1172 w 1677"/>
              <a:gd name="T27" fmla="*/ 257 h 1316"/>
              <a:gd name="T28" fmla="*/ 1242 w 1677"/>
              <a:gd name="T29" fmla="*/ 215 h 1316"/>
              <a:gd name="T30" fmla="*/ 1307 w 1677"/>
              <a:gd name="T31" fmla="*/ 180 h 1316"/>
              <a:gd name="T32" fmla="*/ 1421 w 1677"/>
              <a:gd name="T33" fmla="*/ 124 h 1316"/>
              <a:gd name="T34" fmla="*/ 1514 w 1677"/>
              <a:gd name="T35" fmla="*/ 86 h 1316"/>
              <a:gd name="T36" fmla="*/ 1585 w 1677"/>
              <a:gd name="T37" fmla="*/ 62 h 1316"/>
              <a:gd name="T38" fmla="*/ 1636 w 1677"/>
              <a:gd name="T39" fmla="*/ 50 h 1316"/>
              <a:gd name="T40" fmla="*/ 1677 w 1677"/>
              <a:gd name="T41" fmla="*/ 44 h 1316"/>
              <a:gd name="T42" fmla="*/ 1543 w 1677"/>
              <a:gd name="T43" fmla="*/ 2 h 1316"/>
              <a:gd name="T44" fmla="*/ 1500 w 1677"/>
              <a:gd name="T45" fmla="*/ 16 h 1316"/>
              <a:gd name="T46" fmla="*/ 1422 w 1677"/>
              <a:gd name="T47" fmla="*/ 47 h 1316"/>
              <a:gd name="T48" fmla="*/ 1314 w 1677"/>
              <a:gd name="T49" fmla="*/ 93 h 1316"/>
              <a:gd name="T50" fmla="*/ 1218 w 1677"/>
              <a:gd name="T51" fmla="*/ 141 h 1316"/>
              <a:gd name="T52" fmla="*/ 1148 w 1677"/>
              <a:gd name="T53" fmla="*/ 178 h 1316"/>
              <a:gd name="T54" fmla="*/ 1074 w 1677"/>
              <a:gd name="T55" fmla="*/ 220 h 1316"/>
              <a:gd name="T56" fmla="*/ 998 w 1677"/>
              <a:gd name="T57" fmla="*/ 268 h 1316"/>
              <a:gd name="T58" fmla="*/ 921 w 1677"/>
              <a:gd name="T59" fmla="*/ 320 h 1316"/>
              <a:gd name="T60" fmla="*/ 842 w 1677"/>
              <a:gd name="T61" fmla="*/ 378 h 1316"/>
              <a:gd name="T62" fmla="*/ 762 w 1677"/>
              <a:gd name="T63" fmla="*/ 441 h 1316"/>
              <a:gd name="T64" fmla="*/ 684 w 1677"/>
              <a:gd name="T65" fmla="*/ 510 h 1316"/>
              <a:gd name="T66" fmla="*/ 570 w 1677"/>
              <a:gd name="T67" fmla="*/ 621 h 1316"/>
              <a:gd name="T68" fmla="*/ 433 w 1677"/>
              <a:gd name="T69" fmla="*/ 764 h 1316"/>
              <a:gd name="T70" fmla="*/ 313 w 1677"/>
              <a:gd name="T71" fmla="*/ 897 h 1316"/>
              <a:gd name="T72" fmla="*/ 211 w 1677"/>
              <a:gd name="T73" fmla="*/ 1017 h 1316"/>
              <a:gd name="T74" fmla="*/ 129 w 1677"/>
              <a:gd name="T75" fmla="*/ 1119 h 1316"/>
              <a:gd name="T76" fmla="*/ 66 w 1677"/>
              <a:gd name="T77" fmla="*/ 1202 h 1316"/>
              <a:gd name="T78" fmla="*/ 24 w 1677"/>
              <a:gd name="T79" fmla="*/ 1260 h 1316"/>
              <a:gd name="T80" fmla="*/ 2 w 1677"/>
              <a:gd name="T81" fmla="*/ 1291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77" h="1316">
                <a:moveTo>
                  <a:pt x="0" y="1294"/>
                </a:moveTo>
                <a:lnTo>
                  <a:pt x="71" y="1316"/>
                </a:lnTo>
                <a:lnTo>
                  <a:pt x="76" y="1309"/>
                </a:lnTo>
                <a:lnTo>
                  <a:pt x="93" y="1289"/>
                </a:lnTo>
                <a:lnTo>
                  <a:pt x="119" y="1255"/>
                </a:lnTo>
                <a:lnTo>
                  <a:pt x="155" y="1210"/>
                </a:lnTo>
                <a:lnTo>
                  <a:pt x="200" y="1157"/>
                </a:lnTo>
                <a:lnTo>
                  <a:pt x="251" y="1096"/>
                </a:lnTo>
                <a:lnTo>
                  <a:pt x="310" y="1027"/>
                </a:lnTo>
                <a:lnTo>
                  <a:pt x="374" y="954"/>
                </a:lnTo>
                <a:lnTo>
                  <a:pt x="445" y="878"/>
                </a:lnTo>
                <a:lnTo>
                  <a:pt x="519" y="799"/>
                </a:lnTo>
                <a:lnTo>
                  <a:pt x="557" y="759"/>
                </a:lnTo>
                <a:lnTo>
                  <a:pt x="597" y="719"/>
                </a:lnTo>
                <a:lnTo>
                  <a:pt x="637" y="679"/>
                </a:lnTo>
                <a:lnTo>
                  <a:pt x="678" y="640"/>
                </a:lnTo>
                <a:lnTo>
                  <a:pt x="719" y="601"/>
                </a:lnTo>
                <a:lnTo>
                  <a:pt x="761" y="563"/>
                </a:lnTo>
                <a:lnTo>
                  <a:pt x="802" y="526"/>
                </a:lnTo>
                <a:lnTo>
                  <a:pt x="845" y="490"/>
                </a:lnTo>
                <a:lnTo>
                  <a:pt x="888" y="455"/>
                </a:lnTo>
                <a:lnTo>
                  <a:pt x="930" y="421"/>
                </a:lnTo>
                <a:lnTo>
                  <a:pt x="973" y="389"/>
                </a:lnTo>
                <a:lnTo>
                  <a:pt x="1014" y="360"/>
                </a:lnTo>
                <a:lnTo>
                  <a:pt x="1056" y="331"/>
                </a:lnTo>
                <a:lnTo>
                  <a:pt x="1095" y="305"/>
                </a:lnTo>
                <a:lnTo>
                  <a:pt x="1135" y="280"/>
                </a:lnTo>
                <a:lnTo>
                  <a:pt x="1172" y="257"/>
                </a:lnTo>
                <a:lnTo>
                  <a:pt x="1207" y="235"/>
                </a:lnTo>
                <a:lnTo>
                  <a:pt x="1242" y="215"/>
                </a:lnTo>
                <a:lnTo>
                  <a:pt x="1275" y="197"/>
                </a:lnTo>
                <a:lnTo>
                  <a:pt x="1307" y="180"/>
                </a:lnTo>
                <a:lnTo>
                  <a:pt x="1366" y="149"/>
                </a:lnTo>
                <a:lnTo>
                  <a:pt x="1421" y="124"/>
                </a:lnTo>
                <a:lnTo>
                  <a:pt x="1470" y="103"/>
                </a:lnTo>
                <a:lnTo>
                  <a:pt x="1514" y="86"/>
                </a:lnTo>
                <a:lnTo>
                  <a:pt x="1552" y="72"/>
                </a:lnTo>
                <a:lnTo>
                  <a:pt x="1585" y="62"/>
                </a:lnTo>
                <a:lnTo>
                  <a:pt x="1614" y="55"/>
                </a:lnTo>
                <a:lnTo>
                  <a:pt x="1636" y="50"/>
                </a:lnTo>
                <a:lnTo>
                  <a:pt x="1666" y="46"/>
                </a:lnTo>
                <a:lnTo>
                  <a:pt x="1677" y="44"/>
                </a:lnTo>
                <a:lnTo>
                  <a:pt x="1549" y="0"/>
                </a:lnTo>
                <a:lnTo>
                  <a:pt x="1543" y="2"/>
                </a:lnTo>
                <a:lnTo>
                  <a:pt x="1527" y="7"/>
                </a:lnTo>
                <a:lnTo>
                  <a:pt x="1500" y="16"/>
                </a:lnTo>
                <a:lnTo>
                  <a:pt x="1466" y="30"/>
                </a:lnTo>
                <a:lnTo>
                  <a:pt x="1422" y="47"/>
                </a:lnTo>
                <a:lnTo>
                  <a:pt x="1371" y="68"/>
                </a:lnTo>
                <a:lnTo>
                  <a:pt x="1314" y="93"/>
                </a:lnTo>
                <a:lnTo>
                  <a:pt x="1251" y="124"/>
                </a:lnTo>
                <a:lnTo>
                  <a:pt x="1218" y="141"/>
                </a:lnTo>
                <a:lnTo>
                  <a:pt x="1183" y="159"/>
                </a:lnTo>
                <a:lnTo>
                  <a:pt x="1148" y="178"/>
                </a:lnTo>
                <a:lnTo>
                  <a:pt x="1111" y="199"/>
                </a:lnTo>
                <a:lnTo>
                  <a:pt x="1074" y="220"/>
                </a:lnTo>
                <a:lnTo>
                  <a:pt x="1037" y="243"/>
                </a:lnTo>
                <a:lnTo>
                  <a:pt x="998" y="268"/>
                </a:lnTo>
                <a:lnTo>
                  <a:pt x="960" y="293"/>
                </a:lnTo>
                <a:lnTo>
                  <a:pt x="921" y="320"/>
                </a:lnTo>
                <a:lnTo>
                  <a:pt x="881" y="348"/>
                </a:lnTo>
                <a:lnTo>
                  <a:pt x="842" y="378"/>
                </a:lnTo>
                <a:lnTo>
                  <a:pt x="802" y="408"/>
                </a:lnTo>
                <a:lnTo>
                  <a:pt x="762" y="441"/>
                </a:lnTo>
                <a:lnTo>
                  <a:pt x="723" y="475"/>
                </a:lnTo>
                <a:lnTo>
                  <a:pt x="684" y="510"/>
                </a:lnTo>
                <a:lnTo>
                  <a:pt x="645" y="547"/>
                </a:lnTo>
                <a:lnTo>
                  <a:pt x="570" y="621"/>
                </a:lnTo>
                <a:lnTo>
                  <a:pt x="499" y="693"/>
                </a:lnTo>
                <a:lnTo>
                  <a:pt x="433" y="764"/>
                </a:lnTo>
                <a:lnTo>
                  <a:pt x="371" y="832"/>
                </a:lnTo>
                <a:lnTo>
                  <a:pt x="313" y="897"/>
                </a:lnTo>
                <a:lnTo>
                  <a:pt x="260" y="959"/>
                </a:lnTo>
                <a:lnTo>
                  <a:pt x="211" y="1017"/>
                </a:lnTo>
                <a:lnTo>
                  <a:pt x="168" y="1071"/>
                </a:lnTo>
                <a:lnTo>
                  <a:pt x="129" y="1119"/>
                </a:lnTo>
                <a:lnTo>
                  <a:pt x="95" y="1163"/>
                </a:lnTo>
                <a:lnTo>
                  <a:pt x="66" y="1202"/>
                </a:lnTo>
                <a:lnTo>
                  <a:pt x="42" y="1234"/>
                </a:lnTo>
                <a:lnTo>
                  <a:pt x="24" y="1260"/>
                </a:lnTo>
                <a:lnTo>
                  <a:pt x="10" y="1279"/>
                </a:lnTo>
                <a:lnTo>
                  <a:pt x="2" y="1291"/>
                </a:lnTo>
                <a:lnTo>
                  <a:pt x="0" y="129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Freeform 12"/>
          <p:cNvSpPr/>
          <p:nvPr>
            <p:custDataLst>
              <p:tags r:id="rId10"/>
            </p:custDataLst>
          </p:nvPr>
        </p:nvSpPr>
        <p:spPr bwMode="auto">
          <a:xfrm>
            <a:off x="8188258" y="2308225"/>
            <a:ext cx="1999574" cy="369888"/>
          </a:xfrm>
          <a:custGeom>
            <a:avLst/>
            <a:gdLst>
              <a:gd name="T0" fmla="*/ 94 w 3000"/>
              <a:gd name="T1" fmla="*/ 697 h 697"/>
              <a:gd name="T2" fmla="*/ 106 w 3000"/>
              <a:gd name="T3" fmla="*/ 686 h 697"/>
              <a:gd name="T4" fmla="*/ 146 w 3000"/>
              <a:gd name="T5" fmla="*/ 672 h 697"/>
              <a:gd name="T6" fmla="*/ 209 w 3000"/>
              <a:gd name="T7" fmla="*/ 655 h 697"/>
              <a:gd name="T8" fmla="*/ 296 w 3000"/>
              <a:gd name="T9" fmla="*/ 636 h 697"/>
              <a:gd name="T10" fmla="*/ 523 w 3000"/>
              <a:gd name="T11" fmla="*/ 591 h 697"/>
              <a:gd name="T12" fmla="*/ 809 w 3000"/>
              <a:gd name="T13" fmla="*/ 540 h 697"/>
              <a:gd name="T14" fmla="*/ 1130 w 3000"/>
              <a:gd name="T15" fmla="*/ 486 h 697"/>
              <a:gd name="T16" fmla="*/ 1467 w 3000"/>
              <a:gd name="T17" fmla="*/ 431 h 697"/>
              <a:gd name="T18" fmla="*/ 1799 w 3000"/>
              <a:gd name="T19" fmla="*/ 380 h 697"/>
              <a:gd name="T20" fmla="*/ 2105 w 3000"/>
              <a:gd name="T21" fmla="*/ 335 h 697"/>
              <a:gd name="T22" fmla="*/ 2242 w 3000"/>
              <a:gd name="T23" fmla="*/ 313 h 697"/>
              <a:gd name="T24" fmla="*/ 2363 w 3000"/>
              <a:gd name="T25" fmla="*/ 289 h 697"/>
              <a:gd name="T26" fmla="*/ 2473 w 3000"/>
              <a:gd name="T27" fmla="*/ 265 h 697"/>
              <a:gd name="T28" fmla="*/ 2571 w 3000"/>
              <a:gd name="T29" fmla="*/ 240 h 697"/>
              <a:gd name="T30" fmla="*/ 2656 w 3000"/>
              <a:gd name="T31" fmla="*/ 214 h 697"/>
              <a:gd name="T32" fmla="*/ 2730 w 3000"/>
              <a:gd name="T33" fmla="*/ 189 h 697"/>
              <a:gd name="T34" fmla="*/ 2794 w 3000"/>
              <a:gd name="T35" fmla="*/ 163 h 697"/>
              <a:gd name="T36" fmla="*/ 2848 w 3000"/>
              <a:gd name="T37" fmla="*/ 139 h 697"/>
              <a:gd name="T38" fmla="*/ 2892 w 3000"/>
              <a:gd name="T39" fmla="*/ 116 h 697"/>
              <a:gd name="T40" fmla="*/ 2928 w 3000"/>
              <a:gd name="T41" fmla="*/ 95 h 697"/>
              <a:gd name="T42" fmla="*/ 2956 w 3000"/>
              <a:gd name="T43" fmla="*/ 74 h 697"/>
              <a:gd name="T44" fmla="*/ 2977 w 3000"/>
              <a:gd name="T45" fmla="*/ 58 h 697"/>
              <a:gd name="T46" fmla="*/ 2991 w 3000"/>
              <a:gd name="T47" fmla="*/ 43 h 697"/>
              <a:gd name="T48" fmla="*/ 2998 w 3000"/>
              <a:gd name="T49" fmla="*/ 31 h 697"/>
              <a:gd name="T50" fmla="*/ 3000 w 3000"/>
              <a:gd name="T51" fmla="*/ 24 h 697"/>
              <a:gd name="T52" fmla="*/ 2997 w 3000"/>
              <a:gd name="T53" fmla="*/ 19 h 697"/>
              <a:gd name="T54" fmla="*/ 2939 w 3000"/>
              <a:gd name="T55" fmla="*/ 3 h 697"/>
              <a:gd name="T56" fmla="*/ 2893 w 3000"/>
              <a:gd name="T57" fmla="*/ 18 h 697"/>
              <a:gd name="T58" fmla="*/ 2802 w 3000"/>
              <a:gd name="T59" fmla="*/ 48 h 697"/>
              <a:gd name="T60" fmla="*/ 2663 w 3000"/>
              <a:gd name="T61" fmla="*/ 88 h 697"/>
              <a:gd name="T62" fmla="*/ 2473 w 3000"/>
              <a:gd name="T63" fmla="*/ 136 h 697"/>
              <a:gd name="T64" fmla="*/ 2233 w 3000"/>
              <a:gd name="T65" fmla="*/ 190 h 697"/>
              <a:gd name="T66" fmla="*/ 2020 w 3000"/>
              <a:gd name="T67" fmla="*/ 233 h 697"/>
              <a:gd name="T68" fmla="*/ 1860 w 3000"/>
              <a:gd name="T69" fmla="*/ 262 h 697"/>
              <a:gd name="T70" fmla="*/ 1688 w 3000"/>
              <a:gd name="T71" fmla="*/ 291 h 697"/>
              <a:gd name="T72" fmla="*/ 1501 w 3000"/>
              <a:gd name="T73" fmla="*/ 320 h 697"/>
              <a:gd name="T74" fmla="*/ 1304 w 3000"/>
              <a:gd name="T75" fmla="*/ 349 h 697"/>
              <a:gd name="T76" fmla="*/ 1121 w 3000"/>
              <a:gd name="T77" fmla="*/ 377 h 697"/>
              <a:gd name="T78" fmla="*/ 954 w 3000"/>
              <a:gd name="T79" fmla="*/ 406 h 697"/>
              <a:gd name="T80" fmla="*/ 803 w 3000"/>
              <a:gd name="T81" fmla="*/ 434 h 697"/>
              <a:gd name="T82" fmla="*/ 666 w 3000"/>
              <a:gd name="T83" fmla="*/ 462 h 697"/>
              <a:gd name="T84" fmla="*/ 545 w 3000"/>
              <a:gd name="T85" fmla="*/ 489 h 697"/>
              <a:gd name="T86" fmla="*/ 388 w 3000"/>
              <a:gd name="T87" fmla="*/ 527 h 697"/>
              <a:gd name="T88" fmla="*/ 225 w 3000"/>
              <a:gd name="T89" fmla="*/ 574 h 697"/>
              <a:gd name="T90" fmla="*/ 110 w 3000"/>
              <a:gd name="T91" fmla="*/ 612 h 697"/>
              <a:gd name="T92" fmla="*/ 38 w 3000"/>
              <a:gd name="T93" fmla="*/ 641 h 697"/>
              <a:gd name="T94" fmla="*/ 4 w 3000"/>
              <a:gd name="T95" fmla="*/ 655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00" h="697">
                <a:moveTo>
                  <a:pt x="0" y="657"/>
                </a:moveTo>
                <a:lnTo>
                  <a:pt x="94" y="697"/>
                </a:lnTo>
                <a:lnTo>
                  <a:pt x="96" y="691"/>
                </a:lnTo>
                <a:lnTo>
                  <a:pt x="106" y="686"/>
                </a:lnTo>
                <a:lnTo>
                  <a:pt x="123" y="680"/>
                </a:lnTo>
                <a:lnTo>
                  <a:pt x="146" y="672"/>
                </a:lnTo>
                <a:lnTo>
                  <a:pt x="174" y="664"/>
                </a:lnTo>
                <a:lnTo>
                  <a:pt x="209" y="655"/>
                </a:lnTo>
                <a:lnTo>
                  <a:pt x="251" y="646"/>
                </a:lnTo>
                <a:lnTo>
                  <a:pt x="296" y="636"/>
                </a:lnTo>
                <a:lnTo>
                  <a:pt x="402" y="614"/>
                </a:lnTo>
                <a:lnTo>
                  <a:pt x="523" y="591"/>
                </a:lnTo>
                <a:lnTo>
                  <a:pt x="661" y="565"/>
                </a:lnTo>
                <a:lnTo>
                  <a:pt x="809" y="540"/>
                </a:lnTo>
                <a:lnTo>
                  <a:pt x="966" y="513"/>
                </a:lnTo>
                <a:lnTo>
                  <a:pt x="1130" y="486"/>
                </a:lnTo>
                <a:lnTo>
                  <a:pt x="1297" y="459"/>
                </a:lnTo>
                <a:lnTo>
                  <a:pt x="1467" y="431"/>
                </a:lnTo>
                <a:lnTo>
                  <a:pt x="1635" y="406"/>
                </a:lnTo>
                <a:lnTo>
                  <a:pt x="1799" y="380"/>
                </a:lnTo>
                <a:lnTo>
                  <a:pt x="1956" y="356"/>
                </a:lnTo>
                <a:lnTo>
                  <a:pt x="2105" y="335"/>
                </a:lnTo>
                <a:lnTo>
                  <a:pt x="2175" y="324"/>
                </a:lnTo>
                <a:lnTo>
                  <a:pt x="2242" y="313"/>
                </a:lnTo>
                <a:lnTo>
                  <a:pt x="2304" y="301"/>
                </a:lnTo>
                <a:lnTo>
                  <a:pt x="2363" y="289"/>
                </a:lnTo>
                <a:lnTo>
                  <a:pt x="2421" y="278"/>
                </a:lnTo>
                <a:lnTo>
                  <a:pt x="2473" y="265"/>
                </a:lnTo>
                <a:lnTo>
                  <a:pt x="2523" y="252"/>
                </a:lnTo>
                <a:lnTo>
                  <a:pt x="2571" y="240"/>
                </a:lnTo>
                <a:lnTo>
                  <a:pt x="2615" y="227"/>
                </a:lnTo>
                <a:lnTo>
                  <a:pt x="2656" y="214"/>
                </a:lnTo>
                <a:lnTo>
                  <a:pt x="2694" y="201"/>
                </a:lnTo>
                <a:lnTo>
                  <a:pt x="2730" y="189"/>
                </a:lnTo>
                <a:lnTo>
                  <a:pt x="2763" y="176"/>
                </a:lnTo>
                <a:lnTo>
                  <a:pt x="2794" y="163"/>
                </a:lnTo>
                <a:lnTo>
                  <a:pt x="2822" y="151"/>
                </a:lnTo>
                <a:lnTo>
                  <a:pt x="2848" y="139"/>
                </a:lnTo>
                <a:lnTo>
                  <a:pt x="2871" y="127"/>
                </a:lnTo>
                <a:lnTo>
                  <a:pt x="2892" y="116"/>
                </a:lnTo>
                <a:lnTo>
                  <a:pt x="2911" y="105"/>
                </a:lnTo>
                <a:lnTo>
                  <a:pt x="2928" y="95"/>
                </a:lnTo>
                <a:lnTo>
                  <a:pt x="2943" y="84"/>
                </a:lnTo>
                <a:lnTo>
                  <a:pt x="2956" y="74"/>
                </a:lnTo>
                <a:lnTo>
                  <a:pt x="2967" y="65"/>
                </a:lnTo>
                <a:lnTo>
                  <a:pt x="2977" y="58"/>
                </a:lnTo>
                <a:lnTo>
                  <a:pt x="2984" y="49"/>
                </a:lnTo>
                <a:lnTo>
                  <a:pt x="2991" y="43"/>
                </a:lnTo>
                <a:lnTo>
                  <a:pt x="2995" y="36"/>
                </a:lnTo>
                <a:lnTo>
                  <a:pt x="2998" y="31"/>
                </a:lnTo>
                <a:lnTo>
                  <a:pt x="2999" y="27"/>
                </a:lnTo>
                <a:lnTo>
                  <a:pt x="3000" y="24"/>
                </a:lnTo>
                <a:lnTo>
                  <a:pt x="2999" y="21"/>
                </a:lnTo>
                <a:lnTo>
                  <a:pt x="2997" y="19"/>
                </a:lnTo>
                <a:lnTo>
                  <a:pt x="2944" y="0"/>
                </a:lnTo>
                <a:lnTo>
                  <a:pt x="2939" y="3"/>
                </a:lnTo>
                <a:lnTo>
                  <a:pt x="2922" y="9"/>
                </a:lnTo>
                <a:lnTo>
                  <a:pt x="2893" y="18"/>
                </a:lnTo>
                <a:lnTo>
                  <a:pt x="2853" y="32"/>
                </a:lnTo>
                <a:lnTo>
                  <a:pt x="2802" y="48"/>
                </a:lnTo>
                <a:lnTo>
                  <a:pt x="2738" y="66"/>
                </a:lnTo>
                <a:lnTo>
                  <a:pt x="2663" y="88"/>
                </a:lnTo>
                <a:lnTo>
                  <a:pt x="2574" y="110"/>
                </a:lnTo>
                <a:lnTo>
                  <a:pt x="2473" y="136"/>
                </a:lnTo>
                <a:lnTo>
                  <a:pt x="2359" y="162"/>
                </a:lnTo>
                <a:lnTo>
                  <a:pt x="2233" y="190"/>
                </a:lnTo>
                <a:lnTo>
                  <a:pt x="2094" y="218"/>
                </a:lnTo>
                <a:lnTo>
                  <a:pt x="2020" y="233"/>
                </a:lnTo>
                <a:lnTo>
                  <a:pt x="1941" y="247"/>
                </a:lnTo>
                <a:lnTo>
                  <a:pt x="1860" y="262"/>
                </a:lnTo>
                <a:lnTo>
                  <a:pt x="1775" y="277"/>
                </a:lnTo>
                <a:lnTo>
                  <a:pt x="1688" y="291"/>
                </a:lnTo>
                <a:lnTo>
                  <a:pt x="1596" y="305"/>
                </a:lnTo>
                <a:lnTo>
                  <a:pt x="1501" y="320"/>
                </a:lnTo>
                <a:lnTo>
                  <a:pt x="1402" y="334"/>
                </a:lnTo>
                <a:lnTo>
                  <a:pt x="1304" y="349"/>
                </a:lnTo>
                <a:lnTo>
                  <a:pt x="1211" y="362"/>
                </a:lnTo>
                <a:lnTo>
                  <a:pt x="1121" y="377"/>
                </a:lnTo>
                <a:lnTo>
                  <a:pt x="1035" y="391"/>
                </a:lnTo>
                <a:lnTo>
                  <a:pt x="954" y="406"/>
                </a:lnTo>
                <a:lnTo>
                  <a:pt x="876" y="419"/>
                </a:lnTo>
                <a:lnTo>
                  <a:pt x="803" y="434"/>
                </a:lnTo>
                <a:lnTo>
                  <a:pt x="733" y="448"/>
                </a:lnTo>
                <a:lnTo>
                  <a:pt x="666" y="462"/>
                </a:lnTo>
                <a:lnTo>
                  <a:pt x="604" y="475"/>
                </a:lnTo>
                <a:lnTo>
                  <a:pt x="545" y="489"/>
                </a:lnTo>
                <a:lnTo>
                  <a:pt x="488" y="502"/>
                </a:lnTo>
                <a:lnTo>
                  <a:pt x="388" y="527"/>
                </a:lnTo>
                <a:lnTo>
                  <a:pt x="300" y="552"/>
                </a:lnTo>
                <a:lnTo>
                  <a:pt x="225" y="574"/>
                </a:lnTo>
                <a:lnTo>
                  <a:pt x="162" y="595"/>
                </a:lnTo>
                <a:lnTo>
                  <a:pt x="110" y="612"/>
                </a:lnTo>
                <a:lnTo>
                  <a:pt x="69" y="628"/>
                </a:lnTo>
                <a:lnTo>
                  <a:pt x="38" y="641"/>
                </a:lnTo>
                <a:lnTo>
                  <a:pt x="17" y="649"/>
                </a:lnTo>
                <a:lnTo>
                  <a:pt x="4" y="655"/>
                </a:lnTo>
                <a:lnTo>
                  <a:pt x="0" y="65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16"/>
          <p:cNvSpPr txBox="1"/>
          <p:nvPr>
            <p:custDataLst>
              <p:tags r:id="rId11"/>
            </p:custDataLst>
          </p:nvPr>
        </p:nvSpPr>
        <p:spPr>
          <a:xfrm>
            <a:off x="4118566" y="3105587"/>
            <a:ext cx="1798476" cy="646331"/>
          </a:xfrm>
          <a:prstGeom prst="rect">
            <a:avLst/>
          </a:prstGeom>
          <a:noFill/>
        </p:spPr>
        <p:txBody>
          <a:bodyPr wrap="square" tIns="0" rtlCol="0">
            <a:noAutofit/>
            <a:scene3d>
              <a:camera prst="orthographicFront"/>
              <a:lightRig rig="threePt" dir="t"/>
            </a:scene3d>
          </a:bodyPr>
          <a:p>
            <a:pPr>
              <a:lnSpc>
                <a:spcPct val="120000"/>
              </a:lnSpc>
            </a:pPr>
            <a:r>
              <a:rPr lang="zh-CN" altLang="en-US" sz="1200" spc="15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把学生信息数据中的</a:t>
            </a:r>
            <a:r>
              <a:rPr lang="en-US" altLang="zh-CN" sz="1200" spc="15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user_id</a:t>
            </a:r>
            <a:r>
              <a:rPr lang="zh-CN" altLang="en-US" sz="1200" spc="15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传到试卷详情</a:t>
            </a:r>
            <a:endParaRPr lang="zh-CN" altLang="en-US" sz="1200" spc="15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环形箭头 4"/>
          <p:cNvSpPr/>
          <p:nvPr/>
        </p:nvSpPr>
        <p:spPr>
          <a:xfrm>
            <a:off x="3597910" y="2678430"/>
            <a:ext cx="979170" cy="979170"/>
          </a:xfrm>
          <a:prstGeom prst="circularArrow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直角上箭头 6"/>
          <p:cNvSpPr/>
          <p:nvPr/>
        </p:nvSpPr>
        <p:spPr>
          <a:xfrm>
            <a:off x="5831840" y="2312670"/>
            <a:ext cx="2962275" cy="1172210"/>
          </a:xfrm>
          <a:prstGeom prst="bentUpArrow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4K{92}_2F6~6T6HQ]{B]V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190" y="2195830"/>
            <a:ext cx="6460490" cy="40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75" y="560705"/>
            <a:ext cx="3701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axios</a:t>
            </a:r>
            <a:r>
              <a:rPr lang="zh-CN" altLang="en-US" sz="2800">
                <a:solidFill>
                  <a:schemeClr val="bg1"/>
                </a:solidFill>
              </a:rPr>
              <a:t>的封装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2" name="图片 1" descr="QQ截图201906290039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1614805"/>
            <a:ext cx="1876425" cy="5810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2702560" y="2077720"/>
            <a:ext cx="1361440" cy="137160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165" fontAlgn="base"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BD4A42"/>
                </a:solidFill>
                <a:latin typeface="方正兰亭黑_GBK"/>
                <a:ea typeface="方正兰亭黑_GBK"/>
              </a:rPr>
              <a:t>04.</a:t>
            </a:r>
            <a:r>
              <a:rPr lang="zh-CN" altLang="en-US" b="1" dirty="0">
                <a:solidFill>
                  <a:srgbClr val="BD4A42"/>
                </a:solidFill>
                <a:latin typeface="方正兰亭黑_GBK"/>
                <a:ea typeface="方正兰亭黑_GBK"/>
              </a:rPr>
              <a:t>倪克灿</a:t>
            </a:r>
            <a:endParaRPr lang="zh-CN" altLang="en-US" b="1" dirty="0">
              <a:solidFill>
                <a:srgbClr val="BD4A42"/>
              </a:solidFill>
              <a:latin typeface="方正兰亭黑_GBK"/>
              <a:ea typeface="方正兰亭黑_GBK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33040" y="4275455"/>
            <a:ext cx="19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34640" y="3909695"/>
            <a:ext cx="43986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>
                <a:sym typeface="+mn-ea"/>
              </a:rPr>
              <a:t>首页视图比例切换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2. react-ace</a:t>
            </a:r>
            <a:endParaRPr lang="en-US" altLang="zh-CN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08000" y="584200"/>
            <a:ext cx="5799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react-ace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QQ截图20190629080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986915"/>
            <a:ext cx="4902200" cy="3476625"/>
          </a:xfrm>
          <a:prstGeom prst="rect">
            <a:avLst/>
          </a:prstGeom>
        </p:spPr>
      </p:pic>
      <p:pic>
        <p:nvPicPr>
          <p:cNvPr id="3" name="图片 2" descr="QQ截图20190629082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1024890"/>
            <a:ext cx="4914900" cy="5400675"/>
          </a:xfrm>
          <a:prstGeom prst="rect">
            <a:avLst/>
          </a:prstGeom>
        </p:spPr>
      </p:pic>
      <p:sp>
        <p:nvSpPr>
          <p:cNvPr id="5" name="虚尾箭头 4"/>
          <p:cNvSpPr/>
          <p:nvPr/>
        </p:nvSpPr>
        <p:spPr>
          <a:xfrm>
            <a:off x="5069205" y="3985260"/>
            <a:ext cx="2338070" cy="485775"/>
          </a:xfrm>
          <a:prstGeom prst="stripedRightArrow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0200" y="4530725"/>
            <a:ext cx="141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黑色部分用到了</a:t>
            </a:r>
            <a:r>
              <a:rPr lang="en-US" altLang="zh-CN"/>
              <a:t>react-ace</a:t>
            </a:r>
            <a:r>
              <a:rPr lang="zh-CN" altLang="en-US"/>
              <a:t>插件。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190629080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132330"/>
            <a:ext cx="4281170" cy="3476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8060" y="638175"/>
            <a:ext cx="3668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sym typeface="+mn-ea"/>
              </a:rPr>
              <a:t>首页视图比例切换</a:t>
            </a:r>
            <a:endParaRPr lang="zh-CN" altLang="en-US" sz="2800"/>
          </a:p>
        </p:txBody>
      </p:sp>
      <p:pic>
        <p:nvPicPr>
          <p:cNvPr id="5" name="图片 4" descr="6CZY1_%BAAOQJ3R~S~$1H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10" y="177165"/>
            <a:ext cx="4611370" cy="2047875"/>
          </a:xfrm>
          <a:prstGeom prst="rect">
            <a:avLst/>
          </a:prstGeom>
        </p:spPr>
      </p:pic>
      <p:pic>
        <p:nvPicPr>
          <p:cNvPr id="6" name="图片 5" descr="47R[WU9[(~5[F7OQ0MR1J~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10" y="2395855"/>
            <a:ext cx="4857750" cy="4319905"/>
          </a:xfrm>
          <a:prstGeom prst="rect">
            <a:avLst/>
          </a:prstGeom>
        </p:spPr>
      </p:pic>
      <p:sp>
        <p:nvSpPr>
          <p:cNvPr id="9" name="上弧形箭头 8"/>
          <p:cNvSpPr/>
          <p:nvPr/>
        </p:nvSpPr>
        <p:spPr>
          <a:xfrm>
            <a:off x="4283710" y="1868170"/>
            <a:ext cx="3631565" cy="85090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7740" y="2615565"/>
            <a:ext cx="1647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通过右边的详细代码解释！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33A48"/>
                </a:solidFill>
                <a:latin typeface="方正兰亭黑_GBK"/>
                <a:ea typeface="方正兰亭黑_GBK"/>
              </a:rPr>
              <a:t>感谢大家的聆听！</a:t>
            </a:r>
            <a:endParaRPr lang="zh-CN" altLang="en-US" b="1" dirty="0">
              <a:solidFill>
                <a:srgbClr val="F33A48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方正兰亭黑_GBK"/>
                <a:ea typeface="方正兰亭黑_GBK"/>
              </a:rPr>
              <a:t>Thank You For Your Criticism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方正兰亭黑_GBK"/>
              <a:ea typeface="方正兰亭黑_GBK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答辩人：六组全体成员</a:t>
            </a:r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79308"/>
            <a:ext cx="12192000" cy="628565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1599642" y="2854725"/>
            <a:ext cx="14135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BD4A42"/>
                </a:solidFill>
                <a:latin typeface="方正兰亭黑_GBK"/>
                <a:ea typeface="方正兰亭黑_GBK"/>
              </a:rPr>
              <a:t>ONTENT</a:t>
            </a:r>
            <a:endParaRPr lang="zh-CN" altLang="en-US" sz="3200" b="1">
              <a:solidFill>
                <a:srgbClr val="BD4A42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367" y="2280210"/>
            <a:ext cx="860425" cy="1732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65">
                <a:solidFill>
                  <a:srgbClr val="BD4A42"/>
                </a:solidFill>
                <a:latin typeface="方正兰亭黑_GBK"/>
                <a:ea typeface="方正兰亭黑_GBK"/>
              </a:rPr>
              <a:t>C</a:t>
            </a:r>
            <a:endParaRPr lang="zh-CN" altLang="en-US" sz="4265"/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1284118" y="3387406"/>
            <a:ext cx="944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>
                <a:solidFill>
                  <a:srgbClr val="BD4A42"/>
                </a:solidFill>
                <a:latin typeface="方正兰亭黑_GBK"/>
                <a:ea typeface="方正兰亭黑_GBK"/>
              </a:rPr>
              <a:t>目 录</a:t>
            </a:r>
            <a:endParaRPr lang="zh-CN" altLang="en-US" sz="2400">
              <a:solidFill>
                <a:srgbClr val="BD4A42"/>
              </a:solidFill>
              <a:latin typeface="方正兰亭黑_GBK"/>
              <a:ea typeface="方正兰亭黑_GBK"/>
            </a:endParaRPr>
          </a:p>
        </p:txBody>
      </p:sp>
      <p:sp>
        <p:nvSpPr>
          <p:cNvPr id="13" name="TextBox 4"/>
          <p:cNvSpPr>
            <a:spLocks noChangeArrowheads="1"/>
          </p:cNvSpPr>
          <p:nvPr/>
        </p:nvSpPr>
        <p:spPr bwMode="auto">
          <a:xfrm>
            <a:off x="7530261" y="1844964"/>
            <a:ext cx="1489075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01.</a:t>
            </a:r>
            <a:r>
              <a: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项目简介</a:t>
            </a:r>
            <a:endParaRPr lang="zh-CN" altLang="en-US" sz="1865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6" name="TextBox 4"/>
          <p:cNvSpPr>
            <a:spLocks noChangeArrowheads="1"/>
          </p:cNvSpPr>
          <p:nvPr/>
        </p:nvSpPr>
        <p:spPr bwMode="auto">
          <a:xfrm>
            <a:off x="7530261" y="4048832"/>
            <a:ext cx="2914015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03.</a:t>
            </a:r>
            <a:r>
              <a: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项目的详细功能及详解</a:t>
            </a:r>
            <a:endParaRPr lang="zh-CN" altLang="en-US" sz="1865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7" name="TextBox 4"/>
          <p:cNvSpPr>
            <a:spLocks noChangeArrowheads="1"/>
          </p:cNvSpPr>
          <p:nvPr/>
        </p:nvSpPr>
        <p:spPr bwMode="auto">
          <a:xfrm>
            <a:off x="7530261" y="2946897"/>
            <a:ext cx="2676525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02.</a:t>
            </a:r>
            <a:r>
              <a: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小组成员及任务分工</a:t>
            </a:r>
            <a:endParaRPr lang="zh-CN" altLang="en-US" sz="1865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8" name="TextBox 4"/>
          <p:cNvSpPr>
            <a:spLocks noChangeArrowheads="1"/>
          </p:cNvSpPr>
          <p:nvPr/>
        </p:nvSpPr>
        <p:spPr bwMode="auto">
          <a:xfrm>
            <a:off x="7530263" y="5150765"/>
            <a:ext cx="1251585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04.</a:t>
            </a:r>
            <a:r>
              <a: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charset="-122"/>
              </a:rPr>
              <a:t>结束语</a:t>
            </a:r>
            <a:endParaRPr lang="zh-CN" altLang="en-US" sz="1865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77653" y="1844963"/>
            <a:ext cx="352608" cy="352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7177653" y="2943760"/>
            <a:ext cx="352608" cy="352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7177653" y="4046639"/>
            <a:ext cx="352608" cy="352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椭圆 21"/>
          <p:cNvSpPr/>
          <p:nvPr/>
        </p:nvSpPr>
        <p:spPr>
          <a:xfrm>
            <a:off x="7177653" y="5179495"/>
            <a:ext cx="352608" cy="3526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919234" y="661969"/>
            <a:ext cx="790465" cy="1260568"/>
          </a:xfrm>
          <a:prstGeom prst="line">
            <a:avLst/>
          </a:prstGeom>
          <a:ln w="19050" cap="rnd"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439728" y="231081"/>
            <a:ext cx="790465" cy="1260568"/>
          </a:xfrm>
          <a:prstGeom prst="line">
            <a:avLst/>
          </a:prstGeom>
          <a:ln w="6350" cap="rnd"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-200646" y="910051"/>
            <a:ext cx="1534579" cy="2447216"/>
          </a:xfrm>
          <a:prstGeom prst="line">
            <a:avLst/>
          </a:prstGeom>
          <a:ln w="6350" cap="rnd"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4747908" y="371788"/>
            <a:ext cx="1489075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>
                <a:solidFill>
                  <a:srgbClr val="BD4A42"/>
                </a:solidFill>
                <a:latin typeface="+mj-ea"/>
                <a:ea typeface="+mj-ea"/>
                <a:sym typeface="微软雅黑" panose="020B0503020204020204" charset="-122"/>
              </a:rPr>
              <a:t>01.</a:t>
            </a:r>
            <a:r>
              <a:rPr lang="zh-CN" altLang="en-US" sz="1865">
                <a:solidFill>
                  <a:srgbClr val="BD4A42"/>
                </a:solidFill>
                <a:latin typeface="+mj-ea"/>
                <a:ea typeface="+mj-ea"/>
                <a:sym typeface="微软雅黑" panose="020B0503020204020204" charset="-122"/>
              </a:rPr>
              <a:t>项目简介</a:t>
            </a:r>
            <a:endParaRPr lang="zh-CN" altLang="en-US" sz="1865">
              <a:solidFill>
                <a:srgbClr val="BD4A42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69280" y="782157"/>
            <a:ext cx="853440" cy="0"/>
          </a:xfrm>
          <a:prstGeom prst="line">
            <a:avLst/>
          </a:prstGeom>
          <a:ln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-224790" y="1819910"/>
            <a:ext cx="7412990" cy="4582795"/>
            <a:chOff x="-1450498" y="1402080"/>
            <a:chExt cx="5453538" cy="30760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0498" y="1402080"/>
              <a:ext cx="5453538" cy="307605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2"/>
            <a:stretch>
              <a:fillRect/>
            </a:stretch>
          </p:blipFill>
          <p:spPr>
            <a:xfrm flipH="1">
              <a:off x="-694310" y="1544320"/>
              <a:ext cx="3965830" cy="2509520"/>
            </a:xfrm>
            <a:prstGeom prst="rect">
              <a:avLst/>
            </a:prstGeom>
          </p:spPr>
        </p:pic>
      </p:grpSp>
      <p:sp>
        <p:nvSpPr>
          <p:cNvPr id="30" name="TextBox 4"/>
          <p:cNvSpPr>
            <a:spLocks noChangeArrowheads="1"/>
          </p:cNvSpPr>
          <p:nvPr/>
        </p:nvSpPr>
        <p:spPr bwMode="auto">
          <a:xfrm>
            <a:off x="7394288" y="2108796"/>
            <a:ext cx="221742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>
                <a:solidFill>
                  <a:schemeClr val="accent1"/>
                </a:solidFill>
                <a:latin typeface="+mj-ea"/>
                <a:ea typeface="+mj-ea"/>
                <a:sym typeface="微软雅黑" panose="020B0503020204020204" charset="-122"/>
              </a:rPr>
              <a:t>摸底考试系统</a:t>
            </a:r>
            <a:endParaRPr lang="zh-CN" altLang="en-US" sz="2665">
              <a:solidFill>
                <a:schemeClr val="accent1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31" name="TextBox 4"/>
          <p:cNvSpPr>
            <a:spLocks noChangeArrowheads="1"/>
          </p:cNvSpPr>
          <p:nvPr/>
        </p:nvSpPr>
        <p:spPr bwMode="auto">
          <a:xfrm>
            <a:off x="7394289" y="2804201"/>
            <a:ext cx="3032760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anose="020B0503020204020204" charset="-122"/>
              </a:rPr>
              <a:t>功能</a:t>
            </a:r>
            <a:r>
              <a:rPr lang="en-US" altLang="zh-CN" sz="1865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anose="020B0503020204020204" charset="-122"/>
              </a:rPr>
              <a:t>:</a:t>
            </a:r>
            <a:endParaRPr lang="en-US" altLang="zh-CN" sz="1865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94364" y="3182823"/>
            <a:ext cx="4544992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zh-CN" altLang="en-US" sz="1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这个是为了测试学生在一周或者一个月之内的学习情况，通过考试成绩来判断是否都学会了，当然也会当作月考升班的一个参考。</a:t>
            </a:r>
            <a:endParaRPr lang="zh-CN" altLang="en-US" sz="1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61674" y="4911089"/>
            <a:ext cx="454499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zh-CN" altLang="en-US" sz="1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极大的调动了同学们的积极性！这个考试系统也让</a:t>
            </a:r>
            <a:r>
              <a:rPr lang="zh-CN" altLang="en-US" sz="1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老师了解同学们对知识点的理解程度。</a:t>
            </a:r>
            <a:r>
              <a:rPr lang="en-US" altLang="zh-CN" sz="1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zh-CN" sz="1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61885" y="4542790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4747908" y="371788"/>
            <a:ext cx="2676525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>
                <a:solidFill>
                  <a:srgbClr val="BD4A42"/>
                </a:solidFill>
                <a:latin typeface="方正兰亭黑_GBK"/>
                <a:ea typeface="方正兰亭黑_GBK"/>
                <a:sym typeface="微软雅黑" panose="020B0503020204020204" charset="-122"/>
              </a:rPr>
              <a:t>02.</a:t>
            </a:r>
            <a:r>
              <a:rPr lang="zh-CN" altLang="en-US" sz="1865">
                <a:solidFill>
                  <a:srgbClr val="BD4A42"/>
                </a:solidFill>
                <a:latin typeface="方正兰亭黑_GBK"/>
                <a:ea typeface="方正兰亭黑_GBK"/>
                <a:sym typeface="微软雅黑" panose="020B0503020204020204" charset="-122"/>
              </a:rPr>
              <a:t>小组成员及任务</a:t>
            </a:r>
            <a:r>
              <a:rPr lang="zh-CN" altLang="en-US" sz="1865">
                <a:solidFill>
                  <a:srgbClr val="BD4A42"/>
                </a:solidFill>
                <a:latin typeface="方正兰亭黑_GBK"/>
                <a:ea typeface="方正兰亭黑_GBK"/>
                <a:sym typeface="微软雅黑" panose="020B0503020204020204" charset="-122"/>
              </a:rPr>
              <a:t>分工</a:t>
            </a:r>
            <a:endParaRPr lang="zh-CN" altLang="en-US" sz="1865">
              <a:solidFill>
                <a:srgbClr val="BD4A42"/>
              </a:solidFill>
              <a:latin typeface="方正兰亭黑_GBK"/>
              <a:ea typeface="方正兰亭黑_GBK"/>
              <a:sym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69280" y="782157"/>
            <a:ext cx="853440" cy="0"/>
          </a:xfrm>
          <a:prstGeom prst="line">
            <a:avLst/>
          </a:prstGeom>
          <a:ln>
            <a:solidFill>
              <a:srgbClr val="BD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43559" y="2167444"/>
            <a:ext cx="1975973" cy="1975973"/>
            <a:chOff x="740814" y="1951403"/>
            <a:chExt cx="1481980" cy="1481980"/>
          </a:xfrm>
        </p:grpSpPr>
        <p:sp>
          <p:nvSpPr>
            <p:cNvPr id="20" name="任意多边形 19"/>
            <p:cNvSpPr/>
            <p:nvPr/>
          </p:nvSpPr>
          <p:spPr>
            <a:xfrm rot="8100000">
              <a:off x="740814" y="1951403"/>
              <a:ext cx="1481980" cy="1481980"/>
            </a:xfrm>
            <a:custGeom>
              <a:avLst/>
              <a:gdLst>
                <a:gd name="connsiteX0" fmla="*/ 443155 w 1481980"/>
                <a:gd name="connsiteY0" fmla="*/ 1038825 h 1481980"/>
                <a:gd name="connsiteX1" fmla="*/ 1038826 w 1481980"/>
                <a:gd name="connsiteY1" fmla="*/ 1038825 h 1481980"/>
                <a:gd name="connsiteX2" fmla="*/ 1038826 w 1481980"/>
                <a:gd name="connsiteY2" fmla="*/ 443154 h 1481980"/>
                <a:gd name="connsiteX3" fmla="*/ 443155 w 1481980"/>
                <a:gd name="connsiteY3" fmla="*/ 443154 h 1481980"/>
                <a:gd name="connsiteX4" fmla="*/ 443155 w 1481980"/>
                <a:gd name="connsiteY4" fmla="*/ 1038825 h 1481980"/>
                <a:gd name="connsiteX5" fmla="*/ 217031 w 1481980"/>
                <a:gd name="connsiteY5" fmla="*/ 1264949 h 1481980"/>
                <a:gd name="connsiteX6" fmla="*/ 0 w 1481980"/>
                <a:gd name="connsiteY6" fmla="*/ 740990 h 1481980"/>
                <a:gd name="connsiteX7" fmla="*/ 740990 w 1481980"/>
                <a:gd name="connsiteY7" fmla="*/ 0 h 1481980"/>
                <a:gd name="connsiteX8" fmla="*/ 1481980 w 1481980"/>
                <a:gd name="connsiteY8" fmla="*/ 0 h 1481980"/>
                <a:gd name="connsiteX9" fmla="*/ 1481980 w 1481980"/>
                <a:gd name="connsiteY9" fmla="*/ 740990 h 1481980"/>
                <a:gd name="connsiteX10" fmla="*/ 740990 w 1481980"/>
                <a:gd name="connsiteY10" fmla="*/ 1481980 h 1481980"/>
                <a:gd name="connsiteX11" fmla="*/ 217031 w 1481980"/>
                <a:gd name="connsiteY11" fmla="*/ 1264949 h 148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1980" h="1481980">
                  <a:moveTo>
                    <a:pt x="443155" y="1038825"/>
                  </a:moveTo>
                  <a:cubicBezTo>
                    <a:pt x="607645" y="1203315"/>
                    <a:pt x="874336" y="1203315"/>
                    <a:pt x="1038826" y="1038825"/>
                  </a:cubicBezTo>
                  <a:cubicBezTo>
                    <a:pt x="1203316" y="874335"/>
                    <a:pt x="1203316" y="607644"/>
                    <a:pt x="1038826" y="443154"/>
                  </a:cubicBezTo>
                  <a:cubicBezTo>
                    <a:pt x="874336" y="278664"/>
                    <a:pt x="607645" y="278664"/>
                    <a:pt x="443155" y="443154"/>
                  </a:cubicBezTo>
                  <a:cubicBezTo>
                    <a:pt x="278665" y="607644"/>
                    <a:pt x="278665" y="874335"/>
                    <a:pt x="443155" y="1038825"/>
                  </a:cubicBezTo>
                  <a:close/>
                  <a:moveTo>
                    <a:pt x="217031" y="1264949"/>
                  </a:moveTo>
                  <a:cubicBezTo>
                    <a:pt x="82938" y="1130856"/>
                    <a:pt x="0" y="945609"/>
                    <a:pt x="0" y="740990"/>
                  </a:cubicBezTo>
                  <a:cubicBezTo>
                    <a:pt x="0" y="331753"/>
                    <a:pt x="331753" y="0"/>
                    <a:pt x="740990" y="0"/>
                  </a:cubicBezTo>
                  <a:lnTo>
                    <a:pt x="1481980" y="0"/>
                  </a:lnTo>
                  <a:lnTo>
                    <a:pt x="1481980" y="740990"/>
                  </a:lnTo>
                  <a:cubicBezTo>
                    <a:pt x="1481980" y="1150227"/>
                    <a:pt x="1150227" y="1481980"/>
                    <a:pt x="740990" y="1481980"/>
                  </a:cubicBezTo>
                  <a:cubicBezTo>
                    <a:pt x="536372" y="1481980"/>
                    <a:pt x="351124" y="1399042"/>
                    <a:pt x="217031" y="1264949"/>
                  </a:cubicBezTo>
                  <a:close/>
                </a:path>
              </a:pathLst>
            </a:custGeom>
            <a:solidFill>
              <a:srgbClr val="BD4A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softEdge"/>
          </p:spPr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26204" y="2336793"/>
              <a:ext cx="711200" cy="7112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V="1">
            <a:off x="3815727" y="3564668"/>
            <a:ext cx="1975973" cy="1975973"/>
            <a:chOff x="2264814" y="1951404"/>
            <a:chExt cx="1481980" cy="1481980"/>
          </a:xfrm>
          <a:solidFill>
            <a:schemeClr val="accent4">
              <a:lumMod val="75000"/>
            </a:schemeClr>
          </a:solidFill>
        </p:grpSpPr>
        <p:sp>
          <p:nvSpPr>
            <p:cNvPr id="23" name="任意多边形 22"/>
            <p:cNvSpPr/>
            <p:nvPr/>
          </p:nvSpPr>
          <p:spPr>
            <a:xfrm rot="8100000">
              <a:off x="2264814" y="1951404"/>
              <a:ext cx="1481980" cy="1481980"/>
            </a:xfrm>
            <a:custGeom>
              <a:avLst/>
              <a:gdLst>
                <a:gd name="connsiteX0" fmla="*/ 443155 w 1481980"/>
                <a:gd name="connsiteY0" fmla="*/ 1038825 h 1481980"/>
                <a:gd name="connsiteX1" fmla="*/ 1038826 w 1481980"/>
                <a:gd name="connsiteY1" fmla="*/ 1038825 h 1481980"/>
                <a:gd name="connsiteX2" fmla="*/ 1038826 w 1481980"/>
                <a:gd name="connsiteY2" fmla="*/ 443154 h 1481980"/>
                <a:gd name="connsiteX3" fmla="*/ 443155 w 1481980"/>
                <a:gd name="connsiteY3" fmla="*/ 443154 h 1481980"/>
                <a:gd name="connsiteX4" fmla="*/ 443155 w 1481980"/>
                <a:gd name="connsiteY4" fmla="*/ 1038825 h 1481980"/>
                <a:gd name="connsiteX5" fmla="*/ 217031 w 1481980"/>
                <a:gd name="connsiteY5" fmla="*/ 1264949 h 1481980"/>
                <a:gd name="connsiteX6" fmla="*/ 0 w 1481980"/>
                <a:gd name="connsiteY6" fmla="*/ 740990 h 1481980"/>
                <a:gd name="connsiteX7" fmla="*/ 740990 w 1481980"/>
                <a:gd name="connsiteY7" fmla="*/ 0 h 1481980"/>
                <a:gd name="connsiteX8" fmla="*/ 1481980 w 1481980"/>
                <a:gd name="connsiteY8" fmla="*/ 0 h 1481980"/>
                <a:gd name="connsiteX9" fmla="*/ 1481980 w 1481980"/>
                <a:gd name="connsiteY9" fmla="*/ 740990 h 1481980"/>
                <a:gd name="connsiteX10" fmla="*/ 740990 w 1481980"/>
                <a:gd name="connsiteY10" fmla="*/ 1481980 h 1481980"/>
                <a:gd name="connsiteX11" fmla="*/ 217031 w 1481980"/>
                <a:gd name="connsiteY11" fmla="*/ 1264949 h 148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1980" h="1481980">
                  <a:moveTo>
                    <a:pt x="443155" y="1038825"/>
                  </a:moveTo>
                  <a:cubicBezTo>
                    <a:pt x="607645" y="1203315"/>
                    <a:pt x="874336" y="1203315"/>
                    <a:pt x="1038826" y="1038825"/>
                  </a:cubicBezTo>
                  <a:cubicBezTo>
                    <a:pt x="1203316" y="874335"/>
                    <a:pt x="1203316" y="607644"/>
                    <a:pt x="1038826" y="443154"/>
                  </a:cubicBezTo>
                  <a:cubicBezTo>
                    <a:pt x="874336" y="278664"/>
                    <a:pt x="607645" y="278664"/>
                    <a:pt x="443155" y="443154"/>
                  </a:cubicBezTo>
                  <a:cubicBezTo>
                    <a:pt x="278665" y="607644"/>
                    <a:pt x="278665" y="874335"/>
                    <a:pt x="443155" y="1038825"/>
                  </a:cubicBezTo>
                  <a:close/>
                  <a:moveTo>
                    <a:pt x="217031" y="1264949"/>
                  </a:moveTo>
                  <a:cubicBezTo>
                    <a:pt x="82938" y="1130856"/>
                    <a:pt x="0" y="945609"/>
                    <a:pt x="0" y="740990"/>
                  </a:cubicBezTo>
                  <a:cubicBezTo>
                    <a:pt x="0" y="331753"/>
                    <a:pt x="331753" y="0"/>
                    <a:pt x="740990" y="0"/>
                  </a:cubicBezTo>
                  <a:lnTo>
                    <a:pt x="1481980" y="0"/>
                  </a:lnTo>
                  <a:lnTo>
                    <a:pt x="1481980" y="740990"/>
                  </a:lnTo>
                  <a:cubicBezTo>
                    <a:pt x="1481980" y="1150227"/>
                    <a:pt x="1150227" y="1481980"/>
                    <a:pt x="740990" y="1481980"/>
                  </a:cubicBezTo>
                  <a:cubicBezTo>
                    <a:pt x="536372" y="1481980"/>
                    <a:pt x="351124" y="1399042"/>
                    <a:pt x="217031" y="1264949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softEdge"/>
          </p:spPr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650204" y="2336794"/>
              <a:ext cx="711200" cy="711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53924" y="2167443"/>
            <a:ext cx="1975973" cy="1975973"/>
            <a:chOff x="4915442" y="1951402"/>
            <a:chExt cx="1481980" cy="1481980"/>
          </a:xfrm>
          <a:solidFill>
            <a:schemeClr val="accent2"/>
          </a:solidFill>
        </p:grpSpPr>
        <p:sp>
          <p:nvSpPr>
            <p:cNvPr id="30" name="任意多边形 29"/>
            <p:cNvSpPr/>
            <p:nvPr/>
          </p:nvSpPr>
          <p:spPr>
            <a:xfrm rot="8100000">
              <a:off x="4915442" y="1951402"/>
              <a:ext cx="1481980" cy="1481980"/>
            </a:xfrm>
            <a:custGeom>
              <a:avLst/>
              <a:gdLst>
                <a:gd name="connsiteX0" fmla="*/ 443155 w 1481980"/>
                <a:gd name="connsiteY0" fmla="*/ 1038825 h 1481980"/>
                <a:gd name="connsiteX1" fmla="*/ 1038826 w 1481980"/>
                <a:gd name="connsiteY1" fmla="*/ 1038825 h 1481980"/>
                <a:gd name="connsiteX2" fmla="*/ 1038826 w 1481980"/>
                <a:gd name="connsiteY2" fmla="*/ 443154 h 1481980"/>
                <a:gd name="connsiteX3" fmla="*/ 443155 w 1481980"/>
                <a:gd name="connsiteY3" fmla="*/ 443154 h 1481980"/>
                <a:gd name="connsiteX4" fmla="*/ 443155 w 1481980"/>
                <a:gd name="connsiteY4" fmla="*/ 1038825 h 1481980"/>
                <a:gd name="connsiteX5" fmla="*/ 217031 w 1481980"/>
                <a:gd name="connsiteY5" fmla="*/ 1264949 h 1481980"/>
                <a:gd name="connsiteX6" fmla="*/ 0 w 1481980"/>
                <a:gd name="connsiteY6" fmla="*/ 740990 h 1481980"/>
                <a:gd name="connsiteX7" fmla="*/ 740990 w 1481980"/>
                <a:gd name="connsiteY7" fmla="*/ 0 h 1481980"/>
                <a:gd name="connsiteX8" fmla="*/ 1481980 w 1481980"/>
                <a:gd name="connsiteY8" fmla="*/ 0 h 1481980"/>
                <a:gd name="connsiteX9" fmla="*/ 1481980 w 1481980"/>
                <a:gd name="connsiteY9" fmla="*/ 740990 h 1481980"/>
                <a:gd name="connsiteX10" fmla="*/ 740990 w 1481980"/>
                <a:gd name="connsiteY10" fmla="*/ 1481980 h 1481980"/>
                <a:gd name="connsiteX11" fmla="*/ 217031 w 1481980"/>
                <a:gd name="connsiteY11" fmla="*/ 1264949 h 148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1980" h="1481980">
                  <a:moveTo>
                    <a:pt x="443155" y="1038825"/>
                  </a:moveTo>
                  <a:cubicBezTo>
                    <a:pt x="607645" y="1203315"/>
                    <a:pt x="874336" y="1203315"/>
                    <a:pt x="1038826" y="1038825"/>
                  </a:cubicBezTo>
                  <a:cubicBezTo>
                    <a:pt x="1203316" y="874335"/>
                    <a:pt x="1203316" y="607644"/>
                    <a:pt x="1038826" y="443154"/>
                  </a:cubicBezTo>
                  <a:cubicBezTo>
                    <a:pt x="874336" y="278664"/>
                    <a:pt x="607645" y="278664"/>
                    <a:pt x="443155" y="443154"/>
                  </a:cubicBezTo>
                  <a:cubicBezTo>
                    <a:pt x="278665" y="607644"/>
                    <a:pt x="278665" y="874335"/>
                    <a:pt x="443155" y="1038825"/>
                  </a:cubicBezTo>
                  <a:close/>
                  <a:moveTo>
                    <a:pt x="217031" y="1264949"/>
                  </a:moveTo>
                  <a:cubicBezTo>
                    <a:pt x="82938" y="1130856"/>
                    <a:pt x="0" y="945609"/>
                    <a:pt x="0" y="740990"/>
                  </a:cubicBezTo>
                  <a:cubicBezTo>
                    <a:pt x="0" y="331753"/>
                    <a:pt x="331753" y="0"/>
                    <a:pt x="740990" y="0"/>
                  </a:cubicBezTo>
                  <a:lnTo>
                    <a:pt x="1481980" y="0"/>
                  </a:lnTo>
                  <a:lnTo>
                    <a:pt x="1481980" y="740990"/>
                  </a:lnTo>
                  <a:cubicBezTo>
                    <a:pt x="1481980" y="1150227"/>
                    <a:pt x="1150227" y="1481980"/>
                    <a:pt x="740990" y="1481980"/>
                  </a:cubicBezTo>
                  <a:cubicBezTo>
                    <a:pt x="536372" y="1481980"/>
                    <a:pt x="351124" y="1399042"/>
                    <a:pt x="217031" y="1264949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softEdge"/>
          </p:spPr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300832" y="2336792"/>
              <a:ext cx="711200" cy="7112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V="1">
            <a:off x="9309739" y="3564668"/>
            <a:ext cx="1975973" cy="1975973"/>
            <a:chOff x="2264814" y="1951404"/>
            <a:chExt cx="1481980" cy="1481980"/>
          </a:xfrm>
          <a:solidFill>
            <a:schemeClr val="accent3"/>
          </a:solidFill>
        </p:grpSpPr>
        <p:sp>
          <p:nvSpPr>
            <p:cNvPr id="33" name="任意多边形 32"/>
            <p:cNvSpPr/>
            <p:nvPr/>
          </p:nvSpPr>
          <p:spPr>
            <a:xfrm rot="8100000">
              <a:off x="2264814" y="1951404"/>
              <a:ext cx="1481980" cy="1481980"/>
            </a:xfrm>
            <a:custGeom>
              <a:avLst/>
              <a:gdLst>
                <a:gd name="connsiteX0" fmla="*/ 443155 w 1481980"/>
                <a:gd name="connsiteY0" fmla="*/ 1038825 h 1481980"/>
                <a:gd name="connsiteX1" fmla="*/ 1038826 w 1481980"/>
                <a:gd name="connsiteY1" fmla="*/ 1038825 h 1481980"/>
                <a:gd name="connsiteX2" fmla="*/ 1038826 w 1481980"/>
                <a:gd name="connsiteY2" fmla="*/ 443154 h 1481980"/>
                <a:gd name="connsiteX3" fmla="*/ 443155 w 1481980"/>
                <a:gd name="connsiteY3" fmla="*/ 443154 h 1481980"/>
                <a:gd name="connsiteX4" fmla="*/ 443155 w 1481980"/>
                <a:gd name="connsiteY4" fmla="*/ 1038825 h 1481980"/>
                <a:gd name="connsiteX5" fmla="*/ 217031 w 1481980"/>
                <a:gd name="connsiteY5" fmla="*/ 1264949 h 1481980"/>
                <a:gd name="connsiteX6" fmla="*/ 0 w 1481980"/>
                <a:gd name="connsiteY6" fmla="*/ 740990 h 1481980"/>
                <a:gd name="connsiteX7" fmla="*/ 740990 w 1481980"/>
                <a:gd name="connsiteY7" fmla="*/ 0 h 1481980"/>
                <a:gd name="connsiteX8" fmla="*/ 1481980 w 1481980"/>
                <a:gd name="connsiteY8" fmla="*/ 0 h 1481980"/>
                <a:gd name="connsiteX9" fmla="*/ 1481980 w 1481980"/>
                <a:gd name="connsiteY9" fmla="*/ 740990 h 1481980"/>
                <a:gd name="connsiteX10" fmla="*/ 740990 w 1481980"/>
                <a:gd name="connsiteY10" fmla="*/ 1481980 h 1481980"/>
                <a:gd name="connsiteX11" fmla="*/ 217031 w 1481980"/>
                <a:gd name="connsiteY11" fmla="*/ 1264949 h 148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1980" h="1481980">
                  <a:moveTo>
                    <a:pt x="443155" y="1038825"/>
                  </a:moveTo>
                  <a:cubicBezTo>
                    <a:pt x="607645" y="1203315"/>
                    <a:pt x="874336" y="1203315"/>
                    <a:pt x="1038826" y="1038825"/>
                  </a:cubicBezTo>
                  <a:cubicBezTo>
                    <a:pt x="1203316" y="874335"/>
                    <a:pt x="1203316" y="607644"/>
                    <a:pt x="1038826" y="443154"/>
                  </a:cubicBezTo>
                  <a:cubicBezTo>
                    <a:pt x="874336" y="278664"/>
                    <a:pt x="607645" y="278664"/>
                    <a:pt x="443155" y="443154"/>
                  </a:cubicBezTo>
                  <a:cubicBezTo>
                    <a:pt x="278665" y="607644"/>
                    <a:pt x="278665" y="874335"/>
                    <a:pt x="443155" y="1038825"/>
                  </a:cubicBezTo>
                  <a:close/>
                  <a:moveTo>
                    <a:pt x="217031" y="1264949"/>
                  </a:moveTo>
                  <a:cubicBezTo>
                    <a:pt x="82938" y="1130856"/>
                    <a:pt x="0" y="945609"/>
                    <a:pt x="0" y="740990"/>
                  </a:cubicBezTo>
                  <a:cubicBezTo>
                    <a:pt x="0" y="331753"/>
                    <a:pt x="331753" y="0"/>
                    <a:pt x="740990" y="0"/>
                  </a:cubicBezTo>
                  <a:lnTo>
                    <a:pt x="1481980" y="0"/>
                  </a:lnTo>
                  <a:lnTo>
                    <a:pt x="1481980" y="740990"/>
                  </a:lnTo>
                  <a:cubicBezTo>
                    <a:pt x="1481980" y="1150227"/>
                    <a:pt x="1150227" y="1481980"/>
                    <a:pt x="740990" y="1481980"/>
                  </a:cubicBezTo>
                  <a:cubicBezTo>
                    <a:pt x="536372" y="1481980"/>
                    <a:pt x="351124" y="1399042"/>
                    <a:pt x="217031" y="1264949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softEdge"/>
          </p:spPr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650204" y="2336794"/>
              <a:ext cx="711200" cy="7112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63111" y="4852161"/>
            <a:ext cx="278783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  <a:defRPr/>
            </a:pPr>
            <a:r>
              <a:rPr lang="zh-CN" altLang="en-US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仓库和登录</a:t>
            </a: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defTabSz="1218565">
              <a:lnSpc>
                <a:spcPct val="150000"/>
              </a:lnSpc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标题 1"/>
          <p:cNvSpPr txBox="1"/>
          <p:nvPr/>
        </p:nvSpPr>
        <p:spPr bwMode="auto">
          <a:xfrm>
            <a:off x="1390857" y="4552656"/>
            <a:ext cx="1332344" cy="59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no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1865">
                <a:solidFill>
                  <a:srgbClr val="BD4A42"/>
                </a:solidFill>
                <a:latin typeface="+mj-ea"/>
              </a:rPr>
              <a:t>李想</a:t>
            </a:r>
            <a:endParaRPr lang="en-US" altLang="zh-CN" sz="1865">
              <a:solidFill>
                <a:srgbClr val="BD4A42"/>
              </a:solidFill>
              <a:latin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09794" y="1730384"/>
            <a:ext cx="278783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  <a:defRPr/>
            </a:pPr>
            <a:r>
              <a:rPr lang="zh-CN" altLang="en-US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上下</a:t>
            </a:r>
            <a:r>
              <a:rPr lang="zh-CN" altLang="en-US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题的切换</a:t>
            </a: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defTabSz="1218565">
              <a:lnSpc>
                <a:spcPct val="150000"/>
              </a:lnSpc>
              <a:defRPr/>
            </a:pPr>
            <a:r>
              <a:rPr lang="en-US" altLang="zh-CN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axios</a:t>
            </a:r>
            <a:r>
              <a:rPr lang="zh-CN" altLang="en-US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二次封装</a:t>
            </a: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标题 1"/>
          <p:cNvSpPr txBox="1"/>
          <p:nvPr/>
        </p:nvSpPr>
        <p:spPr bwMode="auto">
          <a:xfrm>
            <a:off x="4137539" y="1307216"/>
            <a:ext cx="1332344" cy="59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no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1865">
                <a:solidFill>
                  <a:schemeClr val="accent1">
                    <a:lumMod val="75000"/>
                  </a:schemeClr>
                </a:solidFill>
                <a:latin typeface="+mj-ea"/>
              </a:rPr>
              <a:t>张凯丽</a:t>
            </a:r>
            <a:endParaRPr lang="zh-CN" altLang="en-US" sz="1865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44686" y="4861436"/>
            <a:ext cx="278783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  <a:defRPr/>
            </a:pPr>
            <a:r>
              <a:rPr lang="zh-CN" altLang="en-US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封装路由表</a:t>
            </a: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defTabSz="1218565">
              <a:lnSpc>
                <a:spcPct val="150000"/>
              </a:lnSpc>
              <a:defRPr/>
            </a:pPr>
            <a:r>
              <a:rPr lang="zh-CN" altLang="en-US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首页排版框架</a:t>
            </a: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标题 1"/>
          <p:cNvSpPr txBox="1"/>
          <p:nvPr/>
        </p:nvSpPr>
        <p:spPr bwMode="auto">
          <a:xfrm>
            <a:off x="6872432" y="4561929"/>
            <a:ext cx="1332344" cy="59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no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1865">
                <a:solidFill>
                  <a:schemeClr val="accent2"/>
                </a:solidFill>
                <a:latin typeface="+mj-ea"/>
              </a:rPr>
              <a:t>石龙</a:t>
            </a:r>
            <a:endParaRPr lang="zh-CN" altLang="en-US" sz="1865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54" name="标题 1"/>
          <p:cNvSpPr txBox="1"/>
          <p:nvPr/>
        </p:nvSpPr>
        <p:spPr bwMode="auto">
          <a:xfrm>
            <a:off x="9632161" y="1307385"/>
            <a:ext cx="1332344" cy="59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no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DeVinne Txt BT" panose="02020604070705020303" pitchFamily="18" charset="0"/>
                <a:ea typeface="方正宋刻本秀楷简体" panose="02000000000000000000" pitchFamily="2" charset="-122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zh-CN" altLang="en-US" sz="1865">
                <a:solidFill>
                  <a:schemeClr val="accent3"/>
                </a:solidFill>
                <a:latin typeface="+mj-ea"/>
              </a:rPr>
              <a:t>倪克</a:t>
            </a:r>
            <a:r>
              <a:rPr lang="zh-CN" altLang="en-US" sz="1865">
                <a:solidFill>
                  <a:schemeClr val="accent3"/>
                </a:solidFill>
                <a:latin typeface="+mj-ea"/>
              </a:rPr>
              <a:t>灿</a:t>
            </a:r>
            <a:endParaRPr lang="zh-CN" altLang="en-US" sz="1865">
              <a:solidFill>
                <a:schemeClr val="accent3"/>
              </a:solidFill>
              <a:latin typeface="+mj-ea"/>
            </a:endParaRPr>
          </a:p>
        </p:txBody>
      </p:sp>
      <p:grpSp>
        <p:nvGrpSpPr>
          <p:cNvPr id="25" name="组合 17"/>
          <p:cNvGrpSpPr/>
          <p:nvPr/>
        </p:nvGrpSpPr>
        <p:grpSpPr bwMode="auto">
          <a:xfrm rot="-2700000">
            <a:off x="4564531" y="4321685"/>
            <a:ext cx="478367" cy="480483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26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4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5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02469" y="2901698"/>
            <a:ext cx="478887" cy="478887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37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8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9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0" name="Group 69"/>
          <p:cNvGrpSpPr/>
          <p:nvPr/>
        </p:nvGrpSpPr>
        <p:grpSpPr>
          <a:xfrm>
            <a:off x="1792103" y="2940136"/>
            <a:ext cx="478887" cy="449417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41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2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3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4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5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165"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9" name="AutoShape 112"/>
          <p:cNvSpPr/>
          <p:nvPr/>
        </p:nvSpPr>
        <p:spPr bwMode="auto">
          <a:xfrm>
            <a:off x="10056851" y="4313471"/>
            <a:ext cx="480484" cy="47836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165"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9545" y="1936750"/>
            <a:ext cx="2696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首页视图比例切换</a:t>
            </a:r>
            <a:endParaRPr lang="zh-CN" altLang="en-US" sz="2400"/>
          </a:p>
          <a:p>
            <a:r>
              <a:rPr lang="en-US" altLang="zh-CN" sz="2400"/>
              <a:t>react-ace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165" fontAlgn="base"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BD4A42"/>
                </a:solidFill>
                <a:latin typeface="方正兰亭黑_GBK"/>
                <a:ea typeface="方正兰亭黑_GBK"/>
              </a:rPr>
              <a:t>01.</a:t>
            </a:r>
            <a:r>
              <a:rPr lang="zh-CN" altLang="en-US" b="1" dirty="0">
                <a:solidFill>
                  <a:srgbClr val="BD4A42"/>
                </a:solidFill>
                <a:latin typeface="方正兰亭黑_GBK"/>
                <a:ea typeface="方正兰亭黑_GBK"/>
              </a:rPr>
              <a:t>李想</a:t>
            </a:r>
            <a:endParaRPr lang="zh-CN" altLang="en-US" b="1" dirty="0">
              <a:solidFill>
                <a:srgbClr val="BD4A42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3915" y="4075430"/>
            <a:ext cx="451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1. </a:t>
            </a:r>
            <a:r>
              <a:rPr lang="zh-CN" altLang="en-US" sz="2800"/>
              <a:t>仓库的封装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350770" y="4658360"/>
            <a:ext cx="3477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详解登录页面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66520" y="731520"/>
            <a:ext cx="395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仓库的封装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4" name="图片 3" descr="E8JVWQ]ONG_W9)[{6D[I@W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2179955"/>
            <a:ext cx="2895600" cy="1619250"/>
          </a:xfrm>
          <a:prstGeom prst="rect">
            <a:avLst/>
          </a:prstGeom>
        </p:spPr>
      </p:pic>
      <p:pic>
        <p:nvPicPr>
          <p:cNvPr id="5" name="图片 4" descr="(VT5E5RAZ2_FM9YGZLZ%ZQ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4428490"/>
            <a:ext cx="5417820" cy="227203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2164080" y="3672840"/>
            <a:ext cx="485775" cy="755650"/>
          </a:xfrm>
          <a:prstGeom prst="downArrow">
            <a:avLst/>
          </a:prstGeom>
          <a:solidFill>
            <a:srgbClr val="00B05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DB6VP~[`_M@`5`9YBAG6HC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65" y="2728595"/>
            <a:ext cx="6272530" cy="521335"/>
          </a:xfrm>
          <a:prstGeom prst="rect">
            <a:avLst/>
          </a:prstGeom>
        </p:spPr>
      </p:pic>
      <p:sp>
        <p:nvSpPr>
          <p:cNvPr id="9" name="燕尾形箭头 8"/>
          <p:cNvSpPr/>
          <p:nvPr/>
        </p:nvSpPr>
        <p:spPr>
          <a:xfrm>
            <a:off x="3147695" y="2861945"/>
            <a:ext cx="2655570" cy="503555"/>
          </a:xfrm>
          <a:prstGeom prst="notchedRightArrow">
            <a:avLst/>
          </a:prstGeom>
          <a:solidFill>
            <a:srgbClr val="FFC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A}W[}_P6Q70_X(X5_ENP5D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60" y="3508375"/>
            <a:ext cx="5324475" cy="319214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905760" y="3435985"/>
            <a:ext cx="3200400" cy="805815"/>
          </a:xfrm>
          <a:prstGeom prst="straightConnector1">
            <a:avLst/>
          </a:prstGeom>
          <a:ln w="111125">
            <a:solidFill>
              <a:schemeClr val="accent3">
                <a:alpha val="70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 descr="NU][7GDKXXN16IIEGUFM9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60" y="100965"/>
            <a:ext cx="6756400" cy="2466340"/>
          </a:xfrm>
          <a:prstGeom prst="rect">
            <a:avLst/>
          </a:prstGeom>
        </p:spPr>
      </p:pic>
      <p:sp>
        <p:nvSpPr>
          <p:cNvPr id="13" name="圆角右箭头 12"/>
          <p:cNvSpPr/>
          <p:nvPr/>
        </p:nvSpPr>
        <p:spPr>
          <a:xfrm>
            <a:off x="2818765" y="1955165"/>
            <a:ext cx="2500630" cy="906780"/>
          </a:xfrm>
          <a:prstGeom prst="bentArrow">
            <a:avLst/>
          </a:prstGeom>
          <a:solidFill>
            <a:srgbClr val="FF0000">
              <a:alpha val="65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68120" y="629920"/>
            <a:ext cx="276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登录页面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3" name="图片 2" descr="QQ截图20190629003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567815"/>
            <a:ext cx="4704080" cy="1821180"/>
          </a:xfrm>
          <a:prstGeom prst="rect">
            <a:avLst/>
          </a:prstGeom>
          <a:gradFill>
            <a:gsLst>
              <a:gs pos="0">
                <a:srgbClr val="FBFB11">
                  <a:alpha val="100000"/>
                  <a:lumMod val="97000"/>
                </a:srgbClr>
              </a:gs>
              <a:gs pos="100000">
                <a:srgbClr val="838309"/>
              </a:gs>
            </a:gsLst>
            <a:lin ang="5400000" scaled="0"/>
          </a:gradFill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</p:pic>
      <p:pic>
        <p:nvPicPr>
          <p:cNvPr id="4" name="图片 3" descr="QQ截图20190629003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4573905"/>
            <a:ext cx="5800725" cy="2047875"/>
          </a:xfrm>
          <a:prstGeom prst="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</p:pic>
      <p:pic>
        <p:nvPicPr>
          <p:cNvPr id="5" name="图片 4" descr="QQ截图20190629080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85" y="215900"/>
            <a:ext cx="6181725" cy="40386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1925955" y="2939415"/>
            <a:ext cx="485775" cy="1634490"/>
          </a:xfrm>
          <a:prstGeom prst="downArrow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上箭头 6"/>
          <p:cNvSpPr/>
          <p:nvPr/>
        </p:nvSpPr>
        <p:spPr>
          <a:xfrm>
            <a:off x="5957570" y="3517900"/>
            <a:ext cx="2430780" cy="1878330"/>
          </a:xfrm>
          <a:prstGeom prst="bentUpArrow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24245" y="5600065"/>
            <a:ext cx="3328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登录请求时受权限问题，要在</a:t>
            </a:r>
            <a:r>
              <a:rPr lang="en-US" altLang="zh-CN"/>
              <a:t>axios</a:t>
            </a:r>
            <a:r>
              <a:rPr lang="zh-CN" altLang="en-US"/>
              <a:t>中加方框里面的东西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92985" y="3740785"/>
            <a:ext cx="2701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进行用户名密码验证判断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165" fontAlgn="base"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BD4A42"/>
                </a:solidFill>
                <a:latin typeface="方正兰亭黑_GBK"/>
                <a:ea typeface="方正兰亭黑_GBK"/>
              </a:rPr>
              <a:t>02.</a:t>
            </a:r>
            <a:r>
              <a:rPr lang="zh-CN" altLang="en-US" b="1" dirty="0">
                <a:solidFill>
                  <a:srgbClr val="BD4A42"/>
                </a:solidFill>
                <a:latin typeface="方正兰亭黑_GBK"/>
                <a:ea typeface="方正兰亭黑_GBK"/>
              </a:rPr>
              <a:t>石龙</a:t>
            </a:r>
            <a:endParaRPr lang="zh-CN" altLang="en-US" b="1" dirty="0">
              <a:solidFill>
                <a:srgbClr val="BD4A42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680" y="3940175"/>
            <a:ext cx="29362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 kern="0">
                <a:solidFill>
                  <a:schemeClr val="tx1"/>
                </a:solidFill>
                <a:sym typeface="+mn-ea"/>
              </a:rPr>
              <a:t>封装路由表</a:t>
            </a:r>
            <a:endParaRPr lang="zh-CN" altLang="en-US" sz="2800" kern="0">
              <a:solidFill>
                <a:schemeClr val="tx1"/>
              </a:solidFill>
            </a:endParaRPr>
          </a:p>
          <a:p>
            <a:endParaRPr lang="zh-CN" altLang="en-US" sz="2800" ker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9680" y="4478655"/>
            <a:ext cx="327152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首页排版框架</a:t>
            </a:r>
            <a:endParaRPr lang="zh-CN" altLang="en-US" ker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chemeClr val="bg1"/>
                </a:solidFill>
              </a:rPr>
              <a:t>路由表的封装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占位符 4" descr="QQ图片2019062821145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138670" y="457200"/>
            <a:ext cx="4665345" cy="5886450"/>
          </a:xfrm>
          <a:prstGeom prst="rect">
            <a:avLst/>
          </a:prstGeom>
        </p:spPr>
      </p:pic>
      <p:pic>
        <p:nvPicPr>
          <p:cNvPr id="6" name="图片 5" descr="QQ图片201906282115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945005"/>
            <a:ext cx="6625590" cy="4398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47555" y="968375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懒加载组件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248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12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3"/>
  <p:tag name="KSO_WM_SLIDE_INDEX" val="3"/>
  <p:tag name="KSO_WM_SLIDE_ITEM_CNT" val="0"/>
  <p:tag name="KSO_WM_SLIDE_TYPE" val="sectionTitle"/>
  <p:tag name="KSO_WM_BEAUTIFY_FLAG" val="#wm#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15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3"/>
  <p:tag name="KSO_WM_SLIDE_INDEX" val="3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92_1*m_i*1_1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92_1*m_i*1_2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92_1*m_i*1_3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92_1*m_i*1_4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2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200192_1*m_i*1_5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ID" val="diagram20200192_1*m_i*1_6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7"/>
  <p:tag name="KSO_WM_UNIT_ID" val="diagram20200192_1*m_i*1_7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8"/>
  <p:tag name="KSO_WM_UNIT_ID" val="diagram20200192_1*m_i*1_8"/>
  <p:tag name="KSO_WM_TEMPLATE_CATEGORY" val="diagram"/>
  <p:tag name="KSO_WM_TEMPLATE_INDEX" val="20200192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4"/>
</p:tagLst>
</file>

<file path=ppt/tags/tag24.xml><?xml version="1.0" encoding="utf-8"?>
<p:tagLst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92_1*m_h_f*1_1_1"/>
  <p:tag name="KSO_WM_TEMPLATE_CATEGORY" val="diagram"/>
  <p:tag name="KSO_WM_TEMPLATE_INDEX" val="2020019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4"/>
  <p:tag name="KSO_WM_UNIT_TEXT_FILL_TYPE" val="1"/>
  <p:tag name="KSO_WM_UNIT_DIAGRAM_SCHEMECOLOR_ID" val="4"/>
</p:tagLst>
</file>

<file path=ppt/tags/tag2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2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27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3"/>
  <p:tag name="KSO_WM_SLIDE_INDEX" val="3"/>
  <p:tag name="KSO_WM_SLIDE_ITEM_CNT" val="0"/>
  <p:tag name="KSO_WM_SLIDE_TYPE" val="sectionTitle"/>
  <p:tag name="KSO_WM_BEAUTIFY_FLAG" val="#wm#"/>
</p:tagLst>
</file>

<file path=ppt/tags/tag2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2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248"/>
</p:tagLst>
</file>

<file path=ppt/tags/tag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13"/>
  <p:tag name="KSO_WM_SLIDE_INDEX" val="13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basetag"/>
  <p:tag name="KSO_WM_TEMPLATE_INDEX" val="20161248"/>
  <p:tag name="KSO_WM_SLIDE_LAYOUT" val="a_b"/>
  <p:tag name="KSO_WM_SLIDE_LAYOUT_CNT" val="1_1"/>
  <p:tag name="KSO_WM_SLIDE_MODEL_TYPE" val="cover"/>
</p:tagLst>
</file>

<file path=ppt/tags/tag6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2"/>
  <p:tag name="KSO_WM_SLIDE_INDEX" val="2"/>
  <p:tag name="KSO_WM_SLIDE_ITEM_CNT" val="0"/>
  <p:tag name="KSO_WM_SLIDE_TYPE" val="contents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6"/>
  <p:tag name="KSO_WM_SLIDE_INDEX" val="6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9"/>
  <p:tag name="KSO_WM_SLIDE_INDEX" val="9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248"/>
  <p:tag name="KSO_WM_TAG_VERSION" val="1.0"/>
  <p:tag name="KSO_WM_SLIDE_ID" val="basetag20161248_3"/>
  <p:tag name="KSO_WM_SLIDE_INDEX" val="3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----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D4A42"/>
      </a:accent1>
      <a:accent2>
        <a:srgbClr val="D8785F"/>
      </a:accent2>
      <a:accent3>
        <a:srgbClr val="26AAA4"/>
      </a:accent3>
      <a:accent4>
        <a:srgbClr val="FCCEA8"/>
      </a:accent4>
      <a:accent5>
        <a:srgbClr val="5BB1C7"/>
      </a:accent5>
      <a:accent6>
        <a:srgbClr val="70AD47"/>
      </a:accent6>
      <a:hlink>
        <a:srgbClr val="BD4A42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演示</Application>
  <PresentationFormat>宽屏</PresentationFormat>
  <Paragraphs>115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黑体</vt:lpstr>
      <vt:lpstr>Calibri</vt:lpstr>
      <vt:lpstr>Calibri</vt:lpstr>
      <vt:lpstr>Calibri Light</vt:lpstr>
      <vt:lpstr>微软雅黑 Light</vt:lpstr>
      <vt:lpstr>DeVinne Txt BT</vt:lpstr>
      <vt:lpstr>Gill Sans</vt:lpstr>
      <vt:lpstr>Arial Unicode MS</vt:lpstr>
      <vt:lpstr>Gill Sans MT</vt:lpstr>
      <vt:lpstr>Segoe Print</vt:lpstr>
      <vt:lpstr>Office 主题</vt:lpstr>
      <vt:lpstr>六组答辩</vt:lpstr>
      <vt:lpstr>PowerPoint 演示文稿</vt:lpstr>
      <vt:lpstr>PowerPoint 演示文稿</vt:lpstr>
      <vt:lpstr>PowerPoint 演示文稿</vt:lpstr>
      <vt:lpstr>01.李想</vt:lpstr>
      <vt:lpstr>PowerPoint 演示文稿</vt:lpstr>
      <vt:lpstr>PowerPoint 演示文稿</vt:lpstr>
      <vt:lpstr>02.石龙</vt:lpstr>
      <vt:lpstr>       路由表的封装</vt:lpstr>
      <vt:lpstr>PowerPoint 演示文稿</vt:lpstr>
      <vt:lpstr>03.张凯丽</vt:lpstr>
      <vt:lpstr>PowerPoint 演示文稿</vt:lpstr>
      <vt:lpstr>PowerPoint 演示文稿</vt:lpstr>
      <vt:lpstr>04.倪克灿</vt:lpstr>
      <vt:lpstr>PowerPoint 演示文稿</vt:lpstr>
      <vt:lpstr>PowerPoint 演示文稿</vt:lpstr>
      <vt:lpstr>感谢大家的聆听！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Kally</cp:lastModifiedBy>
  <cp:revision>17</cp:revision>
  <dcterms:created xsi:type="dcterms:W3CDTF">2019-06-28T11:53:00Z</dcterms:created>
  <dcterms:modified xsi:type="dcterms:W3CDTF">2019-06-29T01:27:33Z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