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9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4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39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9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85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4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8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9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8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908718-929D-47CB-83D3-CFC30E79F3AF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E91E0C-6FCE-4E43-B2FC-B82277C1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TUGAS UAS 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 smtClean="0"/>
              <a:t>Intelegen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2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library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612" y="2887025"/>
            <a:ext cx="6276109" cy="30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Twitter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9" y="3502169"/>
            <a:ext cx="10977013" cy="17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Autentifikasi</a:t>
            </a:r>
            <a:r>
              <a:rPr lang="en-US" dirty="0" smtClean="0"/>
              <a:t> token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223" y="3612139"/>
            <a:ext cx="7968888" cy="12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keywoard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54" y="3438091"/>
            <a:ext cx="9274424" cy="215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polarity </a:t>
            </a:r>
            <a:r>
              <a:rPr lang="en-US" dirty="0" err="1" smtClean="0"/>
              <a:t>positif</a:t>
            </a:r>
            <a:r>
              <a:rPr lang="en-US" dirty="0" smtClean="0"/>
              <a:t> negative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netral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666999"/>
            <a:ext cx="10171457" cy="33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8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853" y="3148445"/>
            <a:ext cx="7789143" cy="3660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55" y="24244"/>
            <a:ext cx="794514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20" y="0"/>
            <a:ext cx="10018713" cy="1752599"/>
          </a:xfrm>
        </p:spPr>
        <p:txBody>
          <a:bodyPr/>
          <a:lstStyle/>
          <a:p>
            <a:r>
              <a:rPr lang="en-US" dirty="0" err="1" smtClean="0"/>
              <a:t>Menampilakn</a:t>
            </a:r>
            <a:r>
              <a:rPr lang="en-US" dirty="0" smtClean="0"/>
              <a:t> Negative Tweet</a:t>
            </a:r>
            <a:br>
              <a:rPr lang="en-US" dirty="0" smtClean="0"/>
            </a:br>
            <a:r>
              <a:rPr lang="en-US" dirty="0" err="1" smtClean="0"/>
              <a:t>BliBli</a:t>
            </a:r>
            <a:r>
              <a:rPr lang="en-US" dirty="0" smtClean="0"/>
              <a:t>            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42" y="2175163"/>
            <a:ext cx="4794122" cy="4350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03" y="2285999"/>
            <a:ext cx="5862690" cy="41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03909"/>
            <a:ext cx="10018713" cy="1752599"/>
          </a:xfrm>
        </p:spPr>
        <p:txBody>
          <a:bodyPr/>
          <a:lstStyle/>
          <a:p>
            <a:r>
              <a:rPr lang="en-US" dirty="0" smtClean="0"/>
              <a:t>Positive Tweet</a:t>
            </a:r>
            <a:br>
              <a:rPr lang="en-US" dirty="0" smtClean="0"/>
            </a:br>
            <a:r>
              <a:rPr lang="en-US" dirty="0" err="1" smtClean="0"/>
              <a:t>BliBli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027" y="1856508"/>
            <a:ext cx="5513639" cy="4066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53" y="1856508"/>
            <a:ext cx="5318409" cy="444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Polarity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793422"/>
            <a:ext cx="9488510" cy="27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8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BliBli</a:t>
            </a:r>
            <a:r>
              <a:rPr lang="en-US" dirty="0" smtClean="0"/>
              <a:t>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6" y="1831830"/>
            <a:ext cx="5825002" cy="4127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58" y="2000250"/>
            <a:ext cx="5730142" cy="39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911" y="311728"/>
            <a:ext cx="10018713" cy="1073727"/>
          </a:xfrm>
        </p:spPr>
        <p:txBody>
          <a:bodyPr/>
          <a:lstStyle/>
          <a:p>
            <a:r>
              <a:rPr lang="en-US" dirty="0" smtClean="0"/>
              <a:t>1. Stop Word Filtering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66200" y="4121726"/>
            <a:ext cx="10018713" cy="3124201"/>
          </a:xfrm>
        </p:spPr>
        <p:txBody>
          <a:bodyPr/>
          <a:lstStyle/>
          <a:p>
            <a:r>
              <a:rPr lang="en-US" dirty="0" smtClean="0"/>
              <a:t>20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corpus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bag of word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1" y="1499753"/>
            <a:ext cx="8648844" cy="33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BliBli</a:t>
            </a:r>
            <a:r>
              <a:rPr lang="en-US" dirty="0" smtClean="0"/>
              <a:t>        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4190" y="2119744"/>
            <a:ext cx="5632192" cy="4170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88" y="2224087"/>
            <a:ext cx="5195933" cy="40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3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021" y="173183"/>
            <a:ext cx="9266816" cy="990600"/>
          </a:xfrm>
        </p:spPr>
        <p:txBody>
          <a:bodyPr/>
          <a:lstStyle/>
          <a:p>
            <a:r>
              <a:rPr lang="en-US" dirty="0" err="1" smtClean="0"/>
              <a:t>BliBli</a:t>
            </a:r>
            <a:r>
              <a:rPr lang="en-US" dirty="0" smtClean="0"/>
              <a:t>                                         </a:t>
            </a:r>
            <a:r>
              <a:rPr lang="en-US" dirty="0" err="1" smtClean="0"/>
              <a:t>Unipin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92" y="1520536"/>
            <a:ext cx="4657725" cy="468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520" y="1520536"/>
            <a:ext cx="46672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5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regresi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Adapun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yang paling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3" y="685799"/>
            <a:ext cx="11478059" cy="55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722166"/>
            <a:ext cx="10125799" cy="572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491836"/>
            <a:ext cx="9200654" cy="52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85800"/>
            <a:ext cx="10018713" cy="56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09" y="228600"/>
            <a:ext cx="9419217" cy="626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85800"/>
            <a:ext cx="10236635" cy="560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888977"/>
            <a:ext cx="10541435" cy="51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Bag Of Word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diterapkan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memanfaatkan</a:t>
            </a:r>
            <a:r>
              <a:rPr lang="en-US" dirty="0" smtClean="0"/>
              <a:t> </a:t>
            </a:r>
            <a:r>
              <a:rPr lang="en-US" dirty="0" err="1" smtClean="0"/>
              <a:t>CountVectorizer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144" y="2711161"/>
            <a:ext cx="7131046" cy="30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Vectorizer</a:t>
            </a:r>
            <a:r>
              <a:rPr lang="en-US" dirty="0" smtClean="0"/>
              <a:t> get feature, </a:t>
            </a:r>
            <a:r>
              <a:rPr lang="en-US" dirty="0" err="1" smtClean="0"/>
              <a:t>adalah</a:t>
            </a:r>
            <a:r>
              <a:rPr lang="en-US" dirty="0" smtClean="0"/>
              <a:t> kata </a:t>
            </a:r>
            <a:r>
              <a:rPr lang="en-US" dirty="0" err="1" smtClean="0"/>
              <a:t>kata</a:t>
            </a:r>
            <a:r>
              <a:rPr lang="en-US" dirty="0" smtClean="0"/>
              <a:t> 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20 </a:t>
            </a:r>
            <a:r>
              <a:rPr lang="en-US" dirty="0" err="1" smtClean="0"/>
              <a:t>kalimat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data set </a:t>
            </a:r>
            <a:r>
              <a:rPr lang="en-US" dirty="0" err="1" smtClean="0"/>
              <a:t>atau</a:t>
            </a:r>
            <a:r>
              <a:rPr lang="en-US" dirty="0" smtClean="0"/>
              <a:t> corpus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1" y="2680853"/>
            <a:ext cx="4853721" cy="399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7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mengukur</a:t>
            </a:r>
            <a:r>
              <a:rPr lang="en-US" dirty="0" smtClean="0"/>
              <a:t> </a:t>
            </a:r>
            <a:r>
              <a:rPr lang="en-US" dirty="0" err="1" smtClean="0"/>
              <a:t>kedekatan</a:t>
            </a:r>
            <a:r>
              <a:rPr lang="en-US" dirty="0" smtClean="0"/>
              <a:t> /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347" y="2199081"/>
            <a:ext cx="8381998" cy="46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96982"/>
            <a:ext cx="10018714" cy="2341417"/>
          </a:xfrm>
        </p:spPr>
        <p:txBody>
          <a:bodyPr>
            <a:noAutofit/>
          </a:bodyPr>
          <a:lstStyle/>
          <a:p>
            <a:r>
              <a:rPr lang="en-US" sz="3200" dirty="0" smtClean="0"/>
              <a:t>Stop Word Filtering, </a:t>
            </a:r>
            <a:r>
              <a:rPr lang="en-US" sz="3200" dirty="0" err="1" smtClean="0"/>
              <a:t>menyederhanakan</a:t>
            </a:r>
            <a:r>
              <a:rPr lang="en-US" sz="3200" dirty="0" smtClean="0"/>
              <a:t> </a:t>
            </a:r>
            <a:r>
              <a:rPr lang="en-US" sz="3200" dirty="0" err="1" smtClean="0"/>
              <a:t>representasi</a:t>
            </a:r>
            <a:r>
              <a:rPr lang="en-US" sz="3200" dirty="0" smtClean="0"/>
              <a:t> text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mengabaikan</a:t>
            </a:r>
            <a:r>
              <a:rPr lang="en-US" sz="3200" dirty="0" smtClean="0"/>
              <a:t> </a:t>
            </a:r>
            <a:r>
              <a:rPr lang="en-US" sz="3200" dirty="0" err="1" smtClean="0"/>
              <a:t>beberapa</a:t>
            </a:r>
            <a:r>
              <a:rPr lang="en-US" sz="3200" dirty="0" smtClean="0"/>
              <a:t> kata 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determiners (the, a, an), auxiliary (do, be will), </a:t>
            </a:r>
            <a:r>
              <a:rPr lang="en-US" sz="3200" dirty="0" err="1" smtClean="0"/>
              <a:t>dan</a:t>
            </a:r>
            <a:r>
              <a:rPr lang="en-US" sz="3200" dirty="0" smtClean="0"/>
              <a:t> preposition(on, in , at)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18" y="2621031"/>
            <a:ext cx="7089847" cy="304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Dari 20 </a:t>
            </a:r>
            <a:r>
              <a:rPr lang="en-US" dirty="0" err="1" smtClean="0"/>
              <a:t>kalimat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, </a:t>
            </a:r>
            <a:r>
              <a:rPr lang="en-US" dirty="0" err="1" smtClean="0"/>
              <a:t>setelah</a:t>
            </a:r>
            <a:r>
              <a:rPr lang="en-US" dirty="0" smtClean="0"/>
              <a:t> di </a:t>
            </a:r>
            <a:r>
              <a:rPr lang="en-US" dirty="0" err="1" smtClean="0"/>
              <a:t>hilangkan</a:t>
            </a:r>
            <a:r>
              <a:rPr lang="en-US" dirty="0" smtClean="0"/>
              <a:t>, determiner, auxiliary </a:t>
            </a:r>
            <a:r>
              <a:rPr lang="en-US" dirty="0" err="1" smtClean="0"/>
              <a:t>dan</a:t>
            </a:r>
            <a:r>
              <a:rPr lang="en-US" dirty="0" smtClean="0"/>
              <a:t> preposition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055" y="2438399"/>
            <a:ext cx="4080337" cy="41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Crawling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sentimen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e-commerce </a:t>
            </a:r>
            <a:r>
              <a:rPr lang="en-US" dirty="0" err="1" smtClean="0"/>
              <a:t>Bliblidotcom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Unipin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2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90</TotalTime>
  <Words>196</Words>
  <Application>Microsoft Office PowerPoint</Application>
  <PresentationFormat>Widescreen</PresentationFormat>
  <Paragraphs>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Corbel</vt:lpstr>
      <vt:lpstr>Parallax</vt:lpstr>
      <vt:lpstr>TUGAS UAS Bisnis Intelegen</vt:lpstr>
      <vt:lpstr>1. Stop Word Filtering</vt:lpstr>
      <vt:lpstr>PowerPoint Presentation</vt:lpstr>
      <vt:lpstr>Model Bag Of Word dapat diterapkan dengan memanfaatkan CountVectorizer</vt:lpstr>
      <vt:lpstr>Vectorizer get feature, adalah kata kata yang muncul dari 20 kalimat yang ada di data set atau corpus</vt:lpstr>
      <vt:lpstr>Euclidean Distance untuk mengukur kedekatan / jarak antar dokumen vektor</vt:lpstr>
      <vt:lpstr>Stop Word Filtering, menyederhanakan representasi text dengan mengabaikan beberapa kata seperti determiners (the, a, an), auxiliary (do, be will), dan preposition(on, in , at)</vt:lpstr>
      <vt:lpstr>Dari 20 kalimat tersebut, setelah di hilangkan, determiner, auxiliary dan preposition</vt:lpstr>
      <vt:lpstr>2. Crawling data</vt:lpstr>
      <vt:lpstr>Import library</vt:lpstr>
      <vt:lpstr>Token Twitter API</vt:lpstr>
      <vt:lpstr>Autentifikasi token</vt:lpstr>
      <vt:lpstr>Memasukkan keywoard</vt:lpstr>
      <vt:lpstr>Menampilkan nilai polarity positif negative dan netral</vt:lpstr>
      <vt:lpstr>PowerPoint Presentation</vt:lpstr>
      <vt:lpstr>Menampilakn Negative Tweet BliBli                                               Unipin</vt:lpstr>
      <vt:lpstr>Positive Tweet BliBli                                   Unipin</vt:lpstr>
      <vt:lpstr>Diagram Polarity</vt:lpstr>
      <vt:lpstr>BliBli                                 Unipin</vt:lpstr>
      <vt:lpstr>BliBli                                           Unipin</vt:lpstr>
      <vt:lpstr>BliBli                                         Unipin</vt:lpstr>
      <vt:lpstr>3. Melakukan regresi menggunakan KNN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UAS Bisnis Intelegen</dc:title>
  <dc:creator>user</dc:creator>
  <cp:lastModifiedBy>user</cp:lastModifiedBy>
  <cp:revision>7</cp:revision>
  <dcterms:created xsi:type="dcterms:W3CDTF">2021-12-22T07:16:23Z</dcterms:created>
  <dcterms:modified xsi:type="dcterms:W3CDTF">2021-12-22T08:46:54Z</dcterms:modified>
</cp:coreProperties>
</file>