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UAS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Intelegen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20" y="0"/>
            <a:ext cx="10018713" cy="1752599"/>
          </a:xfrm>
        </p:spPr>
        <p:txBody>
          <a:bodyPr/>
          <a:lstStyle/>
          <a:p>
            <a:r>
              <a:rPr lang="en-US" dirty="0" err="1" smtClean="0"/>
              <a:t>Menampilakn</a:t>
            </a:r>
            <a:r>
              <a:rPr lang="en-US" dirty="0" smtClean="0"/>
              <a:t> Negative Tweet</a:t>
            </a:r>
            <a:br>
              <a:rPr lang="en-US" dirty="0" smtClean="0"/>
            </a:br>
            <a:r>
              <a:rPr lang="en-US" dirty="0" err="1" smtClean="0"/>
              <a:t>BliBli</a:t>
            </a:r>
            <a:r>
              <a:rPr lang="en-US" dirty="0" smtClean="0"/>
              <a:t>      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42" y="2175163"/>
            <a:ext cx="4794122" cy="4350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3" y="2285999"/>
            <a:ext cx="5862690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3909"/>
            <a:ext cx="10018713" cy="1752599"/>
          </a:xfrm>
        </p:spPr>
        <p:txBody>
          <a:bodyPr/>
          <a:lstStyle/>
          <a:p>
            <a:r>
              <a:rPr lang="en-US" dirty="0" smtClean="0"/>
              <a:t>Positive Tweet</a:t>
            </a:r>
            <a:br>
              <a:rPr lang="en-US" dirty="0" smtClean="0"/>
            </a:br>
            <a:r>
              <a:rPr lang="en-US" dirty="0" err="1" smtClean="0"/>
              <a:t>BliBli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27" y="1856508"/>
            <a:ext cx="5513639" cy="4066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53" y="1856508"/>
            <a:ext cx="5318409" cy="44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93422"/>
            <a:ext cx="9488510" cy="27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" y="1831830"/>
            <a:ext cx="5825002" cy="4127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58" y="2000250"/>
            <a:ext cx="5730142" cy="39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190" y="2119744"/>
            <a:ext cx="5632192" cy="4170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" y="2224087"/>
            <a:ext cx="5195933" cy="40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21" y="173183"/>
            <a:ext cx="9266816" cy="990600"/>
          </a:xfrm>
        </p:spPr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92" y="1520536"/>
            <a:ext cx="46577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20" y="1520536"/>
            <a:ext cx="4667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paling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2" y="692726"/>
            <a:ext cx="10018713" cy="1073727"/>
          </a:xfrm>
        </p:spPr>
        <p:txBody>
          <a:bodyPr/>
          <a:lstStyle/>
          <a:p>
            <a:r>
              <a:rPr lang="en-US" dirty="0" smtClean="0"/>
              <a:t>1. Stop Word Filtering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7545" y="1766453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SEXUAL HARASTMENT</a:t>
            </a:r>
          </a:p>
          <a:p>
            <a:pPr marL="0" indent="0">
              <a:buNone/>
            </a:pPr>
            <a:r>
              <a:rPr lang="en-US" dirty="0" err="1"/>
              <a:t>Pelecehan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 di Indonesia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problematika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.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kerap</a:t>
            </a:r>
            <a:r>
              <a:rPr lang="en-US" dirty="0"/>
              <a:t> di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yang </a:t>
            </a:r>
            <a:r>
              <a:rPr lang="en-US" dirty="0" err="1"/>
              <a:t>menormalisasi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tingginya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trigger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/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aktivis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&amp; </a:t>
            </a:r>
            <a:r>
              <a:rPr lang="en-US" dirty="0" err="1"/>
              <a:t>anak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sederet</a:t>
            </a:r>
            <a:r>
              <a:rPr lang="en-US" dirty="0"/>
              <a:t> </a:t>
            </a:r>
            <a:r>
              <a:rPr lang="en-US" dirty="0" err="1"/>
              <a:t>selebriti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Crawling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e-commerce </a:t>
            </a:r>
            <a:r>
              <a:rPr lang="en-US" dirty="0" err="1" smtClean="0"/>
              <a:t>Bliblidotcom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Unipin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612" y="2887025"/>
            <a:ext cx="6276109" cy="30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9" y="3502169"/>
            <a:ext cx="10977013" cy="17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Autentifikasi</a:t>
            </a:r>
            <a:r>
              <a:rPr lang="en-US" dirty="0" smtClean="0"/>
              <a:t> token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223" y="3612139"/>
            <a:ext cx="7968888" cy="12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keywoard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54" y="3438091"/>
            <a:ext cx="9274424" cy="21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polarity </a:t>
            </a:r>
            <a:r>
              <a:rPr lang="en-US" dirty="0" err="1" smtClean="0"/>
              <a:t>positif</a:t>
            </a:r>
            <a:r>
              <a:rPr lang="en-US" dirty="0" smtClean="0"/>
              <a:t> negative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66999"/>
            <a:ext cx="10171457" cy="33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53" y="3148445"/>
            <a:ext cx="7789143" cy="3660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55" y="24244"/>
            <a:ext cx="794514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360</TotalTime>
  <Words>163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TUGAS UAS Bisnis Intelegen</vt:lpstr>
      <vt:lpstr>1. Stop Word Filtering</vt:lpstr>
      <vt:lpstr>2. Crawling data</vt:lpstr>
      <vt:lpstr>Import library</vt:lpstr>
      <vt:lpstr>Token Twitter API</vt:lpstr>
      <vt:lpstr>Autentifikasi token</vt:lpstr>
      <vt:lpstr>Memasukkan keywoard</vt:lpstr>
      <vt:lpstr>Menampilkan nilai polarity positif negative dan netral</vt:lpstr>
      <vt:lpstr>PowerPoint Presentation</vt:lpstr>
      <vt:lpstr>Menampilakn Negative Tweet BliBli                                               Unipin</vt:lpstr>
      <vt:lpstr>Positive Tweet BliBli                                   Unipin</vt:lpstr>
      <vt:lpstr>Diagram Polarity</vt:lpstr>
      <vt:lpstr>BliBli                                 Unipin</vt:lpstr>
      <vt:lpstr>BliBli                                           Unipin</vt:lpstr>
      <vt:lpstr>BliBli                                         Unipin</vt:lpstr>
      <vt:lpstr>3. Melakukan regresi menggunakan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UAS Bisnis Intelegen</dc:title>
  <dc:creator>user</dc:creator>
  <cp:lastModifiedBy>user</cp:lastModifiedBy>
  <cp:revision>9</cp:revision>
  <dcterms:created xsi:type="dcterms:W3CDTF">2021-12-22T07:16:23Z</dcterms:created>
  <dcterms:modified xsi:type="dcterms:W3CDTF">2021-12-22T13:17:00Z</dcterms:modified>
</cp:coreProperties>
</file>