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3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041"/>
    <a:srgbClr val="EDF969"/>
    <a:srgbClr val="E5E5E5"/>
    <a:srgbClr val="686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50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0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9A898-7434-4589-B62F-0EDE2FEF9A70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7E03058-6FB7-43B8-9C2A-1C2475FC9BBC}">
      <dgm:prSet custT="1"/>
      <dgm:spPr/>
      <dgm:t>
        <a:bodyPr/>
        <a:lstStyle/>
        <a:p>
          <a:r>
            <a:rPr lang="en-GB" sz="2000" dirty="0"/>
            <a:t>Introduction </a:t>
          </a:r>
          <a:endParaRPr lang="en-US" sz="2000" dirty="0"/>
        </a:p>
      </dgm:t>
    </dgm:pt>
    <dgm:pt modelId="{772CFC45-222C-4F76-9DE1-67BBBF95D1B4}" type="parTrans" cxnId="{25C48966-0483-48E0-B5EA-B7080CB2B7FC}">
      <dgm:prSet/>
      <dgm:spPr/>
      <dgm:t>
        <a:bodyPr/>
        <a:lstStyle/>
        <a:p>
          <a:endParaRPr lang="en-US" sz="3200"/>
        </a:p>
      </dgm:t>
    </dgm:pt>
    <dgm:pt modelId="{6E7C7EB0-6FC5-40C1-85CC-E49870BAF122}" type="sibTrans" cxnId="{25C48966-0483-48E0-B5EA-B7080CB2B7FC}">
      <dgm:prSet/>
      <dgm:spPr/>
      <dgm:t>
        <a:bodyPr/>
        <a:lstStyle/>
        <a:p>
          <a:endParaRPr lang="en-US" sz="3200"/>
        </a:p>
      </dgm:t>
    </dgm:pt>
    <dgm:pt modelId="{6CB828EF-9525-4545-830B-51FFE49C626A}">
      <dgm:prSet custT="1"/>
      <dgm:spPr/>
      <dgm:t>
        <a:bodyPr/>
        <a:lstStyle/>
        <a:p>
          <a:r>
            <a:rPr lang="en-GB" sz="2000" dirty="0"/>
            <a:t>What Problem do we seek to solve?</a:t>
          </a:r>
          <a:endParaRPr lang="en-US" sz="2000" dirty="0"/>
        </a:p>
      </dgm:t>
    </dgm:pt>
    <dgm:pt modelId="{E48A4EC5-BC74-4D74-ACD8-D12CFA0D9D84}" type="parTrans" cxnId="{87AA0490-9FA1-4ED2-A8E3-6D8188E6DE40}">
      <dgm:prSet/>
      <dgm:spPr/>
      <dgm:t>
        <a:bodyPr/>
        <a:lstStyle/>
        <a:p>
          <a:endParaRPr lang="en-US" sz="3200"/>
        </a:p>
      </dgm:t>
    </dgm:pt>
    <dgm:pt modelId="{EEDA00AC-CADC-49FE-81F8-0FB916820758}" type="sibTrans" cxnId="{87AA0490-9FA1-4ED2-A8E3-6D8188E6DE40}">
      <dgm:prSet/>
      <dgm:spPr/>
      <dgm:t>
        <a:bodyPr/>
        <a:lstStyle/>
        <a:p>
          <a:endParaRPr lang="en-US" sz="3200"/>
        </a:p>
      </dgm:t>
    </dgm:pt>
    <dgm:pt modelId="{D6DF0A7A-932A-494A-A5A0-F6C1162732B4}">
      <dgm:prSet custT="1"/>
      <dgm:spPr/>
      <dgm:t>
        <a:bodyPr/>
        <a:lstStyle/>
        <a:p>
          <a:r>
            <a:rPr lang="en-GB" sz="2000" dirty="0"/>
            <a:t>Questions </a:t>
          </a:r>
          <a:endParaRPr lang="en-US" sz="2000" dirty="0"/>
        </a:p>
      </dgm:t>
    </dgm:pt>
    <dgm:pt modelId="{E453662C-30E6-417A-8200-CEADBBE11E34}" type="parTrans" cxnId="{B2D390FA-5FB1-4033-B4A3-9C52ACEE9DB7}">
      <dgm:prSet/>
      <dgm:spPr/>
      <dgm:t>
        <a:bodyPr/>
        <a:lstStyle/>
        <a:p>
          <a:endParaRPr lang="en-US" sz="3200"/>
        </a:p>
      </dgm:t>
    </dgm:pt>
    <dgm:pt modelId="{0E2B1D80-59DC-4964-8E28-77F28164E939}" type="sibTrans" cxnId="{B2D390FA-5FB1-4033-B4A3-9C52ACEE9DB7}">
      <dgm:prSet/>
      <dgm:spPr/>
      <dgm:t>
        <a:bodyPr/>
        <a:lstStyle/>
        <a:p>
          <a:endParaRPr lang="en-US" sz="3200"/>
        </a:p>
      </dgm:t>
    </dgm:pt>
    <dgm:pt modelId="{59A954CD-0F83-44AA-97E2-9CC808B38FE4}">
      <dgm:prSet custT="1"/>
      <dgm:spPr/>
      <dgm:t>
        <a:bodyPr/>
        <a:lstStyle/>
        <a:p>
          <a:r>
            <a:rPr lang="en-GB" sz="2000" dirty="0"/>
            <a:t>Answer 1</a:t>
          </a:r>
        </a:p>
      </dgm:t>
    </dgm:pt>
    <dgm:pt modelId="{652A39FD-C031-4270-B8BD-AC70B4AD8313}" type="parTrans" cxnId="{F88A2B14-5237-4CEE-82A6-6A569BA83E6B}">
      <dgm:prSet/>
      <dgm:spPr/>
      <dgm:t>
        <a:bodyPr/>
        <a:lstStyle/>
        <a:p>
          <a:endParaRPr lang="en-GB" sz="3200"/>
        </a:p>
      </dgm:t>
    </dgm:pt>
    <dgm:pt modelId="{9F164E35-F0FA-4C15-BA34-BB7F0D8F0501}" type="sibTrans" cxnId="{F88A2B14-5237-4CEE-82A6-6A569BA83E6B}">
      <dgm:prSet/>
      <dgm:spPr/>
      <dgm:t>
        <a:bodyPr/>
        <a:lstStyle/>
        <a:p>
          <a:endParaRPr lang="en-GB" sz="3200"/>
        </a:p>
      </dgm:t>
    </dgm:pt>
    <dgm:pt modelId="{D3D077EC-4B6F-4BD8-87E4-1C971B332E40}">
      <dgm:prSet custT="1"/>
      <dgm:spPr/>
      <dgm:t>
        <a:bodyPr/>
        <a:lstStyle/>
        <a:p>
          <a:r>
            <a:rPr lang="en-GB" sz="2000" dirty="0"/>
            <a:t>Answer  2</a:t>
          </a:r>
        </a:p>
      </dgm:t>
    </dgm:pt>
    <dgm:pt modelId="{CE4AC6B6-45B5-451E-B2FB-49A28DCB0B2E}" type="parTrans" cxnId="{2EBC82A1-8DC4-40AD-83DE-3DA5C242C00F}">
      <dgm:prSet/>
      <dgm:spPr/>
      <dgm:t>
        <a:bodyPr/>
        <a:lstStyle/>
        <a:p>
          <a:endParaRPr lang="en-GB" sz="3200"/>
        </a:p>
      </dgm:t>
    </dgm:pt>
    <dgm:pt modelId="{A8B01BFC-5D4E-4A0A-8F0C-A56D12CB15A5}" type="sibTrans" cxnId="{2EBC82A1-8DC4-40AD-83DE-3DA5C242C00F}">
      <dgm:prSet/>
      <dgm:spPr/>
      <dgm:t>
        <a:bodyPr/>
        <a:lstStyle/>
        <a:p>
          <a:endParaRPr lang="en-GB" sz="3200"/>
        </a:p>
      </dgm:t>
    </dgm:pt>
    <dgm:pt modelId="{7833BEA6-568E-4541-B9CC-D3BBC1EC9BEC}">
      <dgm:prSet custT="1"/>
      <dgm:spPr/>
      <dgm:t>
        <a:bodyPr/>
        <a:lstStyle/>
        <a:p>
          <a:r>
            <a:rPr lang="en-GB" sz="2000" dirty="0"/>
            <a:t>Answer 3</a:t>
          </a:r>
        </a:p>
      </dgm:t>
    </dgm:pt>
    <dgm:pt modelId="{C00452AA-DA16-430F-B3C2-6F95D59C92EA}" type="parTrans" cxnId="{39E85121-6E4C-4DD0-9C9C-8F763D73301E}">
      <dgm:prSet/>
      <dgm:spPr/>
      <dgm:t>
        <a:bodyPr/>
        <a:lstStyle/>
        <a:p>
          <a:endParaRPr lang="en-GB" sz="3200"/>
        </a:p>
      </dgm:t>
    </dgm:pt>
    <dgm:pt modelId="{4260D3FD-A9C5-4DA7-A28C-156E0D21B357}" type="sibTrans" cxnId="{39E85121-6E4C-4DD0-9C9C-8F763D73301E}">
      <dgm:prSet/>
      <dgm:spPr/>
      <dgm:t>
        <a:bodyPr/>
        <a:lstStyle/>
        <a:p>
          <a:endParaRPr lang="en-GB" sz="3200"/>
        </a:p>
      </dgm:t>
    </dgm:pt>
    <dgm:pt modelId="{7B7E2699-CA38-4AD5-93F9-CF5F49AC53CB}">
      <dgm:prSet custT="1"/>
      <dgm:spPr/>
      <dgm:t>
        <a:bodyPr/>
        <a:lstStyle/>
        <a:p>
          <a:r>
            <a:rPr lang="en-GB" sz="2000" dirty="0"/>
            <a:t>conclusion</a:t>
          </a:r>
        </a:p>
      </dgm:t>
    </dgm:pt>
    <dgm:pt modelId="{FC4ABD59-B8C1-4C65-8B05-1461002E0880}" type="parTrans" cxnId="{43B2D27C-1D35-4F05-8E25-C05012DDA7CA}">
      <dgm:prSet/>
      <dgm:spPr/>
      <dgm:t>
        <a:bodyPr/>
        <a:lstStyle/>
        <a:p>
          <a:endParaRPr lang="en-GB" sz="3200"/>
        </a:p>
      </dgm:t>
    </dgm:pt>
    <dgm:pt modelId="{67E61D34-E42F-40F8-B1DC-B08EB06C6BE1}" type="sibTrans" cxnId="{43B2D27C-1D35-4F05-8E25-C05012DDA7CA}">
      <dgm:prSet/>
      <dgm:spPr/>
      <dgm:t>
        <a:bodyPr/>
        <a:lstStyle/>
        <a:p>
          <a:endParaRPr lang="en-GB" sz="3200"/>
        </a:p>
      </dgm:t>
    </dgm:pt>
    <dgm:pt modelId="{17F6628E-C5D0-47D0-9B47-FD92E41D891B}">
      <dgm:prSet custT="1"/>
      <dgm:spPr/>
      <dgm:t>
        <a:bodyPr/>
        <a:lstStyle/>
        <a:p>
          <a:r>
            <a:rPr lang="en-GB" sz="2000" dirty="0"/>
            <a:t>Recommendation</a:t>
          </a:r>
        </a:p>
      </dgm:t>
    </dgm:pt>
    <dgm:pt modelId="{E0A0EA01-6A88-4F0B-8CB4-6B303C1CB8FC}" type="parTrans" cxnId="{1CE98940-D599-43F0-9595-CA09FF25E969}">
      <dgm:prSet/>
      <dgm:spPr/>
      <dgm:t>
        <a:bodyPr/>
        <a:lstStyle/>
        <a:p>
          <a:endParaRPr lang="en-GB" sz="3200"/>
        </a:p>
      </dgm:t>
    </dgm:pt>
    <dgm:pt modelId="{FC1E7224-0D5F-4751-8549-E59F47F89F30}" type="sibTrans" cxnId="{1CE98940-D599-43F0-9595-CA09FF25E969}">
      <dgm:prSet/>
      <dgm:spPr/>
      <dgm:t>
        <a:bodyPr/>
        <a:lstStyle/>
        <a:p>
          <a:endParaRPr lang="en-GB" sz="3200"/>
        </a:p>
      </dgm:t>
    </dgm:pt>
    <dgm:pt modelId="{DE368AED-C7C8-49EF-BD9C-0C3A49B4F216}">
      <dgm:prSet custT="1"/>
      <dgm:spPr/>
      <dgm:t>
        <a:bodyPr/>
        <a:lstStyle/>
        <a:p>
          <a:r>
            <a:rPr lang="en-GB" sz="2000" dirty="0"/>
            <a:t>Analysis and Findings</a:t>
          </a:r>
        </a:p>
      </dgm:t>
    </dgm:pt>
    <dgm:pt modelId="{1D097D32-AF5A-4FEC-BBD3-1ED89E5746A2}" type="parTrans" cxnId="{7ED8033A-4D86-45B2-8355-7FF4D0AA36B7}">
      <dgm:prSet/>
      <dgm:spPr/>
      <dgm:t>
        <a:bodyPr/>
        <a:lstStyle/>
        <a:p>
          <a:endParaRPr lang="en-GB"/>
        </a:p>
      </dgm:t>
    </dgm:pt>
    <dgm:pt modelId="{23C0E95A-1F70-479D-9B3C-1F1AFF247E92}" type="sibTrans" cxnId="{7ED8033A-4D86-45B2-8355-7FF4D0AA36B7}">
      <dgm:prSet/>
      <dgm:spPr/>
      <dgm:t>
        <a:bodyPr/>
        <a:lstStyle/>
        <a:p>
          <a:endParaRPr lang="en-GB"/>
        </a:p>
      </dgm:t>
    </dgm:pt>
    <dgm:pt modelId="{0472E833-B00D-4D7E-BB03-7F75A4C9E79F}" type="pres">
      <dgm:prSet presAssocID="{ADC9A898-7434-4589-B62F-0EDE2FEF9A70}" presName="linear" presStyleCnt="0">
        <dgm:presLayoutVars>
          <dgm:dir/>
          <dgm:animLvl val="lvl"/>
          <dgm:resizeHandles val="exact"/>
        </dgm:presLayoutVars>
      </dgm:prSet>
      <dgm:spPr/>
    </dgm:pt>
    <dgm:pt modelId="{D264D447-38A0-4E36-BEC8-0B5CE74A494E}" type="pres">
      <dgm:prSet presAssocID="{77E03058-6FB7-43B8-9C2A-1C2475FC9BBC}" presName="parentLin" presStyleCnt="0"/>
      <dgm:spPr/>
    </dgm:pt>
    <dgm:pt modelId="{DA708569-76A2-4367-86F9-16AD590D770D}" type="pres">
      <dgm:prSet presAssocID="{77E03058-6FB7-43B8-9C2A-1C2475FC9BBC}" presName="parentLeftMargin" presStyleLbl="node1" presStyleIdx="0" presStyleCnt="9"/>
      <dgm:spPr/>
    </dgm:pt>
    <dgm:pt modelId="{89A3BC65-DD2B-462D-B521-E75E36628D14}" type="pres">
      <dgm:prSet presAssocID="{77E03058-6FB7-43B8-9C2A-1C2475FC9BBC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6E185B9-B538-49C3-8592-8795BB46DA4A}" type="pres">
      <dgm:prSet presAssocID="{77E03058-6FB7-43B8-9C2A-1C2475FC9BBC}" presName="negativeSpace" presStyleCnt="0"/>
      <dgm:spPr/>
    </dgm:pt>
    <dgm:pt modelId="{65CCACD3-6B74-4163-9AAD-F6835B25831A}" type="pres">
      <dgm:prSet presAssocID="{77E03058-6FB7-43B8-9C2A-1C2475FC9BBC}" presName="childText" presStyleLbl="conFgAcc1" presStyleIdx="0" presStyleCnt="9">
        <dgm:presLayoutVars>
          <dgm:bulletEnabled val="1"/>
        </dgm:presLayoutVars>
      </dgm:prSet>
      <dgm:spPr/>
    </dgm:pt>
    <dgm:pt modelId="{6842E515-E91A-4B34-8785-0877A1DF1F88}" type="pres">
      <dgm:prSet presAssocID="{6E7C7EB0-6FC5-40C1-85CC-E49870BAF122}" presName="spaceBetweenRectangles" presStyleCnt="0"/>
      <dgm:spPr/>
    </dgm:pt>
    <dgm:pt modelId="{9BE1B771-119B-4E2A-AD1E-43780198F887}" type="pres">
      <dgm:prSet presAssocID="{6CB828EF-9525-4545-830B-51FFE49C626A}" presName="parentLin" presStyleCnt="0"/>
      <dgm:spPr/>
    </dgm:pt>
    <dgm:pt modelId="{F5447A97-C9C8-4C6F-8066-E98F8F6DD4E6}" type="pres">
      <dgm:prSet presAssocID="{6CB828EF-9525-4545-830B-51FFE49C626A}" presName="parentLeftMargin" presStyleLbl="node1" presStyleIdx="0" presStyleCnt="9"/>
      <dgm:spPr/>
    </dgm:pt>
    <dgm:pt modelId="{BFD975A6-2315-434B-9B46-473FC73F8359}" type="pres">
      <dgm:prSet presAssocID="{6CB828EF-9525-4545-830B-51FFE49C626A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6A10448-0EBF-492B-B027-C570A10F73F8}" type="pres">
      <dgm:prSet presAssocID="{6CB828EF-9525-4545-830B-51FFE49C626A}" presName="negativeSpace" presStyleCnt="0"/>
      <dgm:spPr/>
    </dgm:pt>
    <dgm:pt modelId="{2356EA84-9A98-46EF-A3F3-82EE1945A227}" type="pres">
      <dgm:prSet presAssocID="{6CB828EF-9525-4545-830B-51FFE49C626A}" presName="childText" presStyleLbl="conFgAcc1" presStyleIdx="1" presStyleCnt="9">
        <dgm:presLayoutVars>
          <dgm:bulletEnabled val="1"/>
        </dgm:presLayoutVars>
      </dgm:prSet>
      <dgm:spPr/>
    </dgm:pt>
    <dgm:pt modelId="{A3D80BF5-9276-479F-8679-51AE9504DC82}" type="pres">
      <dgm:prSet presAssocID="{EEDA00AC-CADC-49FE-81F8-0FB916820758}" presName="spaceBetweenRectangles" presStyleCnt="0"/>
      <dgm:spPr/>
    </dgm:pt>
    <dgm:pt modelId="{F3EC0B28-4231-446B-863C-945B83407D2A}" type="pres">
      <dgm:prSet presAssocID="{D6DF0A7A-932A-494A-A5A0-F6C1162732B4}" presName="parentLin" presStyleCnt="0"/>
      <dgm:spPr/>
    </dgm:pt>
    <dgm:pt modelId="{592642FC-1F32-476A-89A4-615B972A0006}" type="pres">
      <dgm:prSet presAssocID="{D6DF0A7A-932A-494A-A5A0-F6C1162732B4}" presName="parentLeftMargin" presStyleLbl="node1" presStyleIdx="1" presStyleCnt="9"/>
      <dgm:spPr/>
    </dgm:pt>
    <dgm:pt modelId="{CBCC3A9C-7822-4838-9224-1F677C77BCEE}" type="pres">
      <dgm:prSet presAssocID="{D6DF0A7A-932A-494A-A5A0-F6C1162732B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C9827CE-0B39-4F32-B25B-4DD84A1266C8}" type="pres">
      <dgm:prSet presAssocID="{D6DF0A7A-932A-494A-A5A0-F6C1162732B4}" presName="negativeSpace" presStyleCnt="0"/>
      <dgm:spPr/>
    </dgm:pt>
    <dgm:pt modelId="{EA40FDF0-D27E-4ACB-A96C-56E9F04EEAAB}" type="pres">
      <dgm:prSet presAssocID="{D6DF0A7A-932A-494A-A5A0-F6C1162732B4}" presName="childText" presStyleLbl="conFgAcc1" presStyleIdx="2" presStyleCnt="9">
        <dgm:presLayoutVars>
          <dgm:bulletEnabled val="1"/>
        </dgm:presLayoutVars>
      </dgm:prSet>
      <dgm:spPr/>
    </dgm:pt>
    <dgm:pt modelId="{716DC360-1CEC-4801-B4A2-8F91C17EE647}" type="pres">
      <dgm:prSet presAssocID="{0E2B1D80-59DC-4964-8E28-77F28164E939}" presName="spaceBetweenRectangles" presStyleCnt="0"/>
      <dgm:spPr/>
    </dgm:pt>
    <dgm:pt modelId="{33AC3226-CBA1-40A9-AE14-FEE3297092B5}" type="pres">
      <dgm:prSet presAssocID="{59A954CD-0F83-44AA-97E2-9CC808B38FE4}" presName="parentLin" presStyleCnt="0"/>
      <dgm:spPr/>
    </dgm:pt>
    <dgm:pt modelId="{17473A2B-AC48-4717-987A-16AD463758A9}" type="pres">
      <dgm:prSet presAssocID="{59A954CD-0F83-44AA-97E2-9CC808B38FE4}" presName="parentLeftMargin" presStyleLbl="node1" presStyleIdx="2" presStyleCnt="9"/>
      <dgm:spPr/>
    </dgm:pt>
    <dgm:pt modelId="{E473A008-9B35-4705-B6A6-8EB5A28C8642}" type="pres">
      <dgm:prSet presAssocID="{59A954CD-0F83-44AA-97E2-9CC808B38FE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F706A5D-A62C-4034-BC7D-3B1413344B5B}" type="pres">
      <dgm:prSet presAssocID="{59A954CD-0F83-44AA-97E2-9CC808B38FE4}" presName="negativeSpace" presStyleCnt="0"/>
      <dgm:spPr/>
    </dgm:pt>
    <dgm:pt modelId="{330D2246-12B4-45C9-8A35-AC4CCAE06D38}" type="pres">
      <dgm:prSet presAssocID="{59A954CD-0F83-44AA-97E2-9CC808B38FE4}" presName="childText" presStyleLbl="conFgAcc1" presStyleIdx="3" presStyleCnt="9">
        <dgm:presLayoutVars>
          <dgm:bulletEnabled val="1"/>
        </dgm:presLayoutVars>
      </dgm:prSet>
      <dgm:spPr/>
    </dgm:pt>
    <dgm:pt modelId="{CC0B68B3-9700-443E-90EE-AA50D9FC4190}" type="pres">
      <dgm:prSet presAssocID="{9F164E35-F0FA-4C15-BA34-BB7F0D8F0501}" presName="spaceBetweenRectangles" presStyleCnt="0"/>
      <dgm:spPr/>
    </dgm:pt>
    <dgm:pt modelId="{EBD6C039-12C5-49ED-80F6-F4F14291A97E}" type="pres">
      <dgm:prSet presAssocID="{D3D077EC-4B6F-4BD8-87E4-1C971B332E40}" presName="parentLin" presStyleCnt="0"/>
      <dgm:spPr/>
    </dgm:pt>
    <dgm:pt modelId="{17F99587-D13F-4E21-B3CA-E59A666FCEC3}" type="pres">
      <dgm:prSet presAssocID="{D3D077EC-4B6F-4BD8-87E4-1C971B332E40}" presName="parentLeftMargin" presStyleLbl="node1" presStyleIdx="3" presStyleCnt="9"/>
      <dgm:spPr/>
    </dgm:pt>
    <dgm:pt modelId="{8701B710-DED2-4721-B6C1-02843586069C}" type="pres">
      <dgm:prSet presAssocID="{D3D077EC-4B6F-4BD8-87E4-1C971B332E4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57F2E01-E827-4DE7-B5E4-460630684414}" type="pres">
      <dgm:prSet presAssocID="{D3D077EC-4B6F-4BD8-87E4-1C971B332E40}" presName="negativeSpace" presStyleCnt="0"/>
      <dgm:spPr/>
    </dgm:pt>
    <dgm:pt modelId="{7E5D6566-21DF-44CE-BE8A-D050439BEA91}" type="pres">
      <dgm:prSet presAssocID="{D3D077EC-4B6F-4BD8-87E4-1C971B332E40}" presName="childText" presStyleLbl="conFgAcc1" presStyleIdx="4" presStyleCnt="9">
        <dgm:presLayoutVars>
          <dgm:bulletEnabled val="1"/>
        </dgm:presLayoutVars>
      </dgm:prSet>
      <dgm:spPr/>
    </dgm:pt>
    <dgm:pt modelId="{979111F6-586E-4851-87D2-F49C93A54C70}" type="pres">
      <dgm:prSet presAssocID="{A8B01BFC-5D4E-4A0A-8F0C-A56D12CB15A5}" presName="spaceBetweenRectangles" presStyleCnt="0"/>
      <dgm:spPr/>
    </dgm:pt>
    <dgm:pt modelId="{A68A951B-EB11-4CC0-8FAF-923AF1BDA8F2}" type="pres">
      <dgm:prSet presAssocID="{7833BEA6-568E-4541-B9CC-D3BBC1EC9BEC}" presName="parentLin" presStyleCnt="0"/>
      <dgm:spPr/>
    </dgm:pt>
    <dgm:pt modelId="{BACD9621-9A2B-4D1B-AD73-B84919CC5B0C}" type="pres">
      <dgm:prSet presAssocID="{7833BEA6-568E-4541-B9CC-D3BBC1EC9BEC}" presName="parentLeftMargin" presStyleLbl="node1" presStyleIdx="4" presStyleCnt="9"/>
      <dgm:spPr/>
    </dgm:pt>
    <dgm:pt modelId="{D1278237-0F22-4471-8520-F72AE36938B0}" type="pres">
      <dgm:prSet presAssocID="{7833BEA6-568E-4541-B9CC-D3BBC1EC9BEC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C2FD1425-D5BB-4901-B746-1B417C668F9F}" type="pres">
      <dgm:prSet presAssocID="{7833BEA6-568E-4541-B9CC-D3BBC1EC9BEC}" presName="negativeSpace" presStyleCnt="0"/>
      <dgm:spPr/>
    </dgm:pt>
    <dgm:pt modelId="{52C8F474-F53D-49E1-B515-3E8AD5EA7289}" type="pres">
      <dgm:prSet presAssocID="{7833BEA6-568E-4541-B9CC-D3BBC1EC9BEC}" presName="childText" presStyleLbl="conFgAcc1" presStyleIdx="5" presStyleCnt="9">
        <dgm:presLayoutVars>
          <dgm:bulletEnabled val="1"/>
        </dgm:presLayoutVars>
      </dgm:prSet>
      <dgm:spPr/>
    </dgm:pt>
    <dgm:pt modelId="{AF713292-82FF-427B-945B-EF0D718CF317}" type="pres">
      <dgm:prSet presAssocID="{4260D3FD-A9C5-4DA7-A28C-156E0D21B357}" presName="spaceBetweenRectangles" presStyleCnt="0"/>
      <dgm:spPr/>
    </dgm:pt>
    <dgm:pt modelId="{189E95EE-1EA8-459B-8A9C-2A3D4C4E27B7}" type="pres">
      <dgm:prSet presAssocID="{DE368AED-C7C8-49EF-BD9C-0C3A49B4F216}" presName="parentLin" presStyleCnt="0"/>
      <dgm:spPr/>
    </dgm:pt>
    <dgm:pt modelId="{19FCAD95-1490-45DB-83EC-1CF358638ED5}" type="pres">
      <dgm:prSet presAssocID="{DE368AED-C7C8-49EF-BD9C-0C3A49B4F216}" presName="parentLeftMargin" presStyleLbl="node1" presStyleIdx="5" presStyleCnt="9"/>
      <dgm:spPr/>
    </dgm:pt>
    <dgm:pt modelId="{08596660-EA6B-4DD1-9FE1-8F6DE9C1D6D1}" type="pres">
      <dgm:prSet presAssocID="{DE368AED-C7C8-49EF-BD9C-0C3A49B4F21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D3EAAD1-8392-470B-A06F-757BA41038F7}" type="pres">
      <dgm:prSet presAssocID="{DE368AED-C7C8-49EF-BD9C-0C3A49B4F216}" presName="negativeSpace" presStyleCnt="0"/>
      <dgm:spPr/>
    </dgm:pt>
    <dgm:pt modelId="{03CCE046-F5F7-4EEC-9BC2-A90EAD454DEB}" type="pres">
      <dgm:prSet presAssocID="{DE368AED-C7C8-49EF-BD9C-0C3A49B4F216}" presName="childText" presStyleLbl="conFgAcc1" presStyleIdx="6" presStyleCnt="9">
        <dgm:presLayoutVars>
          <dgm:bulletEnabled val="1"/>
        </dgm:presLayoutVars>
      </dgm:prSet>
      <dgm:spPr/>
    </dgm:pt>
    <dgm:pt modelId="{98C42132-85B3-473C-B9A3-ACA65648E400}" type="pres">
      <dgm:prSet presAssocID="{23C0E95A-1F70-479D-9B3C-1F1AFF247E92}" presName="spaceBetweenRectangles" presStyleCnt="0"/>
      <dgm:spPr/>
    </dgm:pt>
    <dgm:pt modelId="{90737AB4-1657-4019-A0F5-6D28DB3730A6}" type="pres">
      <dgm:prSet presAssocID="{7B7E2699-CA38-4AD5-93F9-CF5F49AC53CB}" presName="parentLin" presStyleCnt="0"/>
      <dgm:spPr/>
    </dgm:pt>
    <dgm:pt modelId="{F464F1B5-802D-4DE5-B913-195A8E091996}" type="pres">
      <dgm:prSet presAssocID="{7B7E2699-CA38-4AD5-93F9-CF5F49AC53CB}" presName="parentLeftMargin" presStyleLbl="node1" presStyleIdx="6" presStyleCnt="9"/>
      <dgm:spPr/>
    </dgm:pt>
    <dgm:pt modelId="{140627FC-1AF0-4F1B-A3AE-AC6E087EFA6E}" type="pres">
      <dgm:prSet presAssocID="{7B7E2699-CA38-4AD5-93F9-CF5F49AC53C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CF87595-127A-43D2-893F-DC7F0C7F3534}" type="pres">
      <dgm:prSet presAssocID="{7B7E2699-CA38-4AD5-93F9-CF5F49AC53CB}" presName="negativeSpace" presStyleCnt="0"/>
      <dgm:spPr/>
    </dgm:pt>
    <dgm:pt modelId="{A0BE35A9-887B-4719-9BE4-657E633994CA}" type="pres">
      <dgm:prSet presAssocID="{7B7E2699-CA38-4AD5-93F9-CF5F49AC53CB}" presName="childText" presStyleLbl="conFgAcc1" presStyleIdx="7" presStyleCnt="9">
        <dgm:presLayoutVars>
          <dgm:bulletEnabled val="1"/>
        </dgm:presLayoutVars>
      </dgm:prSet>
      <dgm:spPr/>
    </dgm:pt>
    <dgm:pt modelId="{DEA8C216-8B37-43A1-9CD8-8E9B6F8C5157}" type="pres">
      <dgm:prSet presAssocID="{67E61D34-E42F-40F8-B1DC-B08EB06C6BE1}" presName="spaceBetweenRectangles" presStyleCnt="0"/>
      <dgm:spPr/>
    </dgm:pt>
    <dgm:pt modelId="{DAB4B2E6-96FF-424B-8E52-347A9082D0A5}" type="pres">
      <dgm:prSet presAssocID="{17F6628E-C5D0-47D0-9B47-FD92E41D891B}" presName="parentLin" presStyleCnt="0"/>
      <dgm:spPr/>
    </dgm:pt>
    <dgm:pt modelId="{37CCD31D-AE17-4145-BC3D-35CAAD158303}" type="pres">
      <dgm:prSet presAssocID="{17F6628E-C5D0-47D0-9B47-FD92E41D891B}" presName="parentLeftMargin" presStyleLbl="node1" presStyleIdx="7" presStyleCnt="9"/>
      <dgm:spPr/>
    </dgm:pt>
    <dgm:pt modelId="{068A9062-0CC3-48BB-8E6B-FBBFA4E0A8E3}" type="pres">
      <dgm:prSet presAssocID="{17F6628E-C5D0-47D0-9B47-FD92E41D891B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60EF4B4F-8111-4D04-B482-CB80D711F1BB}" type="pres">
      <dgm:prSet presAssocID="{17F6628E-C5D0-47D0-9B47-FD92E41D891B}" presName="negativeSpace" presStyleCnt="0"/>
      <dgm:spPr/>
    </dgm:pt>
    <dgm:pt modelId="{F6EB15BA-63E8-4EC3-94FA-26DEF0E9D88D}" type="pres">
      <dgm:prSet presAssocID="{17F6628E-C5D0-47D0-9B47-FD92E41D891B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0DB55E00-1746-44F1-BCBB-CF8A149F4F22}" type="presOf" srcId="{D6DF0A7A-932A-494A-A5A0-F6C1162732B4}" destId="{CBCC3A9C-7822-4838-9224-1F677C77BCEE}" srcOrd="1" destOrd="0" presId="urn:microsoft.com/office/officeart/2005/8/layout/list1"/>
    <dgm:cxn modelId="{255A3B06-6A86-4FEB-B58B-AB6587E52D68}" type="presOf" srcId="{ADC9A898-7434-4589-B62F-0EDE2FEF9A70}" destId="{0472E833-B00D-4D7E-BB03-7F75A4C9E79F}" srcOrd="0" destOrd="0" presId="urn:microsoft.com/office/officeart/2005/8/layout/list1"/>
    <dgm:cxn modelId="{71F2CB12-D2C2-46F2-8103-CF20EB00CE69}" type="presOf" srcId="{DE368AED-C7C8-49EF-BD9C-0C3A49B4F216}" destId="{19FCAD95-1490-45DB-83EC-1CF358638ED5}" srcOrd="0" destOrd="0" presId="urn:microsoft.com/office/officeart/2005/8/layout/list1"/>
    <dgm:cxn modelId="{F88A2B14-5237-4CEE-82A6-6A569BA83E6B}" srcId="{ADC9A898-7434-4589-B62F-0EDE2FEF9A70}" destId="{59A954CD-0F83-44AA-97E2-9CC808B38FE4}" srcOrd="3" destOrd="0" parTransId="{652A39FD-C031-4270-B8BD-AC70B4AD8313}" sibTransId="{9F164E35-F0FA-4C15-BA34-BB7F0D8F0501}"/>
    <dgm:cxn modelId="{6D212A17-0580-4E45-8685-A3EF1AB674B2}" type="presOf" srcId="{6CB828EF-9525-4545-830B-51FFE49C626A}" destId="{F5447A97-C9C8-4C6F-8066-E98F8F6DD4E6}" srcOrd="0" destOrd="0" presId="urn:microsoft.com/office/officeart/2005/8/layout/list1"/>
    <dgm:cxn modelId="{39E85121-6E4C-4DD0-9C9C-8F763D73301E}" srcId="{ADC9A898-7434-4589-B62F-0EDE2FEF9A70}" destId="{7833BEA6-568E-4541-B9CC-D3BBC1EC9BEC}" srcOrd="5" destOrd="0" parTransId="{C00452AA-DA16-430F-B3C2-6F95D59C92EA}" sibTransId="{4260D3FD-A9C5-4DA7-A28C-156E0D21B357}"/>
    <dgm:cxn modelId="{8B482D27-24F8-4378-9862-8C7180D792F5}" type="presOf" srcId="{7833BEA6-568E-4541-B9CC-D3BBC1EC9BEC}" destId="{BACD9621-9A2B-4D1B-AD73-B84919CC5B0C}" srcOrd="0" destOrd="0" presId="urn:microsoft.com/office/officeart/2005/8/layout/list1"/>
    <dgm:cxn modelId="{798D922C-1667-45EC-BC44-69BA7F57BCEC}" type="presOf" srcId="{D6DF0A7A-932A-494A-A5A0-F6C1162732B4}" destId="{592642FC-1F32-476A-89A4-615B972A0006}" srcOrd="0" destOrd="0" presId="urn:microsoft.com/office/officeart/2005/8/layout/list1"/>
    <dgm:cxn modelId="{7ED8033A-4D86-45B2-8355-7FF4D0AA36B7}" srcId="{ADC9A898-7434-4589-B62F-0EDE2FEF9A70}" destId="{DE368AED-C7C8-49EF-BD9C-0C3A49B4F216}" srcOrd="6" destOrd="0" parTransId="{1D097D32-AF5A-4FEC-BBD3-1ED89E5746A2}" sibTransId="{23C0E95A-1F70-479D-9B3C-1F1AFF247E92}"/>
    <dgm:cxn modelId="{1CE98940-D599-43F0-9595-CA09FF25E969}" srcId="{ADC9A898-7434-4589-B62F-0EDE2FEF9A70}" destId="{17F6628E-C5D0-47D0-9B47-FD92E41D891B}" srcOrd="8" destOrd="0" parTransId="{E0A0EA01-6A88-4F0B-8CB4-6B303C1CB8FC}" sibTransId="{FC1E7224-0D5F-4751-8549-E59F47F89F30}"/>
    <dgm:cxn modelId="{72B21743-ADE2-47C4-92B5-3F9A77299FC2}" type="presOf" srcId="{D3D077EC-4B6F-4BD8-87E4-1C971B332E40}" destId="{8701B710-DED2-4721-B6C1-02843586069C}" srcOrd="1" destOrd="0" presId="urn:microsoft.com/office/officeart/2005/8/layout/list1"/>
    <dgm:cxn modelId="{25C48966-0483-48E0-B5EA-B7080CB2B7FC}" srcId="{ADC9A898-7434-4589-B62F-0EDE2FEF9A70}" destId="{77E03058-6FB7-43B8-9C2A-1C2475FC9BBC}" srcOrd="0" destOrd="0" parTransId="{772CFC45-222C-4F76-9DE1-67BBBF95D1B4}" sibTransId="{6E7C7EB0-6FC5-40C1-85CC-E49870BAF122}"/>
    <dgm:cxn modelId="{BA3DE94E-F421-4099-93A7-ABFD18E7065B}" type="presOf" srcId="{7B7E2699-CA38-4AD5-93F9-CF5F49AC53CB}" destId="{F464F1B5-802D-4DE5-B913-195A8E091996}" srcOrd="0" destOrd="0" presId="urn:microsoft.com/office/officeart/2005/8/layout/list1"/>
    <dgm:cxn modelId="{BDB81750-0016-47F9-85DF-55DEB840FF59}" type="presOf" srcId="{17F6628E-C5D0-47D0-9B47-FD92E41D891B}" destId="{068A9062-0CC3-48BB-8E6B-FBBFA4E0A8E3}" srcOrd="1" destOrd="0" presId="urn:microsoft.com/office/officeart/2005/8/layout/list1"/>
    <dgm:cxn modelId="{FE949979-8997-4FD2-9B76-04E2DFA2EDAE}" type="presOf" srcId="{D3D077EC-4B6F-4BD8-87E4-1C971B332E40}" destId="{17F99587-D13F-4E21-B3CA-E59A666FCEC3}" srcOrd="0" destOrd="0" presId="urn:microsoft.com/office/officeart/2005/8/layout/list1"/>
    <dgm:cxn modelId="{336E655A-DFAC-4951-955B-6A1DB90B7A0B}" type="presOf" srcId="{DE368AED-C7C8-49EF-BD9C-0C3A49B4F216}" destId="{08596660-EA6B-4DD1-9FE1-8F6DE9C1D6D1}" srcOrd="1" destOrd="0" presId="urn:microsoft.com/office/officeart/2005/8/layout/list1"/>
    <dgm:cxn modelId="{43B2D27C-1D35-4F05-8E25-C05012DDA7CA}" srcId="{ADC9A898-7434-4589-B62F-0EDE2FEF9A70}" destId="{7B7E2699-CA38-4AD5-93F9-CF5F49AC53CB}" srcOrd="7" destOrd="0" parTransId="{FC4ABD59-B8C1-4C65-8B05-1461002E0880}" sibTransId="{67E61D34-E42F-40F8-B1DC-B08EB06C6BE1}"/>
    <dgm:cxn modelId="{34F20B7E-FE1B-4066-9ECE-76A193937E3D}" type="presOf" srcId="{77E03058-6FB7-43B8-9C2A-1C2475FC9BBC}" destId="{89A3BC65-DD2B-462D-B521-E75E36628D14}" srcOrd="1" destOrd="0" presId="urn:microsoft.com/office/officeart/2005/8/layout/list1"/>
    <dgm:cxn modelId="{8C92398A-00A3-4F83-AA24-7B4D939BB985}" type="presOf" srcId="{7833BEA6-568E-4541-B9CC-D3BBC1EC9BEC}" destId="{D1278237-0F22-4471-8520-F72AE36938B0}" srcOrd="1" destOrd="0" presId="urn:microsoft.com/office/officeart/2005/8/layout/list1"/>
    <dgm:cxn modelId="{87AA0490-9FA1-4ED2-A8E3-6D8188E6DE40}" srcId="{ADC9A898-7434-4589-B62F-0EDE2FEF9A70}" destId="{6CB828EF-9525-4545-830B-51FFE49C626A}" srcOrd="1" destOrd="0" parTransId="{E48A4EC5-BC74-4D74-ACD8-D12CFA0D9D84}" sibTransId="{EEDA00AC-CADC-49FE-81F8-0FB916820758}"/>
    <dgm:cxn modelId="{E8F5639B-E0F0-48D5-9A5D-B6EB109BBC42}" type="presOf" srcId="{17F6628E-C5D0-47D0-9B47-FD92E41D891B}" destId="{37CCD31D-AE17-4145-BC3D-35CAAD158303}" srcOrd="0" destOrd="0" presId="urn:microsoft.com/office/officeart/2005/8/layout/list1"/>
    <dgm:cxn modelId="{2EBC82A1-8DC4-40AD-83DE-3DA5C242C00F}" srcId="{ADC9A898-7434-4589-B62F-0EDE2FEF9A70}" destId="{D3D077EC-4B6F-4BD8-87E4-1C971B332E40}" srcOrd="4" destOrd="0" parTransId="{CE4AC6B6-45B5-451E-B2FB-49A28DCB0B2E}" sibTransId="{A8B01BFC-5D4E-4A0A-8F0C-A56D12CB15A5}"/>
    <dgm:cxn modelId="{AA4867A2-9B6A-479F-86D7-9764D821813D}" type="presOf" srcId="{7B7E2699-CA38-4AD5-93F9-CF5F49AC53CB}" destId="{140627FC-1AF0-4F1B-A3AE-AC6E087EFA6E}" srcOrd="1" destOrd="0" presId="urn:microsoft.com/office/officeart/2005/8/layout/list1"/>
    <dgm:cxn modelId="{08878EAB-96CA-4945-8835-9345554744A3}" type="presOf" srcId="{59A954CD-0F83-44AA-97E2-9CC808B38FE4}" destId="{17473A2B-AC48-4717-987A-16AD463758A9}" srcOrd="0" destOrd="0" presId="urn:microsoft.com/office/officeart/2005/8/layout/list1"/>
    <dgm:cxn modelId="{C9670EBB-253E-414B-9C5F-EBF5381D737D}" type="presOf" srcId="{6CB828EF-9525-4545-830B-51FFE49C626A}" destId="{BFD975A6-2315-434B-9B46-473FC73F8359}" srcOrd="1" destOrd="0" presId="urn:microsoft.com/office/officeart/2005/8/layout/list1"/>
    <dgm:cxn modelId="{DB49C1C5-AB41-417F-86CC-8A36E3CC7908}" type="presOf" srcId="{77E03058-6FB7-43B8-9C2A-1C2475FC9BBC}" destId="{DA708569-76A2-4367-86F9-16AD590D770D}" srcOrd="0" destOrd="0" presId="urn:microsoft.com/office/officeart/2005/8/layout/list1"/>
    <dgm:cxn modelId="{B2D390FA-5FB1-4033-B4A3-9C52ACEE9DB7}" srcId="{ADC9A898-7434-4589-B62F-0EDE2FEF9A70}" destId="{D6DF0A7A-932A-494A-A5A0-F6C1162732B4}" srcOrd="2" destOrd="0" parTransId="{E453662C-30E6-417A-8200-CEADBBE11E34}" sibTransId="{0E2B1D80-59DC-4964-8E28-77F28164E939}"/>
    <dgm:cxn modelId="{A15D2FFF-63E6-4466-9836-6AFD9B6A696F}" type="presOf" srcId="{59A954CD-0F83-44AA-97E2-9CC808B38FE4}" destId="{E473A008-9B35-4705-B6A6-8EB5A28C8642}" srcOrd="1" destOrd="0" presId="urn:microsoft.com/office/officeart/2005/8/layout/list1"/>
    <dgm:cxn modelId="{067DF9C0-5BB6-4786-B0BC-862ECCF4BC91}" type="presParOf" srcId="{0472E833-B00D-4D7E-BB03-7F75A4C9E79F}" destId="{D264D447-38A0-4E36-BEC8-0B5CE74A494E}" srcOrd="0" destOrd="0" presId="urn:microsoft.com/office/officeart/2005/8/layout/list1"/>
    <dgm:cxn modelId="{FB230AEB-28DA-49A5-96D7-FCE06A128B22}" type="presParOf" srcId="{D264D447-38A0-4E36-BEC8-0B5CE74A494E}" destId="{DA708569-76A2-4367-86F9-16AD590D770D}" srcOrd="0" destOrd="0" presId="urn:microsoft.com/office/officeart/2005/8/layout/list1"/>
    <dgm:cxn modelId="{F70D404D-4D10-47A0-8094-F4AE4DEB0B03}" type="presParOf" srcId="{D264D447-38A0-4E36-BEC8-0B5CE74A494E}" destId="{89A3BC65-DD2B-462D-B521-E75E36628D14}" srcOrd="1" destOrd="0" presId="urn:microsoft.com/office/officeart/2005/8/layout/list1"/>
    <dgm:cxn modelId="{40DB7D25-AAC3-4449-8F4F-0163F1F878A2}" type="presParOf" srcId="{0472E833-B00D-4D7E-BB03-7F75A4C9E79F}" destId="{76E185B9-B538-49C3-8592-8795BB46DA4A}" srcOrd="1" destOrd="0" presId="urn:microsoft.com/office/officeart/2005/8/layout/list1"/>
    <dgm:cxn modelId="{67EEE09A-F3DD-449D-9611-4CD76291BD62}" type="presParOf" srcId="{0472E833-B00D-4D7E-BB03-7F75A4C9E79F}" destId="{65CCACD3-6B74-4163-9AAD-F6835B25831A}" srcOrd="2" destOrd="0" presId="urn:microsoft.com/office/officeart/2005/8/layout/list1"/>
    <dgm:cxn modelId="{A6B8A296-7036-4E69-AA5E-345878D8E4DD}" type="presParOf" srcId="{0472E833-B00D-4D7E-BB03-7F75A4C9E79F}" destId="{6842E515-E91A-4B34-8785-0877A1DF1F88}" srcOrd="3" destOrd="0" presId="urn:microsoft.com/office/officeart/2005/8/layout/list1"/>
    <dgm:cxn modelId="{A5C55A0B-E896-402E-94B1-05996B53E656}" type="presParOf" srcId="{0472E833-B00D-4D7E-BB03-7F75A4C9E79F}" destId="{9BE1B771-119B-4E2A-AD1E-43780198F887}" srcOrd="4" destOrd="0" presId="urn:microsoft.com/office/officeart/2005/8/layout/list1"/>
    <dgm:cxn modelId="{E10CC0CC-1D3A-4BDE-898A-992017F81ED3}" type="presParOf" srcId="{9BE1B771-119B-4E2A-AD1E-43780198F887}" destId="{F5447A97-C9C8-4C6F-8066-E98F8F6DD4E6}" srcOrd="0" destOrd="0" presId="urn:microsoft.com/office/officeart/2005/8/layout/list1"/>
    <dgm:cxn modelId="{95C39936-7F9E-4AE8-9AB6-9FE9D19F6F19}" type="presParOf" srcId="{9BE1B771-119B-4E2A-AD1E-43780198F887}" destId="{BFD975A6-2315-434B-9B46-473FC73F8359}" srcOrd="1" destOrd="0" presId="urn:microsoft.com/office/officeart/2005/8/layout/list1"/>
    <dgm:cxn modelId="{45D9B732-DE9F-450E-93AD-8F4D8F11242F}" type="presParOf" srcId="{0472E833-B00D-4D7E-BB03-7F75A4C9E79F}" destId="{96A10448-0EBF-492B-B027-C570A10F73F8}" srcOrd="5" destOrd="0" presId="urn:microsoft.com/office/officeart/2005/8/layout/list1"/>
    <dgm:cxn modelId="{7D39B1AC-1220-46F2-8791-01C4118D0C7C}" type="presParOf" srcId="{0472E833-B00D-4D7E-BB03-7F75A4C9E79F}" destId="{2356EA84-9A98-46EF-A3F3-82EE1945A227}" srcOrd="6" destOrd="0" presId="urn:microsoft.com/office/officeart/2005/8/layout/list1"/>
    <dgm:cxn modelId="{151F088D-D413-467A-9AA5-0CD8ECB343F3}" type="presParOf" srcId="{0472E833-B00D-4D7E-BB03-7F75A4C9E79F}" destId="{A3D80BF5-9276-479F-8679-51AE9504DC82}" srcOrd="7" destOrd="0" presId="urn:microsoft.com/office/officeart/2005/8/layout/list1"/>
    <dgm:cxn modelId="{6A457581-A27F-4ED3-962B-E63AED2E14D9}" type="presParOf" srcId="{0472E833-B00D-4D7E-BB03-7F75A4C9E79F}" destId="{F3EC0B28-4231-446B-863C-945B83407D2A}" srcOrd="8" destOrd="0" presId="urn:microsoft.com/office/officeart/2005/8/layout/list1"/>
    <dgm:cxn modelId="{6AFA8F9E-C6AC-42DB-A9F6-DB550ADF472E}" type="presParOf" srcId="{F3EC0B28-4231-446B-863C-945B83407D2A}" destId="{592642FC-1F32-476A-89A4-615B972A0006}" srcOrd="0" destOrd="0" presId="urn:microsoft.com/office/officeart/2005/8/layout/list1"/>
    <dgm:cxn modelId="{000C0AA0-BC36-4BBD-B2BC-A7BE5BCAF408}" type="presParOf" srcId="{F3EC0B28-4231-446B-863C-945B83407D2A}" destId="{CBCC3A9C-7822-4838-9224-1F677C77BCEE}" srcOrd="1" destOrd="0" presId="urn:microsoft.com/office/officeart/2005/8/layout/list1"/>
    <dgm:cxn modelId="{3E605AD9-A52A-43C9-AA56-F4B933EE3C9D}" type="presParOf" srcId="{0472E833-B00D-4D7E-BB03-7F75A4C9E79F}" destId="{0C9827CE-0B39-4F32-B25B-4DD84A1266C8}" srcOrd="9" destOrd="0" presId="urn:microsoft.com/office/officeart/2005/8/layout/list1"/>
    <dgm:cxn modelId="{ACFCD6D9-9A67-4708-999B-7BFBF6468B1A}" type="presParOf" srcId="{0472E833-B00D-4D7E-BB03-7F75A4C9E79F}" destId="{EA40FDF0-D27E-4ACB-A96C-56E9F04EEAAB}" srcOrd="10" destOrd="0" presId="urn:microsoft.com/office/officeart/2005/8/layout/list1"/>
    <dgm:cxn modelId="{EB745176-7ACD-41F7-9F83-7B5E5438829D}" type="presParOf" srcId="{0472E833-B00D-4D7E-BB03-7F75A4C9E79F}" destId="{716DC360-1CEC-4801-B4A2-8F91C17EE647}" srcOrd="11" destOrd="0" presId="urn:microsoft.com/office/officeart/2005/8/layout/list1"/>
    <dgm:cxn modelId="{FD1F4CFF-523B-498D-B623-1B422395BE29}" type="presParOf" srcId="{0472E833-B00D-4D7E-BB03-7F75A4C9E79F}" destId="{33AC3226-CBA1-40A9-AE14-FEE3297092B5}" srcOrd="12" destOrd="0" presId="urn:microsoft.com/office/officeart/2005/8/layout/list1"/>
    <dgm:cxn modelId="{57F2BC69-5E26-43B2-B2A2-40AED4814E39}" type="presParOf" srcId="{33AC3226-CBA1-40A9-AE14-FEE3297092B5}" destId="{17473A2B-AC48-4717-987A-16AD463758A9}" srcOrd="0" destOrd="0" presId="urn:microsoft.com/office/officeart/2005/8/layout/list1"/>
    <dgm:cxn modelId="{BA96370D-AC9C-4C01-83E4-21E68A3862DF}" type="presParOf" srcId="{33AC3226-CBA1-40A9-AE14-FEE3297092B5}" destId="{E473A008-9B35-4705-B6A6-8EB5A28C8642}" srcOrd="1" destOrd="0" presId="urn:microsoft.com/office/officeart/2005/8/layout/list1"/>
    <dgm:cxn modelId="{489DA1DE-6D37-4FAA-A105-74D85389F2F1}" type="presParOf" srcId="{0472E833-B00D-4D7E-BB03-7F75A4C9E79F}" destId="{CF706A5D-A62C-4034-BC7D-3B1413344B5B}" srcOrd="13" destOrd="0" presId="urn:microsoft.com/office/officeart/2005/8/layout/list1"/>
    <dgm:cxn modelId="{ECB3CB43-0758-427F-96E4-F4E4D07F3D35}" type="presParOf" srcId="{0472E833-B00D-4D7E-BB03-7F75A4C9E79F}" destId="{330D2246-12B4-45C9-8A35-AC4CCAE06D38}" srcOrd="14" destOrd="0" presId="urn:microsoft.com/office/officeart/2005/8/layout/list1"/>
    <dgm:cxn modelId="{303FEBDB-C652-4EAB-ACA9-CF7C248ED751}" type="presParOf" srcId="{0472E833-B00D-4D7E-BB03-7F75A4C9E79F}" destId="{CC0B68B3-9700-443E-90EE-AA50D9FC4190}" srcOrd="15" destOrd="0" presId="urn:microsoft.com/office/officeart/2005/8/layout/list1"/>
    <dgm:cxn modelId="{6DE8C782-AEC0-495C-A353-2556F9C54414}" type="presParOf" srcId="{0472E833-B00D-4D7E-BB03-7F75A4C9E79F}" destId="{EBD6C039-12C5-49ED-80F6-F4F14291A97E}" srcOrd="16" destOrd="0" presId="urn:microsoft.com/office/officeart/2005/8/layout/list1"/>
    <dgm:cxn modelId="{A8CFFF12-B801-40F2-9B12-321F5B7A411F}" type="presParOf" srcId="{EBD6C039-12C5-49ED-80F6-F4F14291A97E}" destId="{17F99587-D13F-4E21-B3CA-E59A666FCEC3}" srcOrd="0" destOrd="0" presId="urn:microsoft.com/office/officeart/2005/8/layout/list1"/>
    <dgm:cxn modelId="{44F1C0A3-5834-4EA7-86CD-E9702DDA82CC}" type="presParOf" srcId="{EBD6C039-12C5-49ED-80F6-F4F14291A97E}" destId="{8701B710-DED2-4721-B6C1-02843586069C}" srcOrd="1" destOrd="0" presId="urn:microsoft.com/office/officeart/2005/8/layout/list1"/>
    <dgm:cxn modelId="{1B7DEFFC-CEFC-48C4-B719-1F3207D14897}" type="presParOf" srcId="{0472E833-B00D-4D7E-BB03-7F75A4C9E79F}" destId="{F57F2E01-E827-4DE7-B5E4-460630684414}" srcOrd="17" destOrd="0" presId="urn:microsoft.com/office/officeart/2005/8/layout/list1"/>
    <dgm:cxn modelId="{EFDF9504-488C-49DC-ADF5-4023CCEA7425}" type="presParOf" srcId="{0472E833-B00D-4D7E-BB03-7F75A4C9E79F}" destId="{7E5D6566-21DF-44CE-BE8A-D050439BEA91}" srcOrd="18" destOrd="0" presId="urn:microsoft.com/office/officeart/2005/8/layout/list1"/>
    <dgm:cxn modelId="{4D0D3BCB-A95C-4C87-BDEF-924C877079EA}" type="presParOf" srcId="{0472E833-B00D-4D7E-BB03-7F75A4C9E79F}" destId="{979111F6-586E-4851-87D2-F49C93A54C70}" srcOrd="19" destOrd="0" presId="urn:microsoft.com/office/officeart/2005/8/layout/list1"/>
    <dgm:cxn modelId="{4C7DEF34-9313-4DA9-90AC-3B65A749B742}" type="presParOf" srcId="{0472E833-B00D-4D7E-BB03-7F75A4C9E79F}" destId="{A68A951B-EB11-4CC0-8FAF-923AF1BDA8F2}" srcOrd="20" destOrd="0" presId="urn:microsoft.com/office/officeart/2005/8/layout/list1"/>
    <dgm:cxn modelId="{C318E9CC-3730-47CE-8FAE-2E5B773A0CB8}" type="presParOf" srcId="{A68A951B-EB11-4CC0-8FAF-923AF1BDA8F2}" destId="{BACD9621-9A2B-4D1B-AD73-B84919CC5B0C}" srcOrd="0" destOrd="0" presId="urn:microsoft.com/office/officeart/2005/8/layout/list1"/>
    <dgm:cxn modelId="{218B00E5-B7E8-45A5-A3D8-756F1EEE449A}" type="presParOf" srcId="{A68A951B-EB11-4CC0-8FAF-923AF1BDA8F2}" destId="{D1278237-0F22-4471-8520-F72AE36938B0}" srcOrd="1" destOrd="0" presId="urn:microsoft.com/office/officeart/2005/8/layout/list1"/>
    <dgm:cxn modelId="{51734DBB-CEA1-434E-AF2F-4C56CCCDD4E4}" type="presParOf" srcId="{0472E833-B00D-4D7E-BB03-7F75A4C9E79F}" destId="{C2FD1425-D5BB-4901-B746-1B417C668F9F}" srcOrd="21" destOrd="0" presId="urn:microsoft.com/office/officeart/2005/8/layout/list1"/>
    <dgm:cxn modelId="{419D66FF-3303-4D49-AF05-EC2E33B895A0}" type="presParOf" srcId="{0472E833-B00D-4D7E-BB03-7F75A4C9E79F}" destId="{52C8F474-F53D-49E1-B515-3E8AD5EA7289}" srcOrd="22" destOrd="0" presId="urn:microsoft.com/office/officeart/2005/8/layout/list1"/>
    <dgm:cxn modelId="{EC7EA7ED-10BC-4CF7-A1F3-DCE25E78E295}" type="presParOf" srcId="{0472E833-B00D-4D7E-BB03-7F75A4C9E79F}" destId="{AF713292-82FF-427B-945B-EF0D718CF317}" srcOrd="23" destOrd="0" presId="urn:microsoft.com/office/officeart/2005/8/layout/list1"/>
    <dgm:cxn modelId="{97DBDCFF-1426-42EE-9D2C-A9AC6138B12A}" type="presParOf" srcId="{0472E833-B00D-4D7E-BB03-7F75A4C9E79F}" destId="{189E95EE-1EA8-459B-8A9C-2A3D4C4E27B7}" srcOrd="24" destOrd="0" presId="urn:microsoft.com/office/officeart/2005/8/layout/list1"/>
    <dgm:cxn modelId="{672E4055-1603-4AEA-A2DB-6C1508EEABDE}" type="presParOf" srcId="{189E95EE-1EA8-459B-8A9C-2A3D4C4E27B7}" destId="{19FCAD95-1490-45DB-83EC-1CF358638ED5}" srcOrd="0" destOrd="0" presId="urn:microsoft.com/office/officeart/2005/8/layout/list1"/>
    <dgm:cxn modelId="{22F8994F-3A56-4FBA-9494-5E750E9E6D09}" type="presParOf" srcId="{189E95EE-1EA8-459B-8A9C-2A3D4C4E27B7}" destId="{08596660-EA6B-4DD1-9FE1-8F6DE9C1D6D1}" srcOrd="1" destOrd="0" presId="urn:microsoft.com/office/officeart/2005/8/layout/list1"/>
    <dgm:cxn modelId="{BFB45CCB-1944-4DFA-A997-6E6DEC2066B2}" type="presParOf" srcId="{0472E833-B00D-4D7E-BB03-7F75A4C9E79F}" destId="{7D3EAAD1-8392-470B-A06F-757BA41038F7}" srcOrd="25" destOrd="0" presId="urn:microsoft.com/office/officeart/2005/8/layout/list1"/>
    <dgm:cxn modelId="{83BD1EFF-92C1-4431-A2B2-9B96B90C42B2}" type="presParOf" srcId="{0472E833-B00D-4D7E-BB03-7F75A4C9E79F}" destId="{03CCE046-F5F7-4EEC-9BC2-A90EAD454DEB}" srcOrd="26" destOrd="0" presId="urn:microsoft.com/office/officeart/2005/8/layout/list1"/>
    <dgm:cxn modelId="{26278023-5FCB-4F55-BBA7-5569A09A7598}" type="presParOf" srcId="{0472E833-B00D-4D7E-BB03-7F75A4C9E79F}" destId="{98C42132-85B3-473C-B9A3-ACA65648E400}" srcOrd="27" destOrd="0" presId="urn:microsoft.com/office/officeart/2005/8/layout/list1"/>
    <dgm:cxn modelId="{2B265D01-52B0-4A8D-9F26-65C9F6A67A39}" type="presParOf" srcId="{0472E833-B00D-4D7E-BB03-7F75A4C9E79F}" destId="{90737AB4-1657-4019-A0F5-6D28DB3730A6}" srcOrd="28" destOrd="0" presId="urn:microsoft.com/office/officeart/2005/8/layout/list1"/>
    <dgm:cxn modelId="{66B68424-03C9-4522-8B99-DF0864AC6593}" type="presParOf" srcId="{90737AB4-1657-4019-A0F5-6D28DB3730A6}" destId="{F464F1B5-802D-4DE5-B913-195A8E091996}" srcOrd="0" destOrd="0" presId="urn:microsoft.com/office/officeart/2005/8/layout/list1"/>
    <dgm:cxn modelId="{A30058C1-76ED-466D-9F08-4EA14E41159C}" type="presParOf" srcId="{90737AB4-1657-4019-A0F5-6D28DB3730A6}" destId="{140627FC-1AF0-4F1B-A3AE-AC6E087EFA6E}" srcOrd="1" destOrd="0" presId="urn:microsoft.com/office/officeart/2005/8/layout/list1"/>
    <dgm:cxn modelId="{DAB2358D-6DD9-4232-9EB3-3B845A59AFE7}" type="presParOf" srcId="{0472E833-B00D-4D7E-BB03-7F75A4C9E79F}" destId="{5CF87595-127A-43D2-893F-DC7F0C7F3534}" srcOrd="29" destOrd="0" presId="urn:microsoft.com/office/officeart/2005/8/layout/list1"/>
    <dgm:cxn modelId="{B7E9DC0B-BC8C-4D18-B0BB-9AC1E853C7E0}" type="presParOf" srcId="{0472E833-B00D-4D7E-BB03-7F75A4C9E79F}" destId="{A0BE35A9-887B-4719-9BE4-657E633994CA}" srcOrd="30" destOrd="0" presId="urn:microsoft.com/office/officeart/2005/8/layout/list1"/>
    <dgm:cxn modelId="{25DB4377-E59B-451E-9DD7-D658E80DDAE2}" type="presParOf" srcId="{0472E833-B00D-4D7E-BB03-7F75A4C9E79F}" destId="{DEA8C216-8B37-43A1-9CD8-8E9B6F8C5157}" srcOrd="31" destOrd="0" presId="urn:microsoft.com/office/officeart/2005/8/layout/list1"/>
    <dgm:cxn modelId="{9ADF6E03-61AD-4C41-9EEF-75912880971D}" type="presParOf" srcId="{0472E833-B00D-4D7E-BB03-7F75A4C9E79F}" destId="{DAB4B2E6-96FF-424B-8E52-347A9082D0A5}" srcOrd="32" destOrd="0" presId="urn:microsoft.com/office/officeart/2005/8/layout/list1"/>
    <dgm:cxn modelId="{447B5A4A-2B80-4E95-B457-13390FD84BB4}" type="presParOf" srcId="{DAB4B2E6-96FF-424B-8E52-347A9082D0A5}" destId="{37CCD31D-AE17-4145-BC3D-35CAAD158303}" srcOrd="0" destOrd="0" presId="urn:microsoft.com/office/officeart/2005/8/layout/list1"/>
    <dgm:cxn modelId="{FA6EB9DC-04C5-4756-9EFF-9FF99A684A17}" type="presParOf" srcId="{DAB4B2E6-96FF-424B-8E52-347A9082D0A5}" destId="{068A9062-0CC3-48BB-8E6B-FBBFA4E0A8E3}" srcOrd="1" destOrd="0" presId="urn:microsoft.com/office/officeart/2005/8/layout/list1"/>
    <dgm:cxn modelId="{77C408C5-DD23-4F9A-ADAE-D6B2F6733C3B}" type="presParOf" srcId="{0472E833-B00D-4D7E-BB03-7F75A4C9E79F}" destId="{60EF4B4F-8111-4D04-B482-CB80D711F1BB}" srcOrd="33" destOrd="0" presId="urn:microsoft.com/office/officeart/2005/8/layout/list1"/>
    <dgm:cxn modelId="{65FF7B61-8424-4468-B614-9F51F2638D87}" type="presParOf" srcId="{0472E833-B00D-4D7E-BB03-7F75A4C9E79F}" destId="{F6EB15BA-63E8-4EC3-94FA-26DEF0E9D88D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61D11-61D1-4D4E-A418-74C39FEE7EA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EA0B9A-BFD9-41C9-B9BA-371DB2C449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1. Why are their customers not members? </a:t>
          </a:r>
          <a:endParaRPr lang="en-US" dirty="0"/>
        </a:p>
      </dgm:t>
    </dgm:pt>
    <dgm:pt modelId="{2EA729D6-75BA-4A71-B33A-F13190BC427F}" type="parTrans" cxnId="{D351EEDE-CDE6-4EDE-8E31-4903A7404E7B}">
      <dgm:prSet/>
      <dgm:spPr/>
      <dgm:t>
        <a:bodyPr/>
        <a:lstStyle/>
        <a:p>
          <a:endParaRPr lang="en-US"/>
        </a:p>
      </dgm:t>
    </dgm:pt>
    <dgm:pt modelId="{D78FB60B-3253-41D1-8ADE-907F0A207B73}" type="sibTrans" cxnId="{D351EEDE-CDE6-4EDE-8E31-4903A7404E7B}">
      <dgm:prSet/>
      <dgm:spPr/>
      <dgm:t>
        <a:bodyPr/>
        <a:lstStyle/>
        <a:p>
          <a:endParaRPr lang="en-US"/>
        </a:p>
      </dgm:t>
    </dgm:pt>
    <dgm:pt modelId="{2C08B093-C1FC-455C-9AFD-0217ED7B044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GB" dirty="0"/>
            <a:t>2. Ways in which we can make their customers to become members.</a:t>
          </a:r>
          <a:endParaRPr lang="en-US" dirty="0"/>
        </a:p>
      </dgm:t>
    </dgm:pt>
    <dgm:pt modelId="{928EE210-DEB6-4C2F-921D-C69CD18D1057}" type="parTrans" cxnId="{2B75B417-A084-4FF5-9957-608587BA7A6D}">
      <dgm:prSet/>
      <dgm:spPr/>
      <dgm:t>
        <a:bodyPr/>
        <a:lstStyle/>
        <a:p>
          <a:endParaRPr lang="en-US"/>
        </a:p>
      </dgm:t>
    </dgm:pt>
    <dgm:pt modelId="{1FC9C899-C6D4-4B87-8EBB-41531A42666C}" type="sibTrans" cxnId="{2B75B417-A084-4FF5-9957-608587BA7A6D}">
      <dgm:prSet/>
      <dgm:spPr/>
      <dgm:t>
        <a:bodyPr/>
        <a:lstStyle/>
        <a:p>
          <a:endParaRPr lang="en-US"/>
        </a:p>
      </dgm:t>
    </dgm:pt>
    <dgm:pt modelId="{8C57D942-09B7-4578-9005-6D4A52698B30}" type="pres">
      <dgm:prSet presAssocID="{5C561D11-61D1-4D4E-A418-74C39FEE7EA4}" presName="outerComposite" presStyleCnt="0">
        <dgm:presLayoutVars>
          <dgm:chMax val="5"/>
          <dgm:dir/>
          <dgm:resizeHandles val="exact"/>
        </dgm:presLayoutVars>
      </dgm:prSet>
      <dgm:spPr/>
    </dgm:pt>
    <dgm:pt modelId="{947DB5A7-2DE4-4705-B8D3-84435790D548}" type="pres">
      <dgm:prSet presAssocID="{5C561D11-61D1-4D4E-A418-74C39FEE7EA4}" presName="dummyMaxCanvas" presStyleCnt="0">
        <dgm:presLayoutVars/>
      </dgm:prSet>
      <dgm:spPr/>
    </dgm:pt>
    <dgm:pt modelId="{92F92EE7-D9E4-4ACC-A30F-ABDEDB5C3F03}" type="pres">
      <dgm:prSet presAssocID="{5C561D11-61D1-4D4E-A418-74C39FEE7EA4}" presName="TwoNodes_1" presStyleLbl="node1" presStyleIdx="0" presStyleCnt="2">
        <dgm:presLayoutVars>
          <dgm:bulletEnabled val="1"/>
        </dgm:presLayoutVars>
      </dgm:prSet>
      <dgm:spPr/>
    </dgm:pt>
    <dgm:pt modelId="{D9980DDE-A968-441F-87A3-C66600DD1E3D}" type="pres">
      <dgm:prSet presAssocID="{5C561D11-61D1-4D4E-A418-74C39FEE7EA4}" presName="TwoNodes_2" presStyleLbl="node1" presStyleIdx="1" presStyleCnt="2">
        <dgm:presLayoutVars>
          <dgm:bulletEnabled val="1"/>
        </dgm:presLayoutVars>
      </dgm:prSet>
      <dgm:spPr/>
    </dgm:pt>
    <dgm:pt modelId="{41A344C8-F2E7-4D27-988D-FF8DB1F9E036}" type="pres">
      <dgm:prSet presAssocID="{5C561D11-61D1-4D4E-A418-74C39FEE7EA4}" presName="TwoConn_1-2" presStyleLbl="fgAccFollowNode1" presStyleIdx="0" presStyleCnt="1">
        <dgm:presLayoutVars>
          <dgm:bulletEnabled val="1"/>
        </dgm:presLayoutVars>
      </dgm:prSet>
      <dgm:spPr/>
    </dgm:pt>
    <dgm:pt modelId="{C8926AAA-EB7A-4249-BD9F-858CE3921273}" type="pres">
      <dgm:prSet presAssocID="{5C561D11-61D1-4D4E-A418-74C39FEE7EA4}" presName="TwoNodes_1_text" presStyleLbl="node1" presStyleIdx="1" presStyleCnt="2">
        <dgm:presLayoutVars>
          <dgm:bulletEnabled val="1"/>
        </dgm:presLayoutVars>
      </dgm:prSet>
      <dgm:spPr/>
    </dgm:pt>
    <dgm:pt modelId="{37EB7B08-B065-4EAB-B41C-5ACDF262015E}" type="pres">
      <dgm:prSet presAssocID="{5C561D11-61D1-4D4E-A418-74C39FEE7EA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34E4D0B-820F-4886-AF41-26AE27D07AE5}" type="presOf" srcId="{2C08B093-C1FC-455C-9AFD-0217ED7B044E}" destId="{D9980DDE-A968-441F-87A3-C66600DD1E3D}" srcOrd="0" destOrd="0" presId="urn:microsoft.com/office/officeart/2005/8/layout/vProcess5"/>
    <dgm:cxn modelId="{192D9013-FE77-4A2B-BB03-A27CA811D373}" type="presOf" srcId="{2C08B093-C1FC-455C-9AFD-0217ED7B044E}" destId="{37EB7B08-B065-4EAB-B41C-5ACDF262015E}" srcOrd="1" destOrd="0" presId="urn:microsoft.com/office/officeart/2005/8/layout/vProcess5"/>
    <dgm:cxn modelId="{2B75B417-A084-4FF5-9957-608587BA7A6D}" srcId="{5C561D11-61D1-4D4E-A418-74C39FEE7EA4}" destId="{2C08B093-C1FC-455C-9AFD-0217ED7B044E}" srcOrd="1" destOrd="0" parTransId="{928EE210-DEB6-4C2F-921D-C69CD18D1057}" sibTransId="{1FC9C899-C6D4-4B87-8EBB-41531A42666C}"/>
    <dgm:cxn modelId="{1999491D-A284-4D3B-BC25-4C896E538D5B}" type="presOf" srcId="{5FEA0B9A-BFD9-41C9-B9BA-371DB2C449AF}" destId="{C8926AAA-EB7A-4249-BD9F-858CE3921273}" srcOrd="1" destOrd="0" presId="urn:microsoft.com/office/officeart/2005/8/layout/vProcess5"/>
    <dgm:cxn modelId="{418E0326-D023-45D3-92E3-A09F6AF35577}" type="presOf" srcId="{5FEA0B9A-BFD9-41C9-B9BA-371DB2C449AF}" destId="{92F92EE7-D9E4-4ACC-A30F-ABDEDB5C3F03}" srcOrd="0" destOrd="0" presId="urn:microsoft.com/office/officeart/2005/8/layout/vProcess5"/>
    <dgm:cxn modelId="{D351EEDE-CDE6-4EDE-8E31-4903A7404E7B}" srcId="{5C561D11-61D1-4D4E-A418-74C39FEE7EA4}" destId="{5FEA0B9A-BFD9-41C9-B9BA-371DB2C449AF}" srcOrd="0" destOrd="0" parTransId="{2EA729D6-75BA-4A71-B33A-F13190BC427F}" sibTransId="{D78FB60B-3253-41D1-8ADE-907F0A207B73}"/>
    <dgm:cxn modelId="{95BE67F5-AE9B-4BB7-A99E-C964E10B72FA}" type="presOf" srcId="{5C561D11-61D1-4D4E-A418-74C39FEE7EA4}" destId="{8C57D942-09B7-4578-9005-6D4A52698B30}" srcOrd="0" destOrd="0" presId="urn:microsoft.com/office/officeart/2005/8/layout/vProcess5"/>
    <dgm:cxn modelId="{E17A86F9-CE6F-4B71-8A31-8EF0B2E4772A}" type="presOf" srcId="{D78FB60B-3253-41D1-8ADE-907F0A207B73}" destId="{41A344C8-F2E7-4D27-988D-FF8DB1F9E036}" srcOrd="0" destOrd="0" presId="urn:microsoft.com/office/officeart/2005/8/layout/vProcess5"/>
    <dgm:cxn modelId="{0A2DFC06-7E7F-49C7-97EA-51785E3C5B7B}" type="presParOf" srcId="{8C57D942-09B7-4578-9005-6D4A52698B30}" destId="{947DB5A7-2DE4-4705-B8D3-84435790D548}" srcOrd="0" destOrd="0" presId="urn:microsoft.com/office/officeart/2005/8/layout/vProcess5"/>
    <dgm:cxn modelId="{D0209F7F-8CD7-445F-B919-B3EB8A47BF48}" type="presParOf" srcId="{8C57D942-09B7-4578-9005-6D4A52698B30}" destId="{92F92EE7-D9E4-4ACC-A30F-ABDEDB5C3F03}" srcOrd="1" destOrd="0" presId="urn:microsoft.com/office/officeart/2005/8/layout/vProcess5"/>
    <dgm:cxn modelId="{125EAB07-49DE-4D6C-B2CE-BE3710A926E8}" type="presParOf" srcId="{8C57D942-09B7-4578-9005-6D4A52698B30}" destId="{D9980DDE-A968-441F-87A3-C66600DD1E3D}" srcOrd="2" destOrd="0" presId="urn:microsoft.com/office/officeart/2005/8/layout/vProcess5"/>
    <dgm:cxn modelId="{25576632-7D02-4E6D-80B5-135785C3F728}" type="presParOf" srcId="{8C57D942-09B7-4578-9005-6D4A52698B30}" destId="{41A344C8-F2E7-4D27-988D-FF8DB1F9E036}" srcOrd="3" destOrd="0" presId="urn:microsoft.com/office/officeart/2005/8/layout/vProcess5"/>
    <dgm:cxn modelId="{C1D6ABF5-03F8-46DC-ADB7-9BB3A9DD3EB7}" type="presParOf" srcId="{8C57D942-09B7-4578-9005-6D4A52698B30}" destId="{C8926AAA-EB7A-4249-BD9F-858CE3921273}" srcOrd="4" destOrd="0" presId="urn:microsoft.com/office/officeart/2005/8/layout/vProcess5"/>
    <dgm:cxn modelId="{9493180C-43AA-43F3-ABDA-474E60F6CEC5}" type="presParOf" srcId="{8C57D942-09B7-4578-9005-6D4A52698B30}" destId="{37EB7B08-B065-4EAB-B41C-5ACDF262015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CACD3-6B74-4163-9AAD-F6835B25831A}">
      <dsp:nvSpPr>
        <dsp:cNvPr id="0" name=""/>
        <dsp:cNvSpPr/>
      </dsp:nvSpPr>
      <dsp:spPr>
        <a:xfrm>
          <a:off x="0" y="300380"/>
          <a:ext cx="6666833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3BC65-DD2B-462D-B521-E75E36628D14}">
      <dsp:nvSpPr>
        <dsp:cNvPr id="0" name=""/>
        <dsp:cNvSpPr/>
      </dsp:nvSpPr>
      <dsp:spPr>
        <a:xfrm>
          <a:off x="333341" y="108500"/>
          <a:ext cx="466678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Introduction </a:t>
          </a:r>
          <a:endParaRPr lang="en-US" sz="2000" kern="1200" dirty="0"/>
        </a:p>
      </dsp:txBody>
      <dsp:txXfrm>
        <a:off x="352075" y="127234"/>
        <a:ext cx="4629315" cy="346292"/>
      </dsp:txXfrm>
    </dsp:sp>
    <dsp:sp modelId="{2356EA84-9A98-46EF-A3F3-82EE1945A227}">
      <dsp:nvSpPr>
        <dsp:cNvPr id="0" name=""/>
        <dsp:cNvSpPr/>
      </dsp:nvSpPr>
      <dsp:spPr>
        <a:xfrm>
          <a:off x="0" y="890060"/>
          <a:ext cx="6666833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975A6-2315-434B-9B46-473FC73F8359}">
      <dsp:nvSpPr>
        <dsp:cNvPr id="0" name=""/>
        <dsp:cNvSpPr/>
      </dsp:nvSpPr>
      <dsp:spPr>
        <a:xfrm>
          <a:off x="333341" y="698180"/>
          <a:ext cx="466678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What Problem do we seek to solve?</a:t>
          </a:r>
          <a:endParaRPr lang="en-US" sz="2000" kern="1200" dirty="0"/>
        </a:p>
      </dsp:txBody>
      <dsp:txXfrm>
        <a:off x="352075" y="716914"/>
        <a:ext cx="4629315" cy="346292"/>
      </dsp:txXfrm>
    </dsp:sp>
    <dsp:sp modelId="{EA40FDF0-D27E-4ACB-A96C-56E9F04EEAAB}">
      <dsp:nvSpPr>
        <dsp:cNvPr id="0" name=""/>
        <dsp:cNvSpPr/>
      </dsp:nvSpPr>
      <dsp:spPr>
        <a:xfrm>
          <a:off x="0" y="1479740"/>
          <a:ext cx="6666833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C3A9C-7822-4838-9224-1F677C77BCEE}">
      <dsp:nvSpPr>
        <dsp:cNvPr id="0" name=""/>
        <dsp:cNvSpPr/>
      </dsp:nvSpPr>
      <dsp:spPr>
        <a:xfrm>
          <a:off x="333341" y="1287860"/>
          <a:ext cx="466678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Questions </a:t>
          </a:r>
          <a:endParaRPr lang="en-US" sz="2000" kern="1200" dirty="0"/>
        </a:p>
      </dsp:txBody>
      <dsp:txXfrm>
        <a:off x="352075" y="1306594"/>
        <a:ext cx="4629315" cy="346292"/>
      </dsp:txXfrm>
    </dsp:sp>
    <dsp:sp modelId="{330D2246-12B4-45C9-8A35-AC4CCAE06D38}">
      <dsp:nvSpPr>
        <dsp:cNvPr id="0" name=""/>
        <dsp:cNvSpPr/>
      </dsp:nvSpPr>
      <dsp:spPr>
        <a:xfrm>
          <a:off x="0" y="2069420"/>
          <a:ext cx="6666833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3A008-9B35-4705-B6A6-8EB5A28C8642}">
      <dsp:nvSpPr>
        <dsp:cNvPr id="0" name=""/>
        <dsp:cNvSpPr/>
      </dsp:nvSpPr>
      <dsp:spPr>
        <a:xfrm>
          <a:off x="333341" y="1877540"/>
          <a:ext cx="466678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Answer 1</a:t>
          </a:r>
        </a:p>
      </dsp:txBody>
      <dsp:txXfrm>
        <a:off x="352075" y="1896274"/>
        <a:ext cx="4629315" cy="346292"/>
      </dsp:txXfrm>
    </dsp:sp>
    <dsp:sp modelId="{7E5D6566-21DF-44CE-BE8A-D050439BEA91}">
      <dsp:nvSpPr>
        <dsp:cNvPr id="0" name=""/>
        <dsp:cNvSpPr/>
      </dsp:nvSpPr>
      <dsp:spPr>
        <a:xfrm>
          <a:off x="0" y="2659100"/>
          <a:ext cx="6666833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1B710-DED2-4721-B6C1-02843586069C}">
      <dsp:nvSpPr>
        <dsp:cNvPr id="0" name=""/>
        <dsp:cNvSpPr/>
      </dsp:nvSpPr>
      <dsp:spPr>
        <a:xfrm>
          <a:off x="333341" y="2467220"/>
          <a:ext cx="466678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Answer  2</a:t>
          </a:r>
        </a:p>
      </dsp:txBody>
      <dsp:txXfrm>
        <a:off x="352075" y="2485954"/>
        <a:ext cx="4629315" cy="346292"/>
      </dsp:txXfrm>
    </dsp:sp>
    <dsp:sp modelId="{52C8F474-F53D-49E1-B515-3E8AD5EA7289}">
      <dsp:nvSpPr>
        <dsp:cNvPr id="0" name=""/>
        <dsp:cNvSpPr/>
      </dsp:nvSpPr>
      <dsp:spPr>
        <a:xfrm>
          <a:off x="0" y="3248780"/>
          <a:ext cx="6666833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78237-0F22-4471-8520-F72AE36938B0}">
      <dsp:nvSpPr>
        <dsp:cNvPr id="0" name=""/>
        <dsp:cNvSpPr/>
      </dsp:nvSpPr>
      <dsp:spPr>
        <a:xfrm>
          <a:off x="333341" y="3056900"/>
          <a:ext cx="466678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Answer 3</a:t>
          </a:r>
        </a:p>
      </dsp:txBody>
      <dsp:txXfrm>
        <a:off x="352075" y="3075634"/>
        <a:ext cx="4629315" cy="346292"/>
      </dsp:txXfrm>
    </dsp:sp>
    <dsp:sp modelId="{03CCE046-F5F7-4EEC-9BC2-A90EAD454DEB}">
      <dsp:nvSpPr>
        <dsp:cNvPr id="0" name=""/>
        <dsp:cNvSpPr/>
      </dsp:nvSpPr>
      <dsp:spPr>
        <a:xfrm>
          <a:off x="0" y="3838460"/>
          <a:ext cx="6666833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96660-EA6B-4DD1-9FE1-8F6DE9C1D6D1}">
      <dsp:nvSpPr>
        <dsp:cNvPr id="0" name=""/>
        <dsp:cNvSpPr/>
      </dsp:nvSpPr>
      <dsp:spPr>
        <a:xfrm>
          <a:off x="333341" y="3646580"/>
          <a:ext cx="466678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Analysis and Findings</a:t>
          </a:r>
        </a:p>
      </dsp:txBody>
      <dsp:txXfrm>
        <a:off x="352075" y="3665314"/>
        <a:ext cx="4629315" cy="346292"/>
      </dsp:txXfrm>
    </dsp:sp>
    <dsp:sp modelId="{A0BE35A9-887B-4719-9BE4-657E633994CA}">
      <dsp:nvSpPr>
        <dsp:cNvPr id="0" name=""/>
        <dsp:cNvSpPr/>
      </dsp:nvSpPr>
      <dsp:spPr>
        <a:xfrm>
          <a:off x="0" y="4428140"/>
          <a:ext cx="6666833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627FC-1AF0-4F1B-A3AE-AC6E087EFA6E}">
      <dsp:nvSpPr>
        <dsp:cNvPr id="0" name=""/>
        <dsp:cNvSpPr/>
      </dsp:nvSpPr>
      <dsp:spPr>
        <a:xfrm>
          <a:off x="333341" y="4236260"/>
          <a:ext cx="466678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conclusion</a:t>
          </a:r>
        </a:p>
      </dsp:txBody>
      <dsp:txXfrm>
        <a:off x="352075" y="4254994"/>
        <a:ext cx="4629315" cy="346292"/>
      </dsp:txXfrm>
    </dsp:sp>
    <dsp:sp modelId="{F6EB15BA-63E8-4EC3-94FA-26DEF0E9D88D}">
      <dsp:nvSpPr>
        <dsp:cNvPr id="0" name=""/>
        <dsp:cNvSpPr/>
      </dsp:nvSpPr>
      <dsp:spPr>
        <a:xfrm>
          <a:off x="0" y="5017819"/>
          <a:ext cx="6666833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9062-0CC3-48BB-8E6B-FBBFA4E0A8E3}">
      <dsp:nvSpPr>
        <dsp:cNvPr id="0" name=""/>
        <dsp:cNvSpPr/>
      </dsp:nvSpPr>
      <dsp:spPr>
        <a:xfrm>
          <a:off x="333341" y="4825939"/>
          <a:ext cx="466678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Recommendation</a:t>
          </a:r>
        </a:p>
      </dsp:txBody>
      <dsp:txXfrm>
        <a:off x="352075" y="4844673"/>
        <a:ext cx="462931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92EE7-D9E4-4ACC-A30F-ABDEDB5C3F03}">
      <dsp:nvSpPr>
        <dsp:cNvPr id="0" name=""/>
        <dsp:cNvSpPr/>
      </dsp:nvSpPr>
      <dsp:spPr>
        <a:xfrm>
          <a:off x="0" y="0"/>
          <a:ext cx="4433945" cy="2193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1. Why are their customers not members? </a:t>
          </a:r>
          <a:endParaRPr lang="en-US" sz="2100" kern="1200" dirty="0"/>
        </a:p>
      </dsp:txBody>
      <dsp:txXfrm>
        <a:off x="64235" y="64235"/>
        <a:ext cx="2167172" cy="2064661"/>
      </dsp:txXfrm>
    </dsp:sp>
    <dsp:sp modelId="{D9980DDE-A968-441F-87A3-C66600DD1E3D}">
      <dsp:nvSpPr>
        <dsp:cNvPr id="0" name=""/>
        <dsp:cNvSpPr/>
      </dsp:nvSpPr>
      <dsp:spPr>
        <a:xfrm>
          <a:off x="782460" y="2680493"/>
          <a:ext cx="4433945" cy="2193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2. Ways in which we can make their customers to become members.</a:t>
          </a:r>
          <a:endParaRPr lang="en-US" sz="2100" kern="1200" dirty="0"/>
        </a:p>
      </dsp:txBody>
      <dsp:txXfrm>
        <a:off x="846695" y="2744728"/>
        <a:ext cx="2097478" cy="2064661"/>
      </dsp:txXfrm>
    </dsp:sp>
    <dsp:sp modelId="{41A344C8-F2E7-4D27-988D-FF8DB1F9E036}">
      <dsp:nvSpPr>
        <dsp:cNvPr id="0" name=""/>
        <dsp:cNvSpPr/>
      </dsp:nvSpPr>
      <dsp:spPr>
        <a:xfrm>
          <a:off x="3008409" y="1724044"/>
          <a:ext cx="1425535" cy="1425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329154" y="1724044"/>
        <a:ext cx="784045" cy="1072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0E6F96-5DBF-5B06-5A37-6E6CF89189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4BF48-7D90-4BD7-A3DC-CCF3562CF2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CDB7B-1F5D-44E6-B02A-3F9100B5FE79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9E939-7360-E318-7DC0-5FAB117EC8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E1646-4FCC-376E-9D81-DD0715F6BB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117F-4094-40E0-AF54-0F6B629C6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4722-628F-498E-947C-FC0FA8F612F8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84800-E77C-41AD-9680-786703A37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84800-E77C-41AD-9680-786703A372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33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42C3-E7BB-C930-7D34-7349C9E66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941B5-307B-7D64-517D-79303FE98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BB69-2EDA-D9C7-7BDF-DBE1C31F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267-A7AE-45A4-A423-E894A7251CCF}" type="datetime1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7BEA-99C3-D898-47DF-BEC1737C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D7E77-0710-3645-86D3-55403CE6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DEDE38-3538-B82F-B7CB-76FBEC4860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53419"/>
            <a:ext cx="1768522" cy="96894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9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15A9-D5F2-73AC-D0A3-220838CE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1E0AE-BDAE-D9A5-99EE-D41369AB3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6D88-0EA9-A9BC-49BB-7E2BD9A6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F1-8BA0-4502-A113-8F31D87E4E86}" type="datetime1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6CC4-DD67-F38C-CF2B-4FA1908D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F50F8-9475-47E5-D89F-08E9FCD2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AD021-AA32-C14E-1FA2-180A85890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13FF9-3EA7-2152-CA99-873D8948E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FB3B-6330-EDFE-9E2F-71A61A74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01EC-4962-42EF-90A0-39660DFB7D6E}" type="datetime1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A3D5-7468-6A1F-3C07-4DE47847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D540-7D21-FA96-8622-5F3AE24C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08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0964-1F24-A6FD-1782-709B1CDC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2E72-F778-3D0D-EFBC-9253AA8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EDE8-3FDB-E40E-5D6B-AD67A4C0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2879-1657-416A-A738-90568D9D6336}" type="datetime1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B71F-023D-5C27-DC3B-FC11EFF6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D3A3-34D2-EE64-C337-AC5BF094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9731-1207-1B80-7C81-EC830CC6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158AE-377D-77FF-2839-B7BB1B7B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E40C-5F7B-C17B-075F-55429A68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F41F-53D0-4538-B770-0C4ED41A5766}" type="datetime1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77184-A897-8028-D2E5-D4A8CA85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CE8E2-05BC-6653-FD5F-BCCEDBAB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5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7E06-3270-0CCF-1432-08BFBFAF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9960-9D77-2EA6-2255-854CA164A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A3299-4987-0CAD-2908-FDE8FD86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055A-29EC-B58C-F6EF-3796FDDF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4A73-D1A1-40E3-83F0-A4773F168BF7}" type="datetime1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EFE09-8992-62EC-A80F-8EB7E3EC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0D6C-45EA-5665-4A0E-58A33CA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20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D4A0-4F1C-7428-3A2E-CFBC7A16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81A4-3F7F-5669-F92A-7B6CF8DE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AB47D-ADF1-ACCC-74E2-187B365C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5C08C-027A-C045-FE57-A01CFA512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63D37-5135-13BB-A2A3-AEEFF0ABA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CC5BB-174F-2346-78ED-24AB96A0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6689-31EC-4F74-88CD-D6E3A516C883}" type="datetime1">
              <a:rPr lang="en-GB" smtClean="0"/>
              <a:t>22/09/2023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E1611-B88E-AF06-35CF-27914DEF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1F4DF-75D7-AA32-C3F6-A094C71D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9F0-4F9B-B1D2-FEFD-ABEDE7CA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FD330-4815-CAB7-6C89-6A88AE4E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7562-2B65-4A0C-9E1B-1FEE328ED66A}" type="datetime1">
              <a:rPr lang="en-GB" smtClean="0"/>
              <a:t>22/09/2023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233D6-EC9C-BC68-D8CB-9CB7E63F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D76CF-ED7B-10EE-708F-7979F156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2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ED534-17CB-F559-98B4-A6106E04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E37F-2671-480E-A407-A4AFE469DAEF}" type="datetime1">
              <a:rPr lang="en-GB" smtClean="0"/>
              <a:t>22/09/2023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68517-A671-2159-47BF-9D1CDFE0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2A2B-11A8-A189-C248-F6C11199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A532-6B61-3138-A380-1A8E5C8F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E52F6-6E38-5D70-464C-80D2E05C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4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85AB-CFCA-C0F2-A9E5-94039EE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D5505-47A2-B2D2-11B2-390B9A525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9087-8552-8CC0-FCD4-8B703845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123F1-65E0-A919-32B8-CE93C851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6BC4-2DFC-4A98-84D6-7FEB0B28BFD0}" type="datetime1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DF4F-1F7D-0B6E-4CFB-BFB6BF39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3160-6355-0CFD-513A-33441C9B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8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8B9B6-D570-11F1-C56D-23E7C0CF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8E48F-B88B-6650-7C27-B906EB57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EC54-5EE1-3B8F-C58F-CDBD20FD2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5E750-28A2-47AB-8E75-79629879C138}" type="datetime1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1A5D8-89DA-6E18-08BC-8B59C8A5F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F8A1-1CC4-E7C6-64CA-E1E9093D7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E416C-529B-465D-84C4-D8A478B3B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1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6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next to a blue bike&#10;&#10;Description automatically generated">
            <a:extLst>
              <a:ext uri="{FF2B5EF4-FFF2-40B4-BE49-F238E27FC236}">
                <a16:creationId xmlns:a16="http://schemas.microsoft.com/office/drawing/2014/main" id="{CA8BC991-FA74-AC0C-1F91-040406812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F7175"/>
              </a:clrFrom>
              <a:clrTo>
                <a:srgbClr val="6F7175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794" t="-1" r="-4792" b="-7407"/>
          <a:stretch/>
        </p:blipFill>
        <p:spPr>
          <a:xfrm flipH="1">
            <a:off x="-596349" y="0"/>
            <a:ext cx="14550885" cy="7434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71B43-34FA-78B1-CE52-C8B5EEB89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50" y="1476376"/>
            <a:ext cx="6697544" cy="1825625"/>
          </a:xfrm>
          <a:noFill/>
        </p:spPr>
        <p:txBody>
          <a:bodyPr anchor="b"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Amasis MT Pro Black" panose="02040A04050005020304" pitchFamily="18" charset="0"/>
              </a:rPr>
              <a:t>BIKERS COMPANY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2CD98-52B6-F937-6B3E-5410F12C8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100" y="3429000"/>
            <a:ext cx="4749800" cy="469900"/>
          </a:xfrm>
          <a:noFill/>
        </p:spPr>
        <p:txBody>
          <a:bodyPr vert="horz" lIns="91440" tIns="45720" rIns="91440" bIns="45720" rtlCol="0" anchor="b">
            <a:normAutofit fontScale="37500" lnSpcReduction="20000"/>
          </a:bodyPr>
          <a:lstStyle/>
          <a:p>
            <a:pPr algn="l">
              <a:spcBef>
                <a:spcPct val="0"/>
              </a:spcBef>
            </a:pPr>
            <a:r>
              <a:rPr lang="en-GB" sz="6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+mj-cs"/>
              </a:rPr>
              <a:t>By Iheoma Sunday-Emenike </a:t>
            </a:r>
          </a:p>
          <a:p>
            <a:pPr algn="l">
              <a:spcBef>
                <a:spcPct val="0"/>
              </a:spcBef>
            </a:pPr>
            <a:endParaRPr lang="en-GB" sz="6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pic>
        <p:nvPicPr>
          <p:cNvPr id="7" name="Picture 6" descr="A blue circle with a person riding a bicycle&#10;&#10;Description automatically generated">
            <a:extLst>
              <a:ext uri="{FF2B5EF4-FFF2-40B4-BE49-F238E27FC236}">
                <a16:creationId xmlns:a16="http://schemas.microsoft.com/office/drawing/2014/main" id="{4B7F8254-3FD5-7B49-65F2-8192762E6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825625" cy="1825625"/>
          </a:xfrm>
          <a:prstGeom prst="ellipse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2BD66B-2FA1-CB87-123C-B2A9F948B8A1}"/>
              </a:ext>
            </a:extLst>
          </p:cNvPr>
          <p:cNvCxnSpPr>
            <a:cxnSpLocks/>
          </p:cNvCxnSpPr>
          <p:nvPr/>
        </p:nvCxnSpPr>
        <p:spPr>
          <a:xfrm>
            <a:off x="2984500" y="3175000"/>
            <a:ext cx="5981700" cy="0"/>
          </a:xfrm>
          <a:prstGeom prst="line">
            <a:avLst/>
          </a:prstGeom>
          <a:ln w="38100">
            <a:solidFill>
              <a:srgbClr val="EDF96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8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A84128-2C6F-BE7E-9D7E-A73B2A015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26580"/>
          </a:xfrm>
          <a:solidFill>
            <a:srgbClr val="0B304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6F645-8F40-F04B-22B0-DF1A164DE7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498283" y="2728910"/>
            <a:ext cx="6496334" cy="1400181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RECOMMENDATIONS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25E70-3F16-97D3-2150-07BC895D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4513" y="0"/>
            <a:ext cx="6738511" cy="6926580"/>
          </a:xfrm>
          <a:solidFill>
            <a:srgbClr val="E5E5E5"/>
          </a:solidFill>
        </p:spPr>
        <p:txBody>
          <a:bodyPr rIns="324000" anchor="ctr"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/>
              <a:t>Most of the Customers have been observed to use this service because of their mobility needs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/>
              <a:t>As such, Cyclistic Bikers’ company should include monthly membership pricing plan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/>
              <a:t>With this options open, there are customers who can afford the monthly plans, others will jump at the offer because of how much they need it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/>
              <a:t>Thereby, resulting in most of the Customers switching  to membership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5122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A84128-2C6F-BE7E-9D7E-A73B2A015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26580"/>
          </a:xfrm>
          <a:solidFill>
            <a:srgbClr val="0B304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6F645-8F40-F04B-22B0-DF1A164DE7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1270" y="2488018"/>
            <a:ext cx="6496334" cy="1400181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7200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QUESTIONS</a:t>
            </a:r>
          </a:p>
        </p:txBody>
      </p:sp>
      <p:pic>
        <p:nvPicPr>
          <p:cNvPr id="12" name="Graphic 11" descr="Questions with solid fill">
            <a:extLst>
              <a:ext uri="{FF2B5EF4-FFF2-40B4-BE49-F238E27FC236}">
                <a16:creationId xmlns:a16="http://schemas.microsoft.com/office/drawing/2014/main" id="{9222B193-D143-1EA8-E346-315A0636D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0512" y="448364"/>
            <a:ext cx="5880218" cy="58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5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A84128-2C6F-BE7E-9D7E-A73B2A015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26580"/>
          </a:xfrm>
          <a:solidFill>
            <a:srgbClr val="0B304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6F645-8F40-F04B-22B0-DF1A164DE7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6525" y="2248867"/>
            <a:ext cx="6496334" cy="1400181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7200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  <p:pic>
        <p:nvPicPr>
          <p:cNvPr id="12" name="Graphic 11" descr="Handshake with solid fill">
            <a:extLst>
              <a:ext uri="{FF2B5EF4-FFF2-40B4-BE49-F238E27FC236}">
                <a16:creationId xmlns:a16="http://schemas.microsoft.com/office/drawing/2014/main" id="{9222B193-D143-1EA8-E346-315A0636D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11782" y="488891"/>
            <a:ext cx="5880218" cy="588021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C590001-78D6-6247-9F72-EF975C55DEE2}"/>
              </a:ext>
            </a:extLst>
          </p:cNvPr>
          <p:cNvSpPr/>
          <p:nvPr/>
        </p:nvSpPr>
        <p:spPr>
          <a:xfrm>
            <a:off x="6487275" y="651914"/>
            <a:ext cx="5584874" cy="5162844"/>
          </a:xfrm>
          <a:prstGeom prst="ellipse">
            <a:avLst/>
          </a:prstGeom>
          <a:noFill/>
          <a:ln>
            <a:solidFill>
              <a:srgbClr val="E5E5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8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3784C-D63F-3F2D-1F8D-293BBD06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314495" cy="2501979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Amasis MT Pro Black" panose="02040A04050005020304" pitchFamily="18" charset="0"/>
              </a:rPr>
              <a:t>Table of contents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1051729-50AB-15CA-0F07-FB5CF0371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3185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EB7069D-4DD1-51BA-FA58-CB36A52C8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10146"/>
            <a:ext cx="705600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8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3FD57E-C0EB-C25A-C85F-860763A63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1" r="688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6F645-8F40-F04B-22B0-DF1A164DE7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5600" y="937047"/>
            <a:ext cx="4900624" cy="705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dirty="0"/>
              <a:t>Introduction</a:t>
            </a:r>
            <a:endParaRPr lang="en-US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25E70-3F16-97D3-2150-07BC895D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600" y="1874094"/>
            <a:ext cx="3954789" cy="433194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Cyclistic is a bikers’ company in Chicago. </a:t>
            </a:r>
          </a:p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This company have a bike-share program that features more than 5,800 bicycles and 600 docking stations. </a:t>
            </a:r>
          </a:p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They have about a total of 3,879,821 users in their program ranging from members to customers.</a:t>
            </a:r>
          </a:p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They believe that the company success is dependent on maximizing their membership.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2E4DC-349D-AAF9-5BFA-831B8E6C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5600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3771486D-7363-AFBB-09C4-4F62DF229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666600"/>
              </p:ext>
            </p:extLst>
          </p:nvPr>
        </p:nvGraphicFramePr>
        <p:xfrm>
          <a:off x="5183188" y="987425"/>
          <a:ext cx="5216406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DA15-CA7B-3F28-D60C-95CDE068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077872"/>
          </a:xfrm>
        </p:spPr>
        <p:txBody>
          <a:bodyPr/>
          <a:lstStyle/>
          <a:p>
            <a:r>
              <a:rPr lang="en-US" sz="4400" b="1" dirty="0">
                <a:solidFill>
                  <a:srgbClr val="E5E5E5"/>
                </a:solidFill>
              </a:rPr>
              <a:t>What Problem do we seek to solve?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62005-AFDE-97AC-26C5-DD4752D04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46" y="0"/>
            <a:ext cx="707197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erson and person riding bicycles&#10;&#10;Description automatically generated">
            <a:extLst>
              <a:ext uri="{FF2B5EF4-FFF2-40B4-BE49-F238E27FC236}">
                <a16:creationId xmlns:a16="http://schemas.microsoft.com/office/drawing/2014/main" id="{62E681C4-61B1-05B5-FCE0-9834B42F9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1" r="688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6F645-8F40-F04B-22B0-DF1A164DE7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5093" y="482292"/>
            <a:ext cx="3822189" cy="1323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/>
              <a:t>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25E70-3F16-97D3-2150-07BC895D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09812"/>
            <a:ext cx="3822189" cy="2994200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How many customers and members are there in the bikers’ company?</a:t>
            </a:r>
          </a:p>
          <a:p>
            <a:pPr marL="40005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What station is used most as an end station?</a:t>
            </a:r>
          </a:p>
          <a:p>
            <a:pPr marL="40005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What station is used most as a start station?</a:t>
            </a:r>
          </a:p>
          <a:p>
            <a:pPr marL="400050" indent="-3429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400050" indent="-3429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694096-E9B8-3842-8F70-AEC548B8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74"/>
            <a:ext cx="705600" cy="705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5D41E6-327F-81BD-D1A5-2B536E5779C8}"/>
              </a:ext>
            </a:extLst>
          </p:cNvPr>
          <p:cNvSpPr txBox="1">
            <a:spLocks/>
          </p:cNvSpPr>
          <p:nvPr/>
        </p:nvSpPr>
        <p:spPr>
          <a:xfrm>
            <a:off x="905093" y="4253533"/>
            <a:ext cx="2867841" cy="111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B3041"/>
                </a:solidFill>
              </a:rPr>
              <a:t>Tool</a:t>
            </a:r>
            <a:r>
              <a:rPr lang="en-US" sz="2800" b="1" dirty="0">
                <a:solidFill>
                  <a:srgbClr val="0B3041"/>
                </a:solidFill>
              </a:rPr>
              <a:t> </a:t>
            </a:r>
            <a:r>
              <a:rPr lang="en-US" sz="2400" b="1" dirty="0">
                <a:solidFill>
                  <a:srgbClr val="0B3041"/>
                </a:solidFill>
              </a:rPr>
              <a:t>used</a:t>
            </a:r>
            <a:r>
              <a:rPr lang="en-US" sz="2800" b="1" dirty="0">
                <a:solidFill>
                  <a:srgbClr val="0B3041"/>
                </a:solidFill>
              </a:rPr>
              <a:t>: </a:t>
            </a:r>
          </a:p>
          <a:p>
            <a:r>
              <a:rPr lang="en-US" sz="2000" dirty="0">
                <a:solidFill>
                  <a:srgbClr val="0B3041"/>
                </a:solidFill>
              </a:rPr>
              <a:t>Python for Data analysis </a:t>
            </a:r>
            <a:endParaRPr lang="en-US" sz="5400" dirty="0">
              <a:solidFill>
                <a:srgbClr val="0B30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7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6F645-8F40-F04B-22B0-DF1A164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236945"/>
            <a:ext cx="3204526" cy="23841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4400" b="1" dirty="0">
                <a:solidFill>
                  <a:srgbClr val="EDF969"/>
                </a:solidFill>
                <a:latin typeface="+mn-lt"/>
              </a:rPr>
              <a:t>Answer 1: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FFFFFF"/>
                </a:solidFill>
              </a:rPr>
              <a:t>Customers and Members in the Bikers’ company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25E70-3F16-97D3-2150-07BC895D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3887" y="4356016"/>
            <a:ext cx="5936776" cy="2249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000" b="1" dirty="0"/>
              <a:t>Members make up 76.6% (2</a:t>
            </a:r>
            <a:r>
              <a:rPr lang="en-GB" sz="2000" b="1" i="0" dirty="0">
                <a:effectLst/>
              </a:rPr>
              <a:t>973868</a:t>
            </a:r>
            <a:r>
              <a:rPr lang="en-US" sz="2000" b="1" dirty="0"/>
              <a:t>) of the users while Customers make up 23.4%(</a:t>
            </a:r>
            <a:r>
              <a:rPr lang="en-GB" sz="2000" b="1" i="0" dirty="0">
                <a:effectLst/>
              </a:rPr>
              <a:t>905953</a:t>
            </a:r>
            <a:r>
              <a:rPr lang="en-US" sz="2000" b="1" dirty="0"/>
              <a:t>) of the users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000" b="1" dirty="0"/>
              <a:t>Summarily, we can see that the company has more members than customers from the above chart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9B02E6-411D-63F4-DDA8-184E7A35E6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-33" b="33"/>
          <a:stretch/>
        </p:blipFill>
        <p:spPr>
          <a:xfrm>
            <a:off x="5041907" y="873237"/>
            <a:ext cx="5260963" cy="3482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FC1A4-E806-84FA-63E5-EA7E57F16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9" y="56074"/>
            <a:ext cx="705600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1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6F645-8F40-F04B-22B0-DF1A164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36" y="1875572"/>
            <a:ext cx="2984170" cy="240982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sz="4400" b="1" dirty="0">
                <a:solidFill>
                  <a:srgbClr val="EDF969"/>
                </a:solidFill>
                <a:latin typeface="+mn-lt"/>
              </a:rPr>
              <a:t>Answer 2: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Frequently used End Stations in the company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0F57D3-0096-B3A3-3EB8-5F088AC3E0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" t="328" r="1069" b="-328"/>
          <a:stretch/>
        </p:blipFill>
        <p:spPr>
          <a:xfrm>
            <a:off x="4735774" y="611811"/>
            <a:ext cx="5854890" cy="396888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63A0FA-0EEC-4342-28AE-9C496386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449" y="4684168"/>
            <a:ext cx="5178451" cy="132841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From the analysis, the top five (5) End Stations mostly used were recorded.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Streeter Dr &amp; Grand Ave had the highest number of times used - 81819</a:t>
            </a:r>
          </a:p>
          <a:p>
            <a:endParaRPr lang="en-GB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BC953-C770-059B-7C9F-CC16E06C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5" y="32813"/>
            <a:ext cx="705600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6F645-8F40-F04B-22B0-DF1A164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" y="1910318"/>
            <a:ext cx="3043451" cy="237507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sz="4400" b="1" dirty="0">
                <a:solidFill>
                  <a:srgbClr val="EDF969"/>
                </a:solidFill>
                <a:latin typeface="+mn-lt"/>
              </a:rPr>
              <a:t>Answer 3: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Frequently used Start Stations in the company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0F57D3-0096-B3A3-3EB8-5F088AC3E0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53" r="568"/>
          <a:stretch/>
        </p:blipFill>
        <p:spPr>
          <a:xfrm>
            <a:off x="4601043" y="873456"/>
            <a:ext cx="5853143" cy="345738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63A0FA-0EEC-4342-28AE-9C496386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449" y="4655944"/>
            <a:ext cx="5178451" cy="15674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From the analysis, the top five (5) Start Stations mostly used were recorded.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Streeter Dr &amp; Grand Ave had the highest number of times used - 68378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BC953-C770-059B-7C9F-CC16E06C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5" y="32813"/>
            <a:ext cx="705600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4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A84128-2C6F-BE7E-9D7E-A73B2A015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422" y="-68580"/>
            <a:ext cx="12487422" cy="6926580"/>
          </a:xfrm>
          <a:solidFill>
            <a:srgbClr val="0B304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6F645-8F40-F04B-22B0-DF1A164DE7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5422" y="2345788"/>
            <a:ext cx="4491868" cy="2166425"/>
          </a:xfrm>
          <a:noFill/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ANALYSIS AND FINDINGS</a:t>
            </a:r>
            <a:endParaRPr lang="en-GB" sz="4400" dirty="0">
              <a:solidFill>
                <a:schemeClr val="bg1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25E70-3F16-97D3-2150-07BC895D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1433" y="-68580"/>
            <a:ext cx="7210566" cy="6926580"/>
          </a:xfrm>
          <a:solidFill>
            <a:srgbClr val="E5E5E5"/>
          </a:solidFill>
        </p:spPr>
        <p:txBody>
          <a:bodyPr rIns="396000" anchor="ctr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b="1" dirty="0"/>
              <a:t>Cyclistic Bikers’ company have flexible pricing plans which are: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000" b="1" dirty="0"/>
              <a:t>Single-ride passes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000" b="1" dirty="0"/>
              <a:t>Full-day passes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000" b="1" dirty="0"/>
              <a:t>Annual membership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b="1" dirty="0"/>
              <a:t>Users who purchase the single–ride passes and full-day passes are termed Customers. This is owing to the fact that most of the customers can’t afford the annual membership payments.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b="1" dirty="0"/>
              <a:t>This here is the reason why Customers cannot be members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9769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431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Amasis MT Pro Black</vt:lpstr>
      <vt:lpstr>Aptos</vt:lpstr>
      <vt:lpstr>Aptos Display</vt:lpstr>
      <vt:lpstr>Arial</vt:lpstr>
      <vt:lpstr>Wingdings</vt:lpstr>
      <vt:lpstr>Office Theme</vt:lpstr>
      <vt:lpstr>BIKERS COMPANY ANALYSIS</vt:lpstr>
      <vt:lpstr>Table of contents</vt:lpstr>
      <vt:lpstr>Introduction</vt:lpstr>
      <vt:lpstr>PowerPoint Presentation</vt:lpstr>
      <vt:lpstr>Questions</vt:lpstr>
      <vt:lpstr>Answer 1: Customers and Members in the Bikers’ company</vt:lpstr>
      <vt:lpstr>Answer 2: Frequently used End Stations in the company</vt:lpstr>
      <vt:lpstr>Answer 3: Frequently used Start Stations in the company</vt:lpstr>
      <vt:lpstr>ANALYSIS AND FINDINGS</vt:lpstr>
      <vt:lpstr>RECOMMENDATIONS 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ANALYSIS</dc:title>
  <dc:creator>Iheoma Sunday</dc:creator>
  <cp:lastModifiedBy>Iheoma Sunday</cp:lastModifiedBy>
  <cp:revision>9</cp:revision>
  <dcterms:created xsi:type="dcterms:W3CDTF">2023-09-19T23:26:41Z</dcterms:created>
  <dcterms:modified xsi:type="dcterms:W3CDTF">2023-09-22T10:56:14Z</dcterms:modified>
</cp:coreProperties>
</file>