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  <p:sldMasterId id="2147483689" r:id="rId2"/>
  </p:sldMasterIdLst>
  <p:notesMasterIdLst>
    <p:notesMasterId r:id="rId46"/>
  </p:notesMasterIdLst>
  <p:handoutMasterIdLst>
    <p:handoutMasterId r:id="rId47"/>
  </p:handoutMasterIdLst>
  <p:sldIdLst>
    <p:sldId id="256" r:id="rId3"/>
    <p:sldId id="258" r:id="rId4"/>
    <p:sldId id="259" r:id="rId5"/>
    <p:sldId id="297" r:id="rId6"/>
    <p:sldId id="294" r:id="rId7"/>
    <p:sldId id="307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95" r:id="rId25"/>
    <p:sldId id="278" r:id="rId26"/>
    <p:sldId id="280" r:id="rId27"/>
    <p:sldId id="279" r:id="rId28"/>
    <p:sldId id="296" r:id="rId29"/>
    <p:sldId id="283" r:id="rId30"/>
    <p:sldId id="284" r:id="rId31"/>
    <p:sldId id="308" r:id="rId32"/>
    <p:sldId id="281" r:id="rId33"/>
    <p:sldId id="298" r:id="rId34"/>
    <p:sldId id="286" r:id="rId35"/>
    <p:sldId id="302" r:id="rId36"/>
    <p:sldId id="300" r:id="rId37"/>
    <p:sldId id="288" r:id="rId38"/>
    <p:sldId id="305" r:id="rId39"/>
    <p:sldId id="304" r:id="rId40"/>
    <p:sldId id="301" r:id="rId41"/>
    <p:sldId id="303" r:id="rId42"/>
    <p:sldId id="291" r:id="rId43"/>
    <p:sldId id="292" r:id="rId44"/>
    <p:sldId id="293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Century Schoolbook" panose="02040604050505020304" pitchFamily="18" charset="0"/>
      <p:regular r:id="rId52"/>
      <p:bold r:id="rId53"/>
      <p:italic r:id="rId54"/>
      <p:boldItalic r:id="rId55"/>
    </p:embeddedFont>
    <p:embeddedFont>
      <p:font typeface="Comfortaa" panose="020B0604020202020204" charset="0"/>
      <p:regular r:id="rId56"/>
      <p:bold r:id="rId57"/>
    </p:embeddedFont>
    <p:embeddedFont>
      <p:font typeface="Comic Sans MS" panose="030F0702030302020204" pitchFamily="66" charset="0"/>
      <p:regular r:id="rId58"/>
      <p:bold r:id="rId59"/>
      <p:italic r:id="rId60"/>
      <p:boldItalic r:id="rId61"/>
    </p:embeddedFont>
    <p:embeddedFont>
      <p:font typeface="Fira Sans Extra Condensed Medium" panose="020B0604020202020204" charset="0"/>
      <p:regular r:id="rId62"/>
      <p:bold r:id="rId63"/>
      <p:italic r:id="rId64"/>
      <p:boldItalic r:id="rId65"/>
    </p:embeddedFont>
    <p:embeddedFont>
      <p:font typeface="Hind" panose="020B0604020202020204" charset="0"/>
      <p:regular r:id="rId66"/>
      <p:bold r:id="rId67"/>
    </p:embeddedFont>
    <p:embeddedFont>
      <p:font typeface="Oswald" panose="020B0604020202020204" charset="0"/>
      <p:regular r:id="rId68"/>
      <p:bold r:id="rId69"/>
    </p:embeddedFont>
    <p:embeddedFont>
      <p:font typeface="Pathway Gothic One" panose="020B0604020202020204" charset="0"/>
      <p:regular r:id="rId70"/>
    </p:embeddedFont>
    <p:embeddedFont>
      <p:font typeface="Roboto" panose="020B0604020202020204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A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68BB9B-E47A-4F1A-BBCD-1E19C37EC3B8}">
  <a:tblStyle styleId="{DD68BB9B-E47A-4F1A-BBCD-1E19C37EC3B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5" autoAdjust="0"/>
  </p:normalViewPr>
  <p:slideViewPr>
    <p:cSldViewPr snapToGrid="0">
      <p:cViewPr varScale="1">
        <p:scale>
          <a:sx n="90" d="100"/>
          <a:sy n="90" d="100"/>
        </p:scale>
        <p:origin x="840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8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font" Target="fonts/font16.fntdata"/><Relationship Id="rId68" Type="http://schemas.openxmlformats.org/officeDocument/2006/relationships/font" Target="fonts/font21.fntdata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font" Target="fonts/font2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font" Target="fonts/font19.fntdata"/><Relationship Id="rId74" Type="http://schemas.openxmlformats.org/officeDocument/2006/relationships/font" Target="fonts/font2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61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font" Target="fonts/font18.fntdata"/><Relationship Id="rId73" Type="http://schemas.openxmlformats.org/officeDocument/2006/relationships/font" Target="fonts/font26.fntdata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font" Target="fonts/font17.fntdata"/><Relationship Id="rId69" Type="http://schemas.openxmlformats.org/officeDocument/2006/relationships/font" Target="fonts/font22.fntdata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4.fntdata"/><Relationship Id="rId72" Type="http://schemas.openxmlformats.org/officeDocument/2006/relationships/font" Target="fonts/font2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2.fntdata"/><Relationship Id="rId67" Type="http://schemas.openxmlformats.org/officeDocument/2006/relationships/font" Target="fonts/font20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70" Type="http://schemas.openxmlformats.org/officeDocument/2006/relationships/font" Target="fonts/font23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691108923884512E-2"/>
          <c:y val="3.3390748031496061E-2"/>
          <c:w val="0.92822555774278215"/>
          <c:h val="0.8417352362204724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Decision Boundary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82-4C92-A702-1C9FD9A318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Hyperplane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1.5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82-4C92-A702-1C9FD9A318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Decision Boundary2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5.5</c:v>
                </c:pt>
                <c:pt idx="4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82-4C92-A702-1C9FD9A31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8496040"/>
        <c:axId val="608501288"/>
      </c:lineChart>
      <c:catAx>
        <c:axId val="608496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08501288"/>
        <c:crosses val="autoZero"/>
        <c:auto val="1"/>
        <c:lblAlgn val="ctr"/>
        <c:lblOffset val="100"/>
        <c:noMultiLvlLbl val="0"/>
      </c:catAx>
      <c:valAx>
        <c:axId val="608501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08496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0.46958</cdr:x>
      <cdr:y>0.4025</cdr:y>
    </cdr:from>
    <cdr:to>
      <cdr:x>0.48458</cdr:x>
      <cdr:y>0.425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02D083AC-9E85-4FA2-A2C7-96C8FAC971B8}"/>
            </a:ext>
          </a:extLst>
        </cdr:cNvPr>
        <cdr:cNvSpPr/>
      </cdr:nvSpPr>
      <cdr:spPr>
        <a:xfrm xmlns:a="http://schemas.openxmlformats.org/drawingml/2006/main">
          <a:off x="2862580" y="1635760"/>
          <a:ext cx="91440" cy="91440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FFFF00"/>
        </a:solidFill>
      </cdr:spPr>
      <cdr:style>
        <a:lnRef xmlns:a="http://schemas.openxmlformats.org/drawingml/2006/main" idx="0">
          <a:schemeClr val="dk1"/>
        </a:lnRef>
        <a:fillRef xmlns:a="http://schemas.openxmlformats.org/drawingml/2006/main" idx="3">
          <a:schemeClr val="dk1"/>
        </a:fillRef>
        <a:effectRef xmlns:a="http://schemas.openxmlformats.org/drawingml/2006/main" idx="3">
          <a:schemeClr val="dk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9pPr>
        </a:lstStyle>
        <a:p xmlns:a="http://schemas.openxmlformats.org/drawingml/2006/main">
          <a:pPr algn="ctr"/>
          <a:endParaRPr lang="fr-FR"/>
        </a:p>
      </cdr:txBody>
    </cdr:sp>
  </cdr:relSizeAnchor>
  <cdr:relSizeAnchor xmlns:cdr="http://schemas.openxmlformats.org/drawingml/2006/chartDrawing">
    <cdr:from>
      <cdr:x>0.45833</cdr:x>
      <cdr:y>0.52414</cdr:y>
    </cdr:from>
    <cdr:to>
      <cdr:x>0.47333</cdr:x>
      <cdr:y>0.54664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02D083AC-9E85-4FA2-A2C7-96C8FAC971B8}"/>
            </a:ext>
          </a:extLst>
        </cdr:cNvPr>
        <cdr:cNvSpPr/>
      </cdr:nvSpPr>
      <cdr:spPr>
        <a:xfrm xmlns:a="http://schemas.openxmlformats.org/drawingml/2006/main">
          <a:off x="2794000" y="2130120"/>
          <a:ext cx="91440" cy="91440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FFFF00"/>
        </a:solidFill>
      </cdr:spPr>
      <cdr:style>
        <a:lnRef xmlns:a="http://schemas.openxmlformats.org/drawingml/2006/main" idx="0">
          <a:schemeClr val="dk1"/>
        </a:lnRef>
        <a:fillRef xmlns:a="http://schemas.openxmlformats.org/drawingml/2006/main" idx="3">
          <a:schemeClr val="dk1"/>
        </a:fillRef>
        <a:effectRef xmlns:a="http://schemas.openxmlformats.org/drawingml/2006/main" idx="3">
          <a:schemeClr val="dk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9pPr>
        </a:lstStyle>
        <a:p xmlns:a="http://schemas.openxmlformats.org/drawingml/2006/main">
          <a:pPr algn="ctr"/>
          <a:endParaRPr lang="fr-FR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BF1EB0-B6FB-47CD-9878-DD88C4113F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B3359-98CC-4156-94EC-AE2D4B0F40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432AC-D6BC-4A20-9852-31B7375A04E1}" type="datetimeFigureOut">
              <a:rPr lang="fr-FR" smtClean="0"/>
              <a:t>30/12/2020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B0739-20BC-4AE6-905B-A62FF0F7D3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445AE-51CB-4067-B633-BD79C197AC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C2422-3C7D-4A33-B960-768FB07878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24855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SEGISandData/COVID-19/tree/master/csse_covid_19_data/csse_covid_19_time_serie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75fc38c1f_2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875fc38c1f_2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875fc38c1f_2_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3" name="Google Shape;663;g875fc38c1f_2_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875fc38c1f_2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0" name="Google Shape;670;g875fc38c1f_2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875fc38c1f_2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1" name="Google Shape;681;g875fc38c1f_2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875fc38c1f_2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8" name="Google Shape;688;g875fc38c1f_2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875fc38c1f_2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5" name="Google Shape;695;g875fc38c1f_2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875fc38c1f_2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3" name="Google Shape;703;g875fc38c1f_2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875fc38c1f_2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1" name="Google Shape;711;g875fc38c1f_2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875fc38c1f_2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8" name="Google Shape;718;g875fc38c1f_2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875fc38c1f_2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8" name="Google Shape;728;g875fc38c1f_2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875fc38c1f_2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7" name="Google Shape;737;g875fc38c1f_2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75fc38c1f_2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g875fc38c1f_2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75fc38c1f_2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75fc38c1f_2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875fc38c1f_2_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8" name="Google Shape;758;g875fc38c1f_2_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75fc38c1f_2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9" name="Google Shape;789;g875fc38c1f_2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875fc38c1f_2_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7" name="Google Shape;837;g875fc38c1f_2_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875fc38c1f_2_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9" name="Google Shape;829;g875fc38c1f_2_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875fc38c1f_2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3" name="Google Shape;893;g875fc38c1f_2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75fc38c1f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9" name="Google Shape;919;g875fc38c1f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875fc38c1f_2_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6" name="Google Shape;866;g875fc38c1f_2_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875fc38c1f_2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3" name="Google Shape;933;g875fc38c1f_2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875fc38c1f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7" name="Google Shape;957;g875fc38c1f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75fc38c1f_2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g875fc38c1f_2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85c53a9ed1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6" name="Google Shape;986;g85c53a9ed1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875fc38c1f_2_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4" name="Google Shape;1004;g875fc38c1f_2_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875fc38c1f_2_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0" name="Google Shape;1010;g875fc38c1f_2_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1903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878719189c_1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4" name="Google Shape;854;g878719189c_1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875fc38c1f_2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4" name="Google Shape;574;g875fc38c1f_2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875fc38c1f_2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4" name="Google Shape;584;g875fc38c1f_2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rPr lang="fr" sz="1500">
                <a:highlight>
                  <a:srgbClr val="FFFFFF"/>
                </a:highlight>
              </a:rPr>
              <a:t>Data Source</a:t>
            </a:r>
            <a:endParaRPr sz="1500">
              <a:highlight>
                <a:srgbClr val="FFFFFF"/>
              </a:highlight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50"/>
              <a:buChar char="●"/>
            </a:pPr>
            <a:r>
              <a:rPr lang="fr" sz="1050">
                <a:highlight>
                  <a:srgbClr val="FFFFFF"/>
                </a:highlight>
              </a:rPr>
              <a:t>This evaluation data for this competition comes from </a:t>
            </a:r>
            <a:r>
              <a:rPr lang="fr" sz="10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John Hopkins CSSE</a:t>
            </a:r>
            <a:r>
              <a:rPr lang="fr" sz="1050">
                <a:highlight>
                  <a:srgbClr val="FFFFFF"/>
                </a:highlight>
              </a:rPr>
              <a:t>, which is uninvolved in the competition.</a:t>
            </a:r>
            <a:endParaRPr sz="1050">
              <a:highlight>
                <a:srgbClr val="FFFFFF"/>
              </a:highlight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fr" sz="1050">
                <a:highlight>
                  <a:srgbClr val="FFFFFF"/>
                </a:highlight>
              </a:rPr>
              <a:t>They are currently updating the data daily.</a:t>
            </a: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875fc38c1f_2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3" name="Google Shape;643;g875fc38c1f_2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875fc38c1f_2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0" name="Google Shape;650;g875fc38c1f_2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7000950" y="-247650"/>
            <a:ext cx="2849429" cy="277368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-417975" y="3172675"/>
            <a:ext cx="4528136" cy="234624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-340050" y="-2"/>
            <a:ext cx="2437096" cy="3777790"/>
            <a:chOff x="-340050" y="-2"/>
            <a:chExt cx="2437096" cy="3777790"/>
          </a:xfrm>
        </p:grpSpPr>
        <p:sp>
          <p:nvSpPr>
            <p:cNvPr id="57" name="Google Shape;57;p14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14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66" name="Google Shape;66;p14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14"/>
          <p:cNvSpPr txBox="1">
            <a:spLocks noGrp="1"/>
          </p:cNvSpPr>
          <p:nvPr>
            <p:ph type="ctrTitle"/>
          </p:nvPr>
        </p:nvSpPr>
        <p:spPr>
          <a:xfrm>
            <a:off x="2307950" y="643525"/>
            <a:ext cx="4528200" cy="24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3171600" y="2834125"/>
            <a:ext cx="2800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676503" y="1276348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2274403" y="-2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8206129" y="2908331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 rot="-5400000" flipH="1">
            <a:off x="-211588" y="1271825"/>
            <a:ext cx="3923738" cy="3819438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ctrTitle"/>
          </p:nvPr>
        </p:nvSpPr>
        <p:spPr>
          <a:xfrm flipH="1">
            <a:off x="1020837" y="1849951"/>
            <a:ext cx="1824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 flipH="1">
            <a:off x="1056387" y="2282033"/>
            <a:ext cx="17529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ctrTitle" idx="2"/>
          </p:nvPr>
        </p:nvSpPr>
        <p:spPr>
          <a:xfrm flipH="1">
            <a:off x="6274369" y="1849951"/>
            <a:ext cx="1897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 flipH="1">
            <a:off x="6346819" y="2282033"/>
            <a:ext cx="17529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ctrTitle" idx="4"/>
          </p:nvPr>
        </p:nvSpPr>
        <p:spPr>
          <a:xfrm flipH="1">
            <a:off x="3623100" y="1849951"/>
            <a:ext cx="1897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5"/>
          </p:nvPr>
        </p:nvSpPr>
        <p:spPr>
          <a:xfrm flipH="1">
            <a:off x="3623100" y="2282033"/>
            <a:ext cx="18978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 idx="6"/>
          </p:nvPr>
        </p:nvSpPr>
        <p:spPr>
          <a:xfrm flipH="1">
            <a:off x="1152537" y="357117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7"/>
          </p:nvPr>
        </p:nvSpPr>
        <p:spPr>
          <a:xfrm flipH="1">
            <a:off x="1056387" y="3997634"/>
            <a:ext cx="17529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ctrTitle" idx="8"/>
          </p:nvPr>
        </p:nvSpPr>
        <p:spPr>
          <a:xfrm flipH="1">
            <a:off x="6442969" y="357117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9"/>
          </p:nvPr>
        </p:nvSpPr>
        <p:spPr>
          <a:xfrm flipH="1">
            <a:off x="6274369" y="3997634"/>
            <a:ext cx="18978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ctrTitle" idx="13"/>
          </p:nvPr>
        </p:nvSpPr>
        <p:spPr>
          <a:xfrm flipH="1">
            <a:off x="3660000" y="3571175"/>
            <a:ext cx="1824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4"/>
          </p:nvPr>
        </p:nvSpPr>
        <p:spPr>
          <a:xfrm flipH="1">
            <a:off x="3623100" y="3997634"/>
            <a:ext cx="18978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 idx="15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 rot="5400000">
            <a:off x="5468968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7974354" y="2157706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8040018" y="3210327"/>
            <a:ext cx="953208" cy="971699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-419885" y="820373"/>
            <a:ext cx="916686" cy="93443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36849" y="346049"/>
            <a:ext cx="419412" cy="427572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4221900" y="1382958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2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3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4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5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6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7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8"/>
          </p:nvPr>
        </p:nvSpPr>
        <p:spPr>
          <a:xfrm>
            <a:off x="3736125" y="2614383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 idx="9"/>
          </p:nvPr>
        </p:nvSpPr>
        <p:spPr>
          <a:xfrm>
            <a:off x="4221900" y="3836283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 rot="-5400000" flipH="1">
            <a:off x="-446057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17"/>
          <p:cNvGrpSpPr/>
          <p:nvPr/>
        </p:nvGrpSpPr>
        <p:grpSpPr>
          <a:xfrm rot="6299984">
            <a:off x="5078913" y="-2215492"/>
            <a:ext cx="4042453" cy="6266285"/>
            <a:chOff x="-340050" y="-2"/>
            <a:chExt cx="2437096" cy="3777790"/>
          </a:xfrm>
        </p:grpSpPr>
        <p:sp>
          <p:nvSpPr>
            <p:cNvPr id="110" name="Google Shape;110;p17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092075" y="2753600"/>
            <a:ext cx="3384600" cy="1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1092075" y="1997900"/>
            <a:ext cx="32757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 rot="-5400000" flipH="1">
            <a:off x="-788213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1849500" y="1462225"/>
            <a:ext cx="54450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1489050" y="2459875"/>
            <a:ext cx="6165900" cy="23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athway Gothic One"/>
              <a:buAutoNum type="arabicPeriod"/>
              <a:defRPr sz="1600"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 rot="5400000" flipH="1">
            <a:off x="6518816" y="-160911"/>
            <a:ext cx="3217346" cy="31318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 rot="-5400000" flipH="1">
            <a:off x="-586834" y="2582289"/>
            <a:ext cx="3217346" cy="31318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7096125" y="-140350"/>
            <a:ext cx="741220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209550" y="3875400"/>
            <a:ext cx="638169" cy="650635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609600" y="3013675"/>
            <a:ext cx="371460" cy="3787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8238275" y="1101762"/>
            <a:ext cx="371460" cy="3787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ctrTitle"/>
          </p:nvPr>
        </p:nvSpPr>
        <p:spPr>
          <a:xfrm flipH="1">
            <a:off x="5195037" y="339239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 flipH="1">
            <a:off x="4895586" y="3811125"/>
            <a:ext cx="2159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ctrTitle" idx="2"/>
          </p:nvPr>
        </p:nvSpPr>
        <p:spPr>
          <a:xfrm flipH="1">
            <a:off x="5195037" y="173434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3"/>
          </p:nvPr>
        </p:nvSpPr>
        <p:spPr>
          <a:xfrm flipH="1">
            <a:off x="4895586" y="2153075"/>
            <a:ext cx="2159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ctrTitle" idx="4"/>
          </p:nvPr>
        </p:nvSpPr>
        <p:spPr>
          <a:xfrm flipH="1">
            <a:off x="2395780" y="339239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5"/>
          </p:nvPr>
        </p:nvSpPr>
        <p:spPr>
          <a:xfrm flipH="1">
            <a:off x="2096388" y="3811125"/>
            <a:ext cx="2159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ctrTitle" idx="6"/>
          </p:nvPr>
        </p:nvSpPr>
        <p:spPr>
          <a:xfrm flipH="1">
            <a:off x="2268430" y="1734343"/>
            <a:ext cx="181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7"/>
          </p:nvPr>
        </p:nvSpPr>
        <p:spPr>
          <a:xfrm flipH="1">
            <a:off x="2096388" y="2153075"/>
            <a:ext cx="2159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 idx="8"/>
          </p:nvPr>
        </p:nvSpPr>
        <p:spPr>
          <a:xfrm>
            <a:off x="2886075" y="346050"/>
            <a:ext cx="3372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 rot="5400000" flipH="1">
            <a:off x="5473768" y="-470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20"/>
          <p:cNvGrpSpPr/>
          <p:nvPr/>
        </p:nvGrpSpPr>
        <p:grpSpPr>
          <a:xfrm rot="-6299885" flipH="1">
            <a:off x="-734244" y="-1909935"/>
            <a:ext cx="2563413" cy="4737494"/>
            <a:chOff x="-340050" y="-2"/>
            <a:chExt cx="2437096" cy="3777790"/>
          </a:xfrm>
        </p:grpSpPr>
        <p:sp>
          <p:nvSpPr>
            <p:cNvPr id="144" name="Google Shape;144;p20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0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20"/>
          <p:cNvGrpSpPr/>
          <p:nvPr/>
        </p:nvGrpSpPr>
        <p:grpSpPr>
          <a:xfrm rot="900046">
            <a:off x="6768618" y="-650661"/>
            <a:ext cx="3443561" cy="5923786"/>
            <a:chOff x="7706147" y="1873398"/>
            <a:chExt cx="2107599" cy="3625597"/>
          </a:xfrm>
        </p:grpSpPr>
        <p:sp>
          <p:nvSpPr>
            <p:cNvPr id="153" name="Google Shape;153;p20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20"/>
          <p:cNvSpPr txBox="1">
            <a:spLocks noGrp="1"/>
          </p:cNvSpPr>
          <p:nvPr>
            <p:ph type="subTitle" idx="1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2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ubTitle" idx="2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48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4_2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3" name="Google Shape;163;p21"/>
          <p:cNvSpPr/>
          <p:nvPr/>
        </p:nvSpPr>
        <p:spPr>
          <a:xfrm rot="1014904">
            <a:off x="-1318421" y="2597169"/>
            <a:ext cx="6240387" cy="3109518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8571976" y="106807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7975229" y="453793"/>
            <a:ext cx="632225" cy="6479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514025" y="41813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title" hasCustomPrompt="1"/>
          </p:nvPr>
        </p:nvSpPr>
        <p:spPr>
          <a:xfrm>
            <a:off x="1959900" y="664650"/>
            <a:ext cx="53241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1"/>
          </p:nvPr>
        </p:nvSpPr>
        <p:spPr>
          <a:xfrm flipH="1">
            <a:off x="3578600" y="1995525"/>
            <a:ext cx="20868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title" idx="2" hasCustomPrompt="1"/>
          </p:nvPr>
        </p:nvSpPr>
        <p:spPr>
          <a:xfrm>
            <a:off x="1959900" y="2278425"/>
            <a:ext cx="53241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3"/>
          </p:nvPr>
        </p:nvSpPr>
        <p:spPr>
          <a:xfrm flipH="1">
            <a:off x="3578600" y="3609300"/>
            <a:ext cx="20868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/>
          <p:nvPr/>
        </p:nvSpPr>
        <p:spPr>
          <a:xfrm rot="5400000" flipH="1">
            <a:off x="5766962" y="-544422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22"/>
          <p:cNvGrpSpPr/>
          <p:nvPr/>
        </p:nvGrpSpPr>
        <p:grpSpPr>
          <a:xfrm rot="6859571" flipH="1">
            <a:off x="201993" y="2098624"/>
            <a:ext cx="4042591" cy="6266499"/>
            <a:chOff x="-340050" y="-2"/>
            <a:chExt cx="2437096" cy="3777790"/>
          </a:xfrm>
        </p:grpSpPr>
        <p:sp>
          <p:nvSpPr>
            <p:cNvPr id="174" name="Google Shape;174;p22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22"/>
          <p:cNvGrpSpPr/>
          <p:nvPr/>
        </p:nvGrpSpPr>
        <p:grpSpPr>
          <a:xfrm rot="-5082426">
            <a:off x="7188157" y="-2495591"/>
            <a:ext cx="3626205" cy="4508527"/>
            <a:chOff x="374425" y="237975"/>
            <a:chExt cx="4197075" cy="5218300"/>
          </a:xfrm>
        </p:grpSpPr>
        <p:sp>
          <p:nvSpPr>
            <p:cNvPr id="183" name="Google Shape;183;p22"/>
            <p:cNvSpPr/>
            <p:nvPr/>
          </p:nvSpPr>
          <p:spPr>
            <a:xfrm>
              <a:off x="374425" y="237975"/>
              <a:ext cx="4197075" cy="5218300"/>
            </a:xfrm>
            <a:custGeom>
              <a:avLst/>
              <a:gdLst/>
              <a:ahLst/>
              <a:cxnLst/>
              <a:rect l="l" t="t" r="r" b="b"/>
              <a:pathLst>
                <a:path w="167883" h="208732" extrusionOk="0">
                  <a:moveTo>
                    <a:pt x="78853" y="1"/>
                  </a:moveTo>
                  <a:cubicBezTo>
                    <a:pt x="67656" y="1"/>
                    <a:pt x="56451" y="2617"/>
                    <a:pt x="46518" y="7813"/>
                  </a:cubicBezTo>
                  <a:lnTo>
                    <a:pt x="46606" y="7843"/>
                  </a:lnTo>
                  <a:cubicBezTo>
                    <a:pt x="33003" y="16655"/>
                    <a:pt x="31998" y="24522"/>
                    <a:pt x="21914" y="37179"/>
                  </a:cubicBezTo>
                  <a:cubicBezTo>
                    <a:pt x="13722" y="47440"/>
                    <a:pt x="6832" y="58944"/>
                    <a:pt x="3401" y="71601"/>
                  </a:cubicBezTo>
                  <a:cubicBezTo>
                    <a:pt x="1" y="84258"/>
                    <a:pt x="326" y="98216"/>
                    <a:pt x="5974" y="110045"/>
                  </a:cubicBezTo>
                  <a:cubicBezTo>
                    <a:pt x="8044" y="114422"/>
                    <a:pt x="10824" y="118443"/>
                    <a:pt x="12746" y="122879"/>
                  </a:cubicBezTo>
                  <a:cubicBezTo>
                    <a:pt x="20494" y="140682"/>
                    <a:pt x="13693" y="160998"/>
                    <a:pt x="12983" y="180398"/>
                  </a:cubicBezTo>
                  <a:cubicBezTo>
                    <a:pt x="12864" y="183739"/>
                    <a:pt x="12953" y="187170"/>
                    <a:pt x="14136" y="190304"/>
                  </a:cubicBezTo>
                  <a:cubicBezTo>
                    <a:pt x="15910" y="195006"/>
                    <a:pt x="20021" y="198466"/>
                    <a:pt x="24309" y="201098"/>
                  </a:cubicBezTo>
                  <a:cubicBezTo>
                    <a:pt x="30785" y="205061"/>
                    <a:pt x="38060" y="207545"/>
                    <a:pt x="45601" y="208432"/>
                  </a:cubicBezTo>
                  <a:cubicBezTo>
                    <a:pt x="47311" y="208624"/>
                    <a:pt x="49040" y="208731"/>
                    <a:pt x="50766" y="208731"/>
                  </a:cubicBezTo>
                  <a:cubicBezTo>
                    <a:pt x="54888" y="208731"/>
                    <a:pt x="58997" y="208121"/>
                    <a:pt x="62812" y="206599"/>
                  </a:cubicBezTo>
                  <a:cubicBezTo>
                    <a:pt x="82241" y="198762"/>
                    <a:pt x="86411" y="171555"/>
                    <a:pt x="104243" y="160584"/>
                  </a:cubicBezTo>
                  <a:cubicBezTo>
                    <a:pt x="112553" y="155498"/>
                    <a:pt x="122696" y="154640"/>
                    <a:pt x="131923" y="151624"/>
                  </a:cubicBezTo>
                  <a:cubicBezTo>
                    <a:pt x="145467" y="147217"/>
                    <a:pt x="157680" y="137399"/>
                    <a:pt x="162796" y="124092"/>
                  </a:cubicBezTo>
                  <a:cubicBezTo>
                    <a:pt x="167882" y="110784"/>
                    <a:pt x="164748" y="94135"/>
                    <a:pt x="153658" y="85175"/>
                  </a:cubicBezTo>
                  <a:cubicBezTo>
                    <a:pt x="147271" y="79999"/>
                    <a:pt x="138813" y="77515"/>
                    <a:pt x="133401" y="71364"/>
                  </a:cubicBezTo>
                  <a:cubicBezTo>
                    <a:pt x="120389" y="56489"/>
                    <a:pt x="132248" y="30347"/>
                    <a:pt x="119887" y="14940"/>
                  </a:cubicBezTo>
                  <a:cubicBezTo>
                    <a:pt x="116604" y="10829"/>
                    <a:pt x="111932" y="8050"/>
                    <a:pt x="107111" y="5920"/>
                  </a:cubicBezTo>
                  <a:cubicBezTo>
                    <a:pt x="98255" y="1966"/>
                    <a:pt x="88558" y="1"/>
                    <a:pt x="78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562200" y="370825"/>
              <a:ext cx="3586425" cy="4947375"/>
            </a:xfrm>
            <a:custGeom>
              <a:avLst/>
              <a:gdLst/>
              <a:ahLst/>
              <a:cxnLst/>
              <a:rect l="l" t="t" r="r" b="b"/>
              <a:pathLst>
                <a:path w="143457" h="197895" extrusionOk="0">
                  <a:moveTo>
                    <a:pt x="64073" y="0"/>
                  </a:moveTo>
                  <a:cubicBezTo>
                    <a:pt x="51238" y="0"/>
                    <a:pt x="38437" y="6359"/>
                    <a:pt x="29958" y="16191"/>
                  </a:cubicBezTo>
                  <a:cubicBezTo>
                    <a:pt x="19607" y="28227"/>
                    <a:pt x="15349" y="44728"/>
                    <a:pt x="16177" y="60609"/>
                  </a:cubicBezTo>
                  <a:cubicBezTo>
                    <a:pt x="17094" y="77761"/>
                    <a:pt x="23511" y="94972"/>
                    <a:pt x="19726" y="111740"/>
                  </a:cubicBezTo>
                  <a:cubicBezTo>
                    <a:pt x="16443" y="126141"/>
                    <a:pt x="799" y="139478"/>
                    <a:pt x="385" y="153703"/>
                  </a:cubicBezTo>
                  <a:cubicBezTo>
                    <a:pt x="1" y="166922"/>
                    <a:pt x="14698" y="174758"/>
                    <a:pt x="24516" y="180318"/>
                  </a:cubicBezTo>
                  <a:cubicBezTo>
                    <a:pt x="37232" y="187534"/>
                    <a:pt x="51486" y="191615"/>
                    <a:pt x="65681" y="194661"/>
                  </a:cubicBezTo>
                  <a:lnTo>
                    <a:pt x="57745" y="191661"/>
                  </a:lnTo>
                  <a:lnTo>
                    <a:pt x="57745" y="191661"/>
                  </a:lnTo>
                  <a:cubicBezTo>
                    <a:pt x="68215" y="195529"/>
                    <a:pt x="82806" y="197894"/>
                    <a:pt x="97007" y="197894"/>
                  </a:cubicBezTo>
                  <a:cubicBezTo>
                    <a:pt x="109580" y="197894"/>
                    <a:pt x="121847" y="196040"/>
                    <a:pt x="130681" y="191733"/>
                  </a:cubicBezTo>
                  <a:cubicBezTo>
                    <a:pt x="136654" y="188835"/>
                    <a:pt x="141652" y="182950"/>
                    <a:pt x="141504" y="176296"/>
                  </a:cubicBezTo>
                  <a:cubicBezTo>
                    <a:pt x="141416" y="172540"/>
                    <a:pt x="139700" y="168992"/>
                    <a:pt x="138695" y="165354"/>
                  </a:cubicBezTo>
                  <a:cubicBezTo>
                    <a:pt x="135531" y="154087"/>
                    <a:pt x="139020" y="142199"/>
                    <a:pt x="141149" y="130666"/>
                  </a:cubicBezTo>
                  <a:cubicBezTo>
                    <a:pt x="143249" y="119133"/>
                    <a:pt x="143456" y="105855"/>
                    <a:pt x="135412" y="97338"/>
                  </a:cubicBezTo>
                  <a:cubicBezTo>
                    <a:pt x="129853" y="91423"/>
                    <a:pt x="121573" y="89176"/>
                    <a:pt x="113884" y="86514"/>
                  </a:cubicBezTo>
                  <a:cubicBezTo>
                    <a:pt x="106225" y="83853"/>
                    <a:pt x="98122" y="79949"/>
                    <a:pt x="94751" y="72556"/>
                  </a:cubicBezTo>
                  <a:cubicBezTo>
                    <a:pt x="89546" y="61023"/>
                    <a:pt x="98358" y="48218"/>
                    <a:pt x="99393" y="35591"/>
                  </a:cubicBezTo>
                  <a:cubicBezTo>
                    <a:pt x="100665" y="19769"/>
                    <a:pt x="88126" y="4628"/>
                    <a:pt x="72660" y="991"/>
                  </a:cubicBezTo>
                  <a:cubicBezTo>
                    <a:pt x="69828" y="319"/>
                    <a:pt x="66950" y="0"/>
                    <a:pt x="64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1524050" y="838275"/>
              <a:ext cx="1187350" cy="527800"/>
            </a:xfrm>
            <a:custGeom>
              <a:avLst/>
              <a:gdLst/>
              <a:ahLst/>
              <a:cxnLst/>
              <a:rect l="l" t="t" r="r" b="b"/>
              <a:pathLst>
                <a:path w="47494" h="21112" extrusionOk="0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3029275" y="1578900"/>
              <a:ext cx="971475" cy="730575"/>
            </a:xfrm>
            <a:custGeom>
              <a:avLst/>
              <a:gdLst/>
              <a:ahLst/>
              <a:cxnLst/>
              <a:rect l="l" t="t" r="r" b="b"/>
              <a:pathLst>
                <a:path w="38859" h="29223" extrusionOk="0">
                  <a:moveTo>
                    <a:pt x="15210" y="1"/>
                  </a:moveTo>
                  <a:cubicBezTo>
                    <a:pt x="9319" y="1"/>
                    <a:pt x="3114" y="6346"/>
                    <a:pt x="1124" y="11162"/>
                  </a:cubicBezTo>
                  <a:cubicBezTo>
                    <a:pt x="444" y="12789"/>
                    <a:pt x="1" y="14711"/>
                    <a:pt x="799" y="16278"/>
                  </a:cubicBezTo>
                  <a:cubicBezTo>
                    <a:pt x="1391" y="17284"/>
                    <a:pt x="2278" y="18082"/>
                    <a:pt x="3342" y="18526"/>
                  </a:cubicBezTo>
                  <a:cubicBezTo>
                    <a:pt x="7926" y="20684"/>
                    <a:pt x="13752" y="18614"/>
                    <a:pt x="18158" y="21098"/>
                  </a:cubicBezTo>
                  <a:cubicBezTo>
                    <a:pt x="19785" y="21986"/>
                    <a:pt x="21056" y="23435"/>
                    <a:pt x="22476" y="24647"/>
                  </a:cubicBezTo>
                  <a:cubicBezTo>
                    <a:pt x="25935" y="27608"/>
                    <a:pt x="30323" y="29223"/>
                    <a:pt x="34857" y="29223"/>
                  </a:cubicBezTo>
                  <a:cubicBezTo>
                    <a:pt x="35440" y="29223"/>
                    <a:pt x="36025" y="29196"/>
                    <a:pt x="36611" y="29142"/>
                  </a:cubicBezTo>
                  <a:cubicBezTo>
                    <a:pt x="37114" y="29142"/>
                    <a:pt x="37617" y="28965"/>
                    <a:pt x="38060" y="28699"/>
                  </a:cubicBezTo>
                  <a:cubicBezTo>
                    <a:pt x="38593" y="28255"/>
                    <a:pt x="38740" y="27516"/>
                    <a:pt x="38800" y="26835"/>
                  </a:cubicBezTo>
                  <a:cubicBezTo>
                    <a:pt x="38829" y="26569"/>
                    <a:pt x="38859" y="26303"/>
                    <a:pt x="38859" y="26037"/>
                  </a:cubicBezTo>
                  <a:cubicBezTo>
                    <a:pt x="34600" y="23671"/>
                    <a:pt x="30401" y="21335"/>
                    <a:pt x="27207" y="17727"/>
                  </a:cubicBezTo>
                  <a:cubicBezTo>
                    <a:pt x="23363" y="13321"/>
                    <a:pt x="21677" y="7909"/>
                    <a:pt x="20908" y="2083"/>
                  </a:cubicBezTo>
                  <a:cubicBezTo>
                    <a:pt x="19844" y="1344"/>
                    <a:pt x="18690" y="753"/>
                    <a:pt x="17478" y="339"/>
                  </a:cubicBezTo>
                  <a:cubicBezTo>
                    <a:pt x="16734" y="108"/>
                    <a:pt x="15975" y="1"/>
                    <a:pt x="15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375175" y="1847600"/>
              <a:ext cx="487950" cy="1146975"/>
            </a:xfrm>
            <a:custGeom>
              <a:avLst/>
              <a:gdLst/>
              <a:ahLst/>
              <a:cxnLst/>
              <a:rect l="l" t="t" r="r" b="b"/>
              <a:pathLst>
                <a:path w="19518" h="45879" extrusionOk="0">
                  <a:moveTo>
                    <a:pt x="5737" y="0"/>
                  </a:moveTo>
                  <a:cubicBezTo>
                    <a:pt x="4850" y="2366"/>
                    <a:pt x="4052" y="4791"/>
                    <a:pt x="3401" y="7245"/>
                  </a:cubicBezTo>
                  <a:cubicBezTo>
                    <a:pt x="0" y="19873"/>
                    <a:pt x="296" y="33772"/>
                    <a:pt x="5915" y="45601"/>
                  </a:cubicBezTo>
                  <a:cubicBezTo>
                    <a:pt x="6860" y="45777"/>
                    <a:pt x="7809" y="45879"/>
                    <a:pt x="8745" y="45879"/>
                  </a:cubicBezTo>
                  <a:cubicBezTo>
                    <a:pt x="10329" y="45879"/>
                    <a:pt x="11877" y="45586"/>
                    <a:pt x="13308" y="44861"/>
                  </a:cubicBezTo>
                  <a:cubicBezTo>
                    <a:pt x="18453" y="42259"/>
                    <a:pt x="19518" y="34807"/>
                    <a:pt x="16827" y="29691"/>
                  </a:cubicBezTo>
                  <a:cubicBezTo>
                    <a:pt x="15585" y="27325"/>
                    <a:pt x="13692" y="25196"/>
                    <a:pt x="13308" y="22564"/>
                  </a:cubicBezTo>
                  <a:cubicBezTo>
                    <a:pt x="12627" y="17625"/>
                    <a:pt x="17566" y="12953"/>
                    <a:pt x="16235" y="8162"/>
                  </a:cubicBezTo>
                  <a:cubicBezTo>
                    <a:pt x="15821" y="6654"/>
                    <a:pt x="14757" y="5087"/>
                    <a:pt x="13367" y="3726"/>
                  </a:cubicBezTo>
                  <a:cubicBezTo>
                    <a:pt x="11267" y="1686"/>
                    <a:pt x="8399" y="178"/>
                    <a:pt x="5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22"/>
          <p:cNvSpPr/>
          <p:nvPr/>
        </p:nvSpPr>
        <p:spPr>
          <a:xfrm>
            <a:off x="7794735" y="2094848"/>
            <a:ext cx="629274" cy="644951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657195" y="1545690"/>
            <a:ext cx="367483" cy="376620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23"/>
          <p:cNvSpPr/>
          <p:nvPr/>
        </p:nvSpPr>
        <p:spPr>
          <a:xfrm rot="-5400000" flipH="1">
            <a:off x="-254813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8168279" y="292503"/>
            <a:ext cx="412825" cy="42310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8581102" y="771181"/>
            <a:ext cx="241079" cy="247076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" name="Google Shape;197;p24"/>
          <p:cNvSpPr/>
          <p:nvPr/>
        </p:nvSpPr>
        <p:spPr>
          <a:xfrm rot="5400000">
            <a:off x="5272412" y="1271825"/>
            <a:ext cx="3923738" cy="3819438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7594301" y="407197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8024829" y="3907018"/>
            <a:ext cx="632225" cy="6479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1699825" y="13390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/>
          <p:nvPr/>
        </p:nvSpPr>
        <p:spPr>
          <a:xfrm rot="4185495">
            <a:off x="6761352" y="1351062"/>
            <a:ext cx="3966053" cy="3860629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6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/>
          <p:nvPr/>
        </p:nvSpPr>
        <p:spPr>
          <a:xfrm flipH="1">
            <a:off x="-741332" y="-7132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166049" y="476298"/>
            <a:ext cx="304208" cy="31008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899477" y="-215697"/>
            <a:ext cx="741377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7462202" y="4507253"/>
            <a:ext cx="741377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body" idx="1"/>
          </p:nvPr>
        </p:nvSpPr>
        <p:spPr>
          <a:xfrm>
            <a:off x="720000" y="1129300"/>
            <a:ext cx="7704000" cy="3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xygen Light"/>
              <a:buAutoNum type="arabicPeriod"/>
              <a:defRPr sz="13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8"/>
          <p:cNvGrpSpPr/>
          <p:nvPr/>
        </p:nvGrpSpPr>
        <p:grpSpPr>
          <a:xfrm flipH="1">
            <a:off x="5807016" y="-636946"/>
            <a:ext cx="4224355" cy="5857441"/>
            <a:chOff x="2397737" y="2494825"/>
            <a:chExt cx="1808913" cy="2508325"/>
          </a:xfrm>
        </p:grpSpPr>
        <p:sp>
          <p:nvSpPr>
            <p:cNvPr id="215" name="Google Shape;215;p28"/>
            <p:cNvSpPr/>
            <p:nvPr/>
          </p:nvSpPr>
          <p:spPr>
            <a:xfrm>
              <a:off x="2588500" y="2494825"/>
              <a:ext cx="1618150" cy="2508325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3479675" y="3291600"/>
              <a:ext cx="402175" cy="497400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2397737" y="2595675"/>
              <a:ext cx="1399375" cy="2407275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2588500" y="2924525"/>
              <a:ext cx="360850" cy="448075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3251150" y="2735850"/>
              <a:ext cx="480725" cy="39350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2702250" y="4516700"/>
              <a:ext cx="565000" cy="367425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3471550" y="4318275"/>
              <a:ext cx="210050" cy="317525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2683950" y="3624150"/>
              <a:ext cx="613625" cy="725100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28"/>
          <p:cNvSpPr/>
          <p:nvPr/>
        </p:nvSpPr>
        <p:spPr>
          <a:xfrm rot="10800000">
            <a:off x="-343975" y="1842925"/>
            <a:ext cx="4344379" cy="4229085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8"/>
          <p:cNvSpPr/>
          <p:nvPr/>
        </p:nvSpPr>
        <p:spPr>
          <a:xfrm rot="-1893416">
            <a:off x="611114" y="3819618"/>
            <a:ext cx="647272" cy="6599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8"/>
          <p:cNvSpPr/>
          <p:nvPr/>
        </p:nvSpPr>
        <p:spPr>
          <a:xfrm rot="-1893416">
            <a:off x="1456235" y="4261915"/>
            <a:ext cx="385362" cy="394973"/>
          </a:xfrm>
          <a:custGeom>
            <a:avLst/>
            <a:gdLst/>
            <a:ahLst/>
            <a:cxnLst/>
            <a:rect l="l" t="t" r="r" b="b"/>
            <a:pathLst>
              <a:path w="7498" h="7685" extrusionOk="0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8"/>
          <p:cNvSpPr txBox="1">
            <a:spLocks noGrp="1"/>
          </p:cNvSpPr>
          <p:nvPr>
            <p:ph type="title"/>
          </p:nvPr>
        </p:nvSpPr>
        <p:spPr>
          <a:xfrm>
            <a:off x="45600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/>
          <p:nvPr/>
        </p:nvSpPr>
        <p:spPr>
          <a:xfrm rot="-5400000">
            <a:off x="-666288" y="-188447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458179" y="346051"/>
            <a:ext cx="712907" cy="730677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281046" y="1250700"/>
            <a:ext cx="353321" cy="362123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4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30"/>
          <p:cNvSpPr/>
          <p:nvPr/>
        </p:nvSpPr>
        <p:spPr>
          <a:xfrm rot="-1799972">
            <a:off x="7107554" y="2597206"/>
            <a:ext cx="6240356" cy="3109502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/>
          <p:nvPr/>
        </p:nvSpPr>
        <p:spPr>
          <a:xfrm rot="5400000">
            <a:off x="5413687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1"/>
          <p:cNvSpPr txBox="1">
            <a:spLocks noGrp="1"/>
          </p:cNvSpPr>
          <p:nvPr>
            <p:ph type="ctrTitle"/>
          </p:nvPr>
        </p:nvSpPr>
        <p:spPr>
          <a:xfrm flipH="1">
            <a:off x="3799328" y="176087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1"/>
          </p:nvPr>
        </p:nvSpPr>
        <p:spPr>
          <a:xfrm flipH="1">
            <a:off x="3653978" y="2179118"/>
            <a:ext cx="18513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ctrTitle" idx="2"/>
          </p:nvPr>
        </p:nvSpPr>
        <p:spPr>
          <a:xfrm flipH="1">
            <a:off x="6040355" y="176087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3"/>
          </p:nvPr>
        </p:nvSpPr>
        <p:spPr>
          <a:xfrm flipH="1">
            <a:off x="5853605" y="2178198"/>
            <a:ext cx="19341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ctrTitle" idx="4"/>
          </p:nvPr>
        </p:nvSpPr>
        <p:spPr>
          <a:xfrm flipH="1">
            <a:off x="1535728" y="176087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5"/>
          </p:nvPr>
        </p:nvSpPr>
        <p:spPr>
          <a:xfrm flipH="1">
            <a:off x="1390378" y="2176068"/>
            <a:ext cx="18513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title" idx="6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4" name="Google Shape;244;p31"/>
          <p:cNvSpPr/>
          <p:nvPr/>
        </p:nvSpPr>
        <p:spPr>
          <a:xfrm rot="-5400000" flipH="1">
            <a:off x="-3020038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/>
          <p:nvPr/>
        </p:nvSpPr>
        <p:spPr>
          <a:xfrm rot="4185495">
            <a:off x="6761352" y="1351062"/>
            <a:ext cx="3966053" cy="3860629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/>
          <p:nvPr/>
        </p:nvSpPr>
        <p:spPr>
          <a:xfrm rot="-5400000">
            <a:off x="-283022" y="-743135"/>
            <a:ext cx="6088519" cy="592667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Google Shape;250;p33"/>
          <p:cNvGrpSpPr/>
          <p:nvPr/>
        </p:nvGrpSpPr>
        <p:grpSpPr>
          <a:xfrm rot="4477095">
            <a:off x="-651131" y="-3055028"/>
            <a:ext cx="4042701" cy="6266669"/>
            <a:chOff x="-340050" y="-2"/>
            <a:chExt cx="2437096" cy="3777790"/>
          </a:xfrm>
        </p:grpSpPr>
        <p:sp>
          <p:nvSpPr>
            <p:cNvPr id="251" name="Google Shape;251;p33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3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3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3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3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3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3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3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9" name="Google Shape;259;p33"/>
          <p:cNvSpPr txBox="1">
            <a:spLocks noGrp="1"/>
          </p:cNvSpPr>
          <p:nvPr>
            <p:ph type="ctrTitle"/>
          </p:nvPr>
        </p:nvSpPr>
        <p:spPr>
          <a:xfrm flipH="1">
            <a:off x="3545176" y="3172154"/>
            <a:ext cx="40431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60" name="Google Shape;260;p33"/>
          <p:cNvSpPr txBox="1">
            <a:spLocks noGrp="1"/>
          </p:cNvSpPr>
          <p:nvPr>
            <p:ph type="subTitle" idx="1"/>
          </p:nvPr>
        </p:nvSpPr>
        <p:spPr>
          <a:xfrm rot="-194" flipH="1">
            <a:off x="2266875" y="1736675"/>
            <a:ext cx="5321400" cy="13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1" name="Google Shape;261;p33"/>
          <p:cNvSpPr/>
          <p:nvPr/>
        </p:nvSpPr>
        <p:spPr>
          <a:xfrm rot="-1256095" flipH="1">
            <a:off x="3977005" y="-884325"/>
            <a:ext cx="1786840" cy="1295050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/>
          <p:nvPr/>
        </p:nvSpPr>
        <p:spPr>
          <a:xfrm rot="-6322941" flipH="1">
            <a:off x="7395333" y="-77944"/>
            <a:ext cx="1861284" cy="2199417"/>
          </a:xfrm>
          <a:custGeom>
            <a:avLst/>
            <a:gdLst/>
            <a:ahLst/>
            <a:cxnLst/>
            <a:rect l="l" t="t" r="r" b="b"/>
            <a:pathLst>
              <a:path w="24545" h="29004" extrusionOk="0">
                <a:moveTo>
                  <a:pt x="6504" y="0"/>
                </a:moveTo>
                <a:cubicBezTo>
                  <a:pt x="3651" y="0"/>
                  <a:pt x="1218" y="4140"/>
                  <a:pt x="513" y="6438"/>
                </a:cubicBezTo>
                <a:cubicBezTo>
                  <a:pt x="8" y="8058"/>
                  <a:pt x="0" y="9865"/>
                  <a:pt x="733" y="11388"/>
                </a:cubicBezTo>
                <a:cubicBezTo>
                  <a:pt x="1881" y="13781"/>
                  <a:pt x="4689" y="15238"/>
                  <a:pt x="5259" y="17827"/>
                </a:cubicBezTo>
                <a:cubicBezTo>
                  <a:pt x="5634" y="19512"/>
                  <a:pt x="4950" y="21213"/>
                  <a:pt x="4461" y="22866"/>
                </a:cubicBezTo>
                <a:cubicBezTo>
                  <a:pt x="3973" y="24510"/>
                  <a:pt x="3737" y="26464"/>
                  <a:pt x="4811" y="27807"/>
                </a:cubicBezTo>
                <a:cubicBezTo>
                  <a:pt x="5473" y="28629"/>
                  <a:pt x="6503" y="29003"/>
                  <a:pt x="7563" y="29003"/>
                </a:cubicBezTo>
                <a:cubicBezTo>
                  <a:pt x="8341" y="29003"/>
                  <a:pt x="9134" y="28801"/>
                  <a:pt x="9810" y="28426"/>
                </a:cubicBezTo>
                <a:cubicBezTo>
                  <a:pt x="11405" y="27538"/>
                  <a:pt x="12455" y="25918"/>
                  <a:pt x="13269" y="24290"/>
                </a:cubicBezTo>
                <a:cubicBezTo>
                  <a:pt x="14083" y="22654"/>
                  <a:pt x="14759" y="20920"/>
                  <a:pt x="15891" y="19487"/>
                </a:cubicBezTo>
                <a:cubicBezTo>
                  <a:pt x="17071" y="17990"/>
                  <a:pt x="18683" y="16915"/>
                  <a:pt x="20189" y="15743"/>
                </a:cubicBezTo>
                <a:cubicBezTo>
                  <a:pt x="21695" y="14571"/>
                  <a:pt x="23160" y="13227"/>
                  <a:pt x="23852" y="11453"/>
                </a:cubicBezTo>
                <a:cubicBezTo>
                  <a:pt x="24544" y="9670"/>
                  <a:pt x="24235" y="7382"/>
                  <a:pt x="22696" y="6267"/>
                </a:cubicBezTo>
                <a:cubicBezTo>
                  <a:pt x="21166" y="5160"/>
                  <a:pt x="19074" y="5526"/>
                  <a:pt x="17201" y="5339"/>
                </a:cubicBezTo>
                <a:cubicBezTo>
                  <a:pt x="15402" y="5152"/>
                  <a:pt x="13733" y="4411"/>
                  <a:pt x="12211" y="3467"/>
                </a:cubicBezTo>
                <a:cubicBezTo>
                  <a:pt x="10689" y="2523"/>
                  <a:pt x="9386" y="1008"/>
                  <a:pt x="7758" y="276"/>
                </a:cubicBezTo>
                <a:cubicBezTo>
                  <a:pt x="7334" y="86"/>
                  <a:pt x="6914" y="0"/>
                  <a:pt x="65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4"/>
          <p:cNvSpPr txBox="1">
            <a:spLocks noGrp="1"/>
          </p:cNvSpPr>
          <p:nvPr>
            <p:ph type="body" idx="1"/>
          </p:nvPr>
        </p:nvSpPr>
        <p:spPr>
          <a:xfrm>
            <a:off x="4357100" y="361325"/>
            <a:ext cx="4066800" cy="14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360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>
            <a:spLocks noGrp="1"/>
          </p:cNvSpPr>
          <p:nvPr>
            <p:ph type="ctrTitle"/>
          </p:nvPr>
        </p:nvSpPr>
        <p:spPr>
          <a:xfrm flipH="1">
            <a:off x="1463925" y="1085113"/>
            <a:ext cx="21378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7" name="Google Shape;267;p35"/>
          <p:cNvSpPr txBox="1">
            <a:spLocks noGrp="1"/>
          </p:cNvSpPr>
          <p:nvPr>
            <p:ph type="subTitle" idx="1"/>
          </p:nvPr>
        </p:nvSpPr>
        <p:spPr>
          <a:xfrm flipH="1">
            <a:off x="1007475" y="1812749"/>
            <a:ext cx="3050700" cy="1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athway Gothic One"/>
              <a:buAutoNum type="arabicPeriod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68" name="Google Shape;268;p35"/>
          <p:cNvSpPr txBox="1">
            <a:spLocks noGrp="1"/>
          </p:cNvSpPr>
          <p:nvPr>
            <p:ph type="ctrTitle" idx="2"/>
          </p:nvPr>
        </p:nvSpPr>
        <p:spPr>
          <a:xfrm flipH="1">
            <a:off x="5542275" y="1085086"/>
            <a:ext cx="21378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subTitle" idx="3"/>
          </p:nvPr>
        </p:nvSpPr>
        <p:spPr>
          <a:xfrm flipH="1">
            <a:off x="5085825" y="1812749"/>
            <a:ext cx="3050700" cy="1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athway Gothic One"/>
              <a:buAutoNum type="arabicPeriod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70" name="Google Shape;270;p35"/>
          <p:cNvSpPr txBox="1">
            <a:spLocks noGrp="1"/>
          </p:cNvSpPr>
          <p:nvPr>
            <p:ph type="title" idx="4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ctrTitle"/>
          </p:nvPr>
        </p:nvSpPr>
        <p:spPr>
          <a:xfrm flipH="1">
            <a:off x="6992626" y="1101750"/>
            <a:ext cx="1299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36"/>
          <p:cNvSpPr txBox="1">
            <a:spLocks noGrp="1"/>
          </p:cNvSpPr>
          <p:nvPr>
            <p:ph type="subTitle" idx="1"/>
          </p:nvPr>
        </p:nvSpPr>
        <p:spPr>
          <a:xfrm flipH="1">
            <a:off x="6358430" y="2097460"/>
            <a:ext cx="19341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4" name="Google Shape;274;p36"/>
          <p:cNvSpPr txBox="1">
            <a:spLocks noGrp="1"/>
          </p:cNvSpPr>
          <p:nvPr>
            <p:ph type="ctrTitle" idx="2"/>
          </p:nvPr>
        </p:nvSpPr>
        <p:spPr>
          <a:xfrm flipH="1">
            <a:off x="866500" y="2166800"/>
            <a:ext cx="15606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36"/>
          <p:cNvSpPr txBox="1">
            <a:spLocks noGrp="1"/>
          </p:cNvSpPr>
          <p:nvPr>
            <p:ph type="subTitle" idx="3"/>
          </p:nvPr>
        </p:nvSpPr>
        <p:spPr>
          <a:xfrm flipH="1">
            <a:off x="866507" y="3414881"/>
            <a:ext cx="18513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6" name="Google Shape;276;p36"/>
          <p:cNvSpPr txBox="1">
            <a:spLocks noGrp="1"/>
          </p:cNvSpPr>
          <p:nvPr>
            <p:ph type="title" idx="4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5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/>
          <p:nvPr/>
        </p:nvSpPr>
        <p:spPr>
          <a:xfrm rot="-1256097" flipH="1">
            <a:off x="246414" y="654727"/>
            <a:ext cx="3034839" cy="2199547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7"/>
          <p:cNvSpPr/>
          <p:nvPr/>
        </p:nvSpPr>
        <p:spPr>
          <a:xfrm rot="5400000">
            <a:off x="5272412" y="1830000"/>
            <a:ext cx="3923738" cy="3819438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7"/>
          <p:cNvSpPr txBox="1">
            <a:spLocks noGrp="1"/>
          </p:cNvSpPr>
          <p:nvPr>
            <p:ph type="body" idx="1"/>
          </p:nvPr>
        </p:nvSpPr>
        <p:spPr>
          <a:xfrm>
            <a:off x="1630925" y="1451375"/>
            <a:ext cx="5882100" cy="24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SemiBold"/>
              <a:buChar char="●"/>
              <a:defRPr sz="1400"/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2" name="Google Shape;282;p37"/>
          <p:cNvSpPr/>
          <p:nvPr/>
        </p:nvSpPr>
        <p:spPr>
          <a:xfrm>
            <a:off x="8068951" y="141522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7"/>
          <p:cNvSpPr/>
          <p:nvPr/>
        </p:nvSpPr>
        <p:spPr>
          <a:xfrm>
            <a:off x="8511773" y="2032679"/>
            <a:ext cx="960476" cy="98437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7"/>
          <p:cNvSpPr/>
          <p:nvPr/>
        </p:nvSpPr>
        <p:spPr>
          <a:xfrm>
            <a:off x="1357125" y="9294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ONLY_1_1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/>
          <p:nvPr/>
        </p:nvSpPr>
        <p:spPr>
          <a:xfrm rot="954221">
            <a:off x="-1260687" y="2820017"/>
            <a:ext cx="5561610" cy="277117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8"/>
          <p:cNvSpPr txBox="1">
            <a:spLocks noGrp="1"/>
          </p:cNvSpPr>
          <p:nvPr>
            <p:ph type="title"/>
          </p:nvPr>
        </p:nvSpPr>
        <p:spPr>
          <a:xfrm>
            <a:off x="3197100" y="880154"/>
            <a:ext cx="27498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subTitle" idx="1"/>
          </p:nvPr>
        </p:nvSpPr>
        <p:spPr>
          <a:xfrm>
            <a:off x="3091800" y="2001550"/>
            <a:ext cx="2960400" cy="13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9" name="Google Shape;289;p38"/>
          <p:cNvSpPr txBox="1"/>
          <p:nvPr/>
        </p:nvSpPr>
        <p:spPr>
          <a:xfrm>
            <a:off x="2876550" y="3571800"/>
            <a:ext cx="33909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" sz="10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fr" sz="1000" b="1" i="0" u="none" strike="noStrike" cap="none">
                <a:solidFill>
                  <a:schemeClr val="hlink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/>
              </a:rPr>
              <a:t>Slidesgo</a:t>
            </a:r>
            <a:r>
              <a:rPr lang="fr" sz="10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lang="fr" sz="1000" b="1" i="0" u="none" strike="noStrike" cap="none">
                <a:solidFill>
                  <a:schemeClr val="hlink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/>
              </a:rPr>
              <a:t>Flaticon</a:t>
            </a:r>
            <a:r>
              <a:rPr lang="fr" sz="10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fr" sz="1000" b="1" i="0" u="none" strike="noStrike" cap="none">
                <a:solidFill>
                  <a:schemeClr val="hlink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/>
              </a:rPr>
              <a:t>Freepik</a:t>
            </a:r>
            <a:endParaRPr sz="1000" b="1" i="0" u="none" strike="noStrike" cap="none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90" name="Google Shape;290;p38"/>
          <p:cNvGrpSpPr/>
          <p:nvPr/>
        </p:nvGrpSpPr>
        <p:grpSpPr>
          <a:xfrm>
            <a:off x="7066629" y="1334095"/>
            <a:ext cx="3626273" cy="4508611"/>
            <a:chOff x="6721529" y="1466845"/>
            <a:chExt cx="3626273" cy="4508611"/>
          </a:xfrm>
        </p:grpSpPr>
        <p:grpSp>
          <p:nvGrpSpPr>
            <p:cNvPr id="291" name="Google Shape;291;p38"/>
            <p:cNvGrpSpPr/>
            <p:nvPr/>
          </p:nvGrpSpPr>
          <p:grpSpPr>
            <a:xfrm>
              <a:off x="6721529" y="1466845"/>
              <a:ext cx="3626273" cy="4508611"/>
              <a:chOff x="374425" y="237975"/>
              <a:chExt cx="4197075" cy="5218300"/>
            </a:xfrm>
          </p:grpSpPr>
          <p:sp>
            <p:nvSpPr>
              <p:cNvPr id="292" name="Google Shape;292;p38"/>
              <p:cNvSpPr/>
              <p:nvPr/>
            </p:nvSpPr>
            <p:spPr>
              <a:xfrm>
                <a:off x="374425" y="237975"/>
                <a:ext cx="4197075" cy="5218300"/>
              </a:xfrm>
              <a:custGeom>
                <a:avLst/>
                <a:gdLst/>
                <a:ahLst/>
                <a:cxnLst/>
                <a:rect l="l" t="t" r="r" b="b"/>
                <a:pathLst>
                  <a:path w="167883" h="208732" extrusionOk="0">
                    <a:moveTo>
                      <a:pt x="78853" y="1"/>
                    </a:moveTo>
                    <a:cubicBezTo>
                      <a:pt x="67656" y="1"/>
                      <a:pt x="56451" y="2617"/>
                      <a:pt x="46518" y="7813"/>
                    </a:cubicBezTo>
                    <a:lnTo>
                      <a:pt x="46606" y="7843"/>
                    </a:lnTo>
                    <a:cubicBezTo>
                      <a:pt x="33003" y="16655"/>
                      <a:pt x="31998" y="24522"/>
                      <a:pt x="21914" y="37179"/>
                    </a:cubicBezTo>
                    <a:cubicBezTo>
                      <a:pt x="13722" y="47440"/>
                      <a:pt x="6832" y="58944"/>
                      <a:pt x="3401" y="71601"/>
                    </a:cubicBezTo>
                    <a:cubicBezTo>
                      <a:pt x="1" y="84258"/>
                      <a:pt x="326" y="98216"/>
                      <a:pt x="5974" y="110045"/>
                    </a:cubicBezTo>
                    <a:cubicBezTo>
                      <a:pt x="8044" y="114422"/>
                      <a:pt x="10824" y="118443"/>
                      <a:pt x="12746" y="122879"/>
                    </a:cubicBezTo>
                    <a:cubicBezTo>
                      <a:pt x="20494" y="140682"/>
                      <a:pt x="13693" y="160998"/>
                      <a:pt x="12983" y="180398"/>
                    </a:cubicBezTo>
                    <a:cubicBezTo>
                      <a:pt x="12864" y="183739"/>
                      <a:pt x="12953" y="187170"/>
                      <a:pt x="14136" y="190304"/>
                    </a:cubicBezTo>
                    <a:cubicBezTo>
                      <a:pt x="15910" y="195006"/>
                      <a:pt x="20021" y="198466"/>
                      <a:pt x="24309" y="201098"/>
                    </a:cubicBezTo>
                    <a:cubicBezTo>
                      <a:pt x="30785" y="205061"/>
                      <a:pt x="38060" y="207545"/>
                      <a:pt x="45601" y="208432"/>
                    </a:cubicBezTo>
                    <a:cubicBezTo>
                      <a:pt x="47311" y="208624"/>
                      <a:pt x="49040" y="208731"/>
                      <a:pt x="50766" y="208731"/>
                    </a:cubicBezTo>
                    <a:cubicBezTo>
                      <a:pt x="54888" y="208731"/>
                      <a:pt x="58997" y="208121"/>
                      <a:pt x="62812" y="206599"/>
                    </a:cubicBezTo>
                    <a:cubicBezTo>
                      <a:pt x="82241" y="198762"/>
                      <a:pt x="86411" y="171555"/>
                      <a:pt x="104243" y="160584"/>
                    </a:cubicBezTo>
                    <a:cubicBezTo>
                      <a:pt x="112553" y="155498"/>
                      <a:pt x="122696" y="154640"/>
                      <a:pt x="131923" y="151624"/>
                    </a:cubicBezTo>
                    <a:cubicBezTo>
                      <a:pt x="145467" y="147217"/>
                      <a:pt x="157680" y="137399"/>
                      <a:pt x="162796" y="124092"/>
                    </a:cubicBezTo>
                    <a:cubicBezTo>
                      <a:pt x="167882" y="110784"/>
                      <a:pt x="164748" y="94135"/>
                      <a:pt x="153658" y="85175"/>
                    </a:cubicBezTo>
                    <a:cubicBezTo>
                      <a:pt x="147271" y="79999"/>
                      <a:pt x="138813" y="77515"/>
                      <a:pt x="133401" y="71364"/>
                    </a:cubicBezTo>
                    <a:cubicBezTo>
                      <a:pt x="120389" y="56489"/>
                      <a:pt x="132248" y="30347"/>
                      <a:pt x="119887" y="14940"/>
                    </a:cubicBezTo>
                    <a:cubicBezTo>
                      <a:pt x="116604" y="10829"/>
                      <a:pt x="111932" y="8050"/>
                      <a:pt x="107111" y="5920"/>
                    </a:cubicBezTo>
                    <a:cubicBezTo>
                      <a:pt x="98255" y="1966"/>
                      <a:pt x="88558" y="1"/>
                      <a:pt x="78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8"/>
              <p:cNvSpPr/>
              <p:nvPr/>
            </p:nvSpPr>
            <p:spPr>
              <a:xfrm>
                <a:off x="562200" y="370825"/>
                <a:ext cx="3586425" cy="4947375"/>
              </a:xfrm>
              <a:custGeom>
                <a:avLst/>
                <a:gdLst/>
                <a:ahLst/>
                <a:cxnLst/>
                <a:rect l="l" t="t" r="r" b="b"/>
                <a:pathLst>
                  <a:path w="143457" h="197895" extrusionOk="0">
                    <a:moveTo>
                      <a:pt x="64073" y="0"/>
                    </a:moveTo>
                    <a:cubicBezTo>
                      <a:pt x="51238" y="0"/>
                      <a:pt x="38437" y="6359"/>
                      <a:pt x="29958" y="16191"/>
                    </a:cubicBezTo>
                    <a:cubicBezTo>
                      <a:pt x="19607" y="28227"/>
                      <a:pt x="15349" y="44728"/>
                      <a:pt x="16177" y="60609"/>
                    </a:cubicBezTo>
                    <a:cubicBezTo>
                      <a:pt x="17094" y="77761"/>
                      <a:pt x="23511" y="94972"/>
                      <a:pt x="19726" y="111740"/>
                    </a:cubicBezTo>
                    <a:cubicBezTo>
                      <a:pt x="16443" y="126141"/>
                      <a:pt x="799" y="139478"/>
                      <a:pt x="385" y="153703"/>
                    </a:cubicBezTo>
                    <a:cubicBezTo>
                      <a:pt x="1" y="166922"/>
                      <a:pt x="14698" y="174758"/>
                      <a:pt x="24516" y="180318"/>
                    </a:cubicBezTo>
                    <a:cubicBezTo>
                      <a:pt x="37232" y="187534"/>
                      <a:pt x="51486" y="191615"/>
                      <a:pt x="65681" y="194661"/>
                    </a:cubicBezTo>
                    <a:lnTo>
                      <a:pt x="57745" y="191661"/>
                    </a:lnTo>
                    <a:lnTo>
                      <a:pt x="57745" y="191661"/>
                    </a:lnTo>
                    <a:cubicBezTo>
                      <a:pt x="68215" y="195529"/>
                      <a:pt x="82806" y="197894"/>
                      <a:pt x="97007" y="197894"/>
                    </a:cubicBezTo>
                    <a:cubicBezTo>
                      <a:pt x="109580" y="197894"/>
                      <a:pt x="121847" y="196040"/>
                      <a:pt x="130681" y="191733"/>
                    </a:cubicBezTo>
                    <a:cubicBezTo>
                      <a:pt x="136654" y="188835"/>
                      <a:pt x="141652" y="182950"/>
                      <a:pt x="141504" y="176296"/>
                    </a:cubicBezTo>
                    <a:cubicBezTo>
                      <a:pt x="141416" y="172540"/>
                      <a:pt x="139700" y="168992"/>
                      <a:pt x="138695" y="165354"/>
                    </a:cubicBezTo>
                    <a:cubicBezTo>
                      <a:pt x="135531" y="154087"/>
                      <a:pt x="139020" y="142199"/>
                      <a:pt x="141149" y="130666"/>
                    </a:cubicBezTo>
                    <a:cubicBezTo>
                      <a:pt x="143249" y="119133"/>
                      <a:pt x="143456" y="105855"/>
                      <a:pt x="135412" y="97338"/>
                    </a:cubicBezTo>
                    <a:cubicBezTo>
                      <a:pt x="129853" y="91423"/>
                      <a:pt x="121573" y="89176"/>
                      <a:pt x="113884" y="86514"/>
                    </a:cubicBezTo>
                    <a:cubicBezTo>
                      <a:pt x="106225" y="83853"/>
                      <a:pt x="98122" y="79949"/>
                      <a:pt x="94751" y="72556"/>
                    </a:cubicBezTo>
                    <a:cubicBezTo>
                      <a:pt x="89546" y="61023"/>
                      <a:pt x="98358" y="48218"/>
                      <a:pt x="99393" y="35591"/>
                    </a:cubicBezTo>
                    <a:cubicBezTo>
                      <a:pt x="100665" y="19769"/>
                      <a:pt x="88126" y="4628"/>
                      <a:pt x="72660" y="991"/>
                    </a:cubicBezTo>
                    <a:cubicBezTo>
                      <a:pt x="69828" y="319"/>
                      <a:pt x="66950" y="0"/>
                      <a:pt x="64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8"/>
              <p:cNvSpPr/>
              <p:nvPr/>
            </p:nvSpPr>
            <p:spPr>
              <a:xfrm>
                <a:off x="1524050" y="838275"/>
                <a:ext cx="1187350" cy="527800"/>
              </a:xfrm>
              <a:custGeom>
                <a:avLst/>
                <a:gdLst/>
                <a:ahLst/>
                <a:cxnLst/>
                <a:rect l="l" t="t" r="r" b="b"/>
                <a:pathLst>
                  <a:path w="47494" h="21112" extrusionOk="0">
                    <a:moveTo>
                      <a:pt x="13488" y="1"/>
                    </a:moveTo>
                    <a:cubicBezTo>
                      <a:pt x="9425" y="1"/>
                      <a:pt x="5544" y="780"/>
                      <a:pt x="2130" y="3969"/>
                    </a:cubicBezTo>
                    <a:cubicBezTo>
                      <a:pt x="1242" y="4798"/>
                      <a:pt x="414" y="5833"/>
                      <a:pt x="296" y="7045"/>
                    </a:cubicBezTo>
                    <a:cubicBezTo>
                      <a:pt x="0" y="9884"/>
                      <a:pt x="3460" y="11481"/>
                      <a:pt x="6299" y="11777"/>
                    </a:cubicBezTo>
                    <a:cubicBezTo>
                      <a:pt x="7760" y="11919"/>
                      <a:pt x="9261" y="11945"/>
                      <a:pt x="10769" y="11945"/>
                    </a:cubicBezTo>
                    <a:cubicBezTo>
                      <a:pt x="11616" y="11945"/>
                      <a:pt x="12465" y="11937"/>
                      <a:pt x="13311" y="11937"/>
                    </a:cubicBezTo>
                    <a:cubicBezTo>
                      <a:pt x="17521" y="11937"/>
                      <a:pt x="21651" y="12137"/>
                      <a:pt x="24989" y="14527"/>
                    </a:cubicBezTo>
                    <a:cubicBezTo>
                      <a:pt x="26409" y="15562"/>
                      <a:pt x="27591" y="16922"/>
                      <a:pt x="28922" y="18046"/>
                    </a:cubicBezTo>
                    <a:cubicBezTo>
                      <a:pt x="31164" y="19927"/>
                      <a:pt x="34057" y="21112"/>
                      <a:pt x="36955" y="21112"/>
                    </a:cubicBezTo>
                    <a:cubicBezTo>
                      <a:pt x="37383" y="21112"/>
                      <a:pt x="37811" y="21086"/>
                      <a:pt x="38237" y="21033"/>
                    </a:cubicBezTo>
                    <a:cubicBezTo>
                      <a:pt x="41579" y="20619"/>
                      <a:pt x="44714" y="18401"/>
                      <a:pt x="45867" y="15266"/>
                    </a:cubicBezTo>
                    <a:cubicBezTo>
                      <a:pt x="47494" y="10830"/>
                      <a:pt x="44862" y="5714"/>
                      <a:pt x="40869" y="3230"/>
                    </a:cubicBezTo>
                    <a:cubicBezTo>
                      <a:pt x="37623" y="1186"/>
                      <a:pt x="33751" y="570"/>
                      <a:pt x="29889" y="570"/>
                    </a:cubicBezTo>
                    <a:cubicBezTo>
                      <a:pt x="29002" y="570"/>
                      <a:pt x="28115" y="602"/>
                      <a:pt x="27237" y="657"/>
                    </a:cubicBezTo>
                    <a:cubicBezTo>
                      <a:pt x="26626" y="697"/>
                      <a:pt x="26013" y="714"/>
                      <a:pt x="25398" y="714"/>
                    </a:cubicBezTo>
                    <a:cubicBezTo>
                      <a:pt x="21428" y="714"/>
                      <a:pt x="17375" y="1"/>
                      <a:pt x="134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8"/>
              <p:cNvSpPr/>
              <p:nvPr/>
            </p:nvSpPr>
            <p:spPr>
              <a:xfrm>
                <a:off x="3029275" y="1578900"/>
                <a:ext cx="971475" cy="730575"/>
              </a:xfrm>
              <a:custGeom>
                <a:avLst/>
                <a:gdLst/>
                <a:ahLst/>
                <a:cxnLst/>
                <a:rect l="l" t="t" r="r" b="b"/>
                <a:pathLst>
                  <a:path w="38859" h="29223" extrusionOk="0">
                    <a:moveTo>
                      <a:pt x="15210" y="1"/>
                    </a:moveTo>
                    <a:cubicBezTo>
                      <a:pt x="9319" y="1"/>
                      <a:pt x="3114" y="6346"/>
                      <a:pt x="1124" y="11162"/>
                    </a:cubicBezTo>
                    <a:cubicBezTo>
                      <a:pt x="444" y="12789"/>
                      <a:pt x="1" y="14711"/>
                      <a:pt x="799" y="16278"/>
                    </a:cubicBezTo>
                    <a:cubicBezTo>
                      <a:pt x="1391" y="17284"/>
                      <a:pt x="2278" y="18082"/>
                      <a:pt x="3342" y="18526"/>
                    </a:cubicBezTo>
                    <a:cubicBezTo>
                      <a:pt x="7926" y="20684"/>
                      <a:pt x="13752" y="18614"/>
                      <a:pt x="18158" y="21098"/>
                    </a:cubicBezTo>
                    <a:cubicBezTo>
                      <a:pt x="19785" y="21986"/>
                      <a:pt x="21056" y="23435"/>
                      <a:pt x="22476" y="24647"/>
                    </a:cubicBezTo>
                    <a:cubicBezTo>
                      <a:pt x="25935" y="27608"/>
                      <a:pt x="30323" y="29223"/>
                      <a:pt x="34857" y="29223"/>
                    </a:cubicBezTo>
                    <a:cubicBezTo>
                      <a:pt x="35440" y="29223"/>
                      <a:pt x="36025" y="29196"/>
                      <a:pt x="36611" y="29142"/>
                    </a:cubicBezTo>
                    <a:cubicBezTo>
                      <a:pt x="37114" y="29142"/>
                      <a:pt x="37617" y="28965"/>
                      <a:pt x="38060" y="28699"/>
                    </a:cubicBezTo>
                    <a:cubicBezTo>
                      <a:pt x="38593" y="28255"/>
                      <a:pt x="38740" y="27516"/>
                      <a:pt x="38800" y="26835"/>
                    </a:cubicBezTo>
                    <a:cubicBezTo>
                      <a:pt x="38829" y="26569"/>
                      <a:pt x="38859" y="26303"/>
                      <a:pt x="38859" y="26037"/>
                    </a:cubicBezTo>
                    <a:cubicBezTo>
                      <a:pt x="34600" y="23671"/>
                      <a:pt x="30401" y="21335"/>
                      <a:pt x="27207" y="17727"/>
                    </a:cubicBezTo>
                    <a:cubicBezTo>
                      <a:pt x="23363" y="13321"/>
                      <a:pt x="21677" y="7909"/>
                      <a:pt x="20908" y="2083"/>
                    </a:cubicBezTo>
                    <a:cubicBezTo>
                      <a:pt x="19844" y="1344"/>
                      <a:pt x="18690" y="753"/>
                      <a:pt x="17478" y="339"/>
                    </a:cubicBezTo>
                    <a:cubicBezTo>
                      <a:pt x="16734" y="108"/>
                      <a:pt x="15975" y="1"/>
                      <a:pt x="15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8"/>
              <p:cNvSpPr/>
              <p:nvPr/>
            </p:nvSpPr>
            <p:spPr>
              <a:xfrm>
                <a:off x="375175" y="1847600"/>
                <a:ext cx="487950" cy="1146975"/>
              </a:xfrm>
              <a:custGeom>
                <a:avLst/>
                <a:gdLst/>
                <a:ahLst/>
                <a:cxnLst/>
                <a:rect l="l" t="t" r="r" b="b"/>
                <a:pathLst>
                  <a:path w="19518" h="45879" extrusionOk="0">
                    <a:moveTo>
                      <a:pt x="5737" y="0"/>
                    </a:moveTo>
                    <a:cubicBezTo>
                      <a:pt x="4850" y="2366"/>
                      <a:pt x="4052" y="4791"/>
                      <a:pt x="3401" y="7245"/>
                    </a:cubicBezTo>
                    <a:cubicBezTo>
                      <a:pt x="0" y="19873"/>
                      <a:pt x="296" y="33772"/>
                      <a:pt x="5915" y="45601"/>
                    </a:cubicBezTo>
                    <a:cubicBezTo>
                      <a:pt x="6860" y="45777"/>
                      <a:pt x="7809" y="45879"/>
                      <a:pt x="8745" y="45879"/>
                    </a:cubicBezTo>
                    <a:cubicBezTo>
                      <a:pt x="10329" y="45879"/>
                      <a:pt x="11877" y="45586"/>
                      <a:pt x="13308" y="44861"/>
                    </a:cubicBezTo>
                    <a:cubicBezTo>
                      <a:pt x="18453" y="42259"/>
                      <a:pt x="19518" y="34807"/>
                      <a:pt x="16827" y="29691"/>
                    </a:cubicBezTo>
                    <a:cubicBezTo>
                      <a:pt x="15585" y="27325"/>
                      <a:pt x="13692" y="25196"/>
                      <a:pt x="13308" y="22564"/>
                    </a:cubicBezTo>
                    <a:cubicBezTo>
                      <a:pt x="12627" y="17625"/>
                      <a:pt x="17566" y="12953"/>
                      <a:pt x="16235" y="8162"/>
                    </a:cubicBezTo>
                    <a:cubicBezTo>
                      <a:pt x="15821" y="6654"/>
                      <a:pt x="14757" y="5087"/>
                      <a:pt x="13367" y="3726"/>
                    </a:cubicBezTo>
                    <a:cubicBezTo>
                      <a:pt x="11267" y="1686"/>
                      <a:pt x="8399" y="178"/>
                      <a:pt x="57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7" name="Google Shape;297;p38"/>
            <p:cNvSpPr/>
            <p:nvPr/>
          </p:nvSpPr>
          <p:spPr>
            <a:xfrm rot="7625530" flipH="1">
              <a:off x="6865436" y="3769068"/>
              <a:ext cx="1769117" cy="786365"/>
            </a:xfrm>
            <a:custGeom>
              <a:avLst/>
              <a:gdLst/>
              <a:ahLst/>
              <a:cxnLst/>
              <a:rect l="l" t="t" r="r" b="b"/>
              <a:pathLst>
                <a:path w="47494" h="21112" extrusionOk="0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38"/>
          <p:cNvGrpSpPr/>
          <p:nvPr/>
        </p:nvGrpSpPr>
        <p:grpSpPr>
          <a:xfrm rot="2700000" flipH="1">
            <a:off x="-275050" y="-1561386"/>
            <a:ext cx="2726350" cy="4690004"/>
            <a:chOff x="7706147" y="1873398"/>
            <a:chExt cx="2107599" cy="3625597"/>
          </a:xfrm>
        </p:grpSpPr>
        <p:sp>
          <p:nvSpPr>
            <p:cNvPr id="299" name="Google Shape;299;p38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8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8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8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8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38"/>
          <p:cNvSpPr/>
          <p:nvPr/>
        </p:nvSpPr>
        <p:spPr>
          <a:xfrm>
            <a:off x="1443525" y="2561550"/>
            <a:ext cx="384329" cy="393895"/>
          </a:xfrm>
          <a:custGeom>
            <a:avLst/>
            <a:gdLst/>
            <a:ahLst/>
            <a:cxnLst/>
            <a:rect l="l" t="t" r="r" b="b"/>
            <a:pathLst>
              <a:path w="7498" h="7685" extrusionOk="0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3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/>
          <p:nvPr/>
        </p:nvSpPr>
        <p:spPr>
          <a:xfrm rot="-5400000" flipH="1">
            <a:off x="-254813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9"/>
          <p:cNvSpPr txBox="1">
            <a:spLocks noGrp="1"/>
          </p:cNvSpPr>
          <p:nvPr>
            <p:ph type="body" idx="1"/>
          </p:nvPr>
        </p:nvSpPr>
        <p:spPr>
          <a:xfrm>
            <a:off x="1243175" y="1385164"/>
            <a:ext cx="3488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unito Light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39"/>
          <p:cNvSpPr txBox="1">
            <a:spLocks noGrp="1"/>
          </p:cNvSpPr>
          <p:nvPr>
            <p:ph type="body" idx="2"/>
          </p:nvPr>
        </p:nvSpPr>
        <p:spPr>
          <a:xfrm>
            <a:off x="4935300" y="1385177"/>
            <a:ext cx="3488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unito Light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3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4" name="Google Shape;314;p42"/>
          <p:cNvSpPr/>
          <p:nvPr/>
        </p:nvSpPr>
        <p:spPr>
          <a:xfrm rot="1014904">
            <a:off x="-1318421" y="2597169"/>
            <a:ext cx="6240387" cy="3109518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2"/>
          <p:cNvSpPr/>
          <p:nvPr/>
        </p:nvSpPr>
        <p:spPr>
          <a:xfrm>
            <a:off x="8571976" y="106807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2"/>
          <p:cNvSpPr/>
          <p:nvPr/>
        </p:nvSpPr>
        <p:spPr>
          <a:xfrm>
            <a:off x="7975229" y="453793"/>
            <a:ext cx="632225" cy="6479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2"/>
          <p:cNvSpPr/>
          <p:nvPr/>
        </p:nvSpPr>
        <p:spPr>
          <a:xfrm>
            <a:off x="514025" y="41813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C5i28Qhbu1sgEq5WYJiSDpsWp29EHAx9yAcopssyS4/co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43"/>
          <p:cNvGrpSpPr/>
          <p:nvPr/>
        </p:nvGrpSpPr>
        <p:grpSpPr>
          <a:xfrm>
            <a:off x="612273" y="-401710"/>
            <a:ext cx="1589730" cy="1612939"/>
            <a:chOff x="3605950" y="3926100"/>
            <a:chExt cx="657375" cy="667000"/>
          </a:xfrm>
        </p:grpSpPr>
        <p:sp>
          <p:nvSpPr>
            <p:cNvPr id="323" name="Google Shape;323;p43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3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3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3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43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3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3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3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3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3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3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3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3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3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3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3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3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3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3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3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3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3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3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3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3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3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3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3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3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3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3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3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3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3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3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3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3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3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1" name="Google Shape;361;p43"/>
          <p:cNvSpPr/>
          <p:nvPr/>
        </p:nvSpPr>
        <p:spPr>
          <a:xfrm>
            <a:off x="3401150" y="3025550"/>
            <a:ext cx="2562300" cy="7926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3"/>
          <p:cNvSpPr txBox="1">
            <a:spLocks noGrp="1"/>
          </p:cNvSpPr>
          <p:nvPr>
            <p:ph type="ctrTitle"/>
          </p:nvPr>
        </p:nvSpPr>
        <p:spPr>
          <a:xfrm>
            <a:off x="2501000" y="92800"/>
            <a:ext cx="4528200" cy="24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6000" dirty="0"/>
              <a:t>COVID 19 GLOBAL FORECASTING</a:t>
            </a:r>
            <a:endParaRPr sz="6000" dirty="0"/>
          </a:p>
        </p:txBody>
      </p:sp>
      <p:sp>
        <p:nvSpPr>
          <p:cNvPr id="363" name="Google Shape;363;p43"/>
          <p:cNvSpPr txBox="1">
            <a:spLocks noGrp="1"/>
          </p:cNvSpPr>
          <p:nvPr>
            <p:ph type="subTitle" idx="1"/>
          </p:nvPr>
        </p:nvSpPr>
        <p:spPr>
          <a:xfrm>
            <a:off x="3281900" y="3177250"/>
            <a:ext cx="2800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b="1" dirty="0">
                <a:solidFill>
                  <a:schemeClr val="dk2"/>
                </a:solidFill>
              </a:rPr>
              <a:t>Challenge Accepted</a:t>
            </a:r>
            <a:endParaRPr b="1" dirty="0">
              <a:solidFill>
                <a:schemeClr val="dk2"/>
              </a:solidFill>
            </a:endParaRPr>
          </a:p>
        </p:txBody>
      </p:sp>
      <p:grpSp>
        <p:nvGrpSpPr>
          <p:cNvPr id="364" name="Google Shape;364;p43"/>
          <p:cNvGrpSpPr/>
          <p:nvPr/>
        </p:nvGrpSpPr>
        <p:grpSpPr>
          <a:xfrm>
            <a:off x="7136806" y="3025554"/>
            <a:ext cx="903819" cy="915039"/>
            <a:chOff x="4304200" y="4312250"/>
            <a:chExt cx="191325" cy="193700"/>
          </a:xfrm>
        </p:grpSpPr>
        <p:sp>
          <p:nvSpPr>
            <p:cNvPr id="365" name="Google Shape;365;p43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3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3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3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3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3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3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3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3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3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3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3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3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3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3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3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3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3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3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3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3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3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3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3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3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3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3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3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3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3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3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3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3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3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3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3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3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3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3" name="Google Shape;403;p43"/>
          <p:cNvSpPr txBox="1"/>
          <p:nvPr/>
        </p:nvSpPr>
        <p:spPr>
          <a:xfrm>
            <a:off x="5880725" y="2128100"/>
            <a:ext cx="1530600" cy="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" sz="2000" b="0" i="0" u="none" strike="noStrike" cap="none" dirty="0">
                <a:solidFill>
                  <a:srgbClr val="FFF2CC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Kaggle</a:t>
            </a:r>
            <a:endParaRPr sz="2000" b="0" i="0" u="none" strike="noStrike" cap="none" dirty="0">
              <a:solidFill>
                <a:srgbClr val="FFF2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4" name="Google Shape;404;p43"/>
          <p:cNvSpPr txBox="1"/>
          <p:nvPr/>
        </p:nvSpPr>
        <p:spPr>
          <a:xfrm>
            <a:off x="557675" y="3940600"/>
            <a:ext cx="1670100" cy="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" sz="2000" b="0" i="0" u="none" strike="noStrike" cap="none">
                <a:solidFill>
                  <a:srgbClr val="FFF2CC"/>
                </a:solidFill>
                <a:latin typeface="Comic Sans MS"/>
                <a:ea typeface="Comic Sans MS"/>
                <a:cs typeface="Comic Sans MS"/>
                <a:sym typeface="Comic Sans MS"/>
              </a:rPr>
              <a:t>2019 - 2020</a:t>
            </a:r>
            <a:endParaRPr sz="2000" b="0" i="0" u="none" strike="noStrike" cap="none">
              <a:solidFill>
                <a:srgbClr val="FFF2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animBg="1"/>
      <p:bldP spid="362" grpId="0"/>
      <p:bldP spid="363" grpId="0" build="p"/>
      <p:bldP spid="40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1"/>
          <p:cNvSpPr txBox="1">
            <a:spLocks noGrp="1"/>
          </p:cNvSpPr>
          <p:nvPr>
            <p:ph type="title"/>
          </p:nvPr>
        </p:nvSpPr>
        <p:spPr>
          <a:xfrm>
            <a:off x="1260390" y="911325"/>
            <a:ext cx="53241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" sz="5400" dirty="0">
                <a:latin typeface="Comic Sans MS" panose="030F0702030302020204" pitchFamily="66" charset="0"/>
              </a:rPr>
              <a:t>4,837,361</a:t>
            </a:r>
            <a:endParaRPr sz="5400" dirty="0">
              <a:latin typeface="Comic Sans MS" panose="030F0702030302020204" pitchFamily="66" charset="0"/>
            </a:endParaRPr>
          </a:p>
        </p:txBody>
      </p:sp>
      <p:sp>
        <p:nvSpPr>
          <p:cNvPr id="653" name="Google Shape;653;p51"/>
          <p:cNvSpPr txBox="1">
            <a:spLocks noGrp="1"/>
          </p:cNvSpPr>
          <p:nvPr>
            <p:ph type="subTitle" idx="1"/>
          </p:nvPr>
        </p:nvSpPr>
        <p:spPr>
          <a:xfrm flipH="1">
            <a:off x="5055875" y="1689250"/>
            <a:ext cx="20868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1100">
                <a:latin typeface="Comic Sans MS" panose="030F0702030302020204" pitchFamily="66" charset="0"/>
              </a:rPr>
              <a:t>Cases detected</a:t>
            </a: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654" name="Google Shape;654;p51"/>
          <p:cNvSpPr/>
          <p:nvPr/>
        </p:nvSpPr>
        <p:spPr>
          <a:xfrm>
            <a:off x="8540300" y="3505975"/>
            <a:ext cx="302400" cy="2817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655" name="Google Shape;655;p51"/>
          <p:cNvSpPr/>
          <p:nvPr/>
        </p:nvSpPr>
        <p:spPr>
          <a:xfrm>
            <a:off x="8602900" y="4001825"/>
            <a:ext cx="302400" cy="281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656" name="Google Shape;656;p51"/>
          <p:cNvSpPr txBox="1"/>
          <p:nvPr/>
        </p:nvSpPr>
        <p:spPr>
          <a:xfrm>
            <a:off x="6672800" y="3505975"/>
            <a:ext cx="18675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500"/>
            </a:pPr>
            <a:r>
              <a:rPr lang="fr-FR" sz="1050" b="1" dirty="0" err="1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Fatalities</a:t>
            </a:r>
            <a:r>
              <a:rPr lang="fr-FR" sz="1050" b="1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Cases</a:t>
            </a:r>
          </a:p>
        </p:txBody>
      </p:sp>
      <p:sp>
        <p:nvSpPr>
          <p:cNvPr id="657" name="Google Shape;657;p51"/>
          <p:cNvSpPr txBox="1"/>
          <p:nvPr/>
        </p:nvSpPr>
        <p:spPr>
          <a:xfrm>
            <a:off x="6672775" y="3928775"/>
            <a:ext cx="18675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500"/>
            </a:pPr>
            <a:r>
              <a:rPr lang="fr-FR" sz="1050" b="1" dirty="0" err="1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Confirmed</a:t>
            </a:r>
            <a:r>
              <a:rPr lang="fr-FR" sz="1050" b="1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Cases</a:t>
            </a:r>
          </a:p>
        </p:txBody>
      </p:sp>
      <p:sp>
        <p:nvSpPr>
          <p:cNvPr id="658" name="Google Shape;658;p51"/>
          <p:cNvSpPr txBox="1"/>
          <p:nvPr/>
        </p:nvSpPr>
        <p:spPr>
          <a:xfrm>
            <a:off x="281675" y="165825"/>
            <a:ext cx="30000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" sz="1800" b="0" i="0" u="none" strike="noStrike" cap="none">
                <a:solidFill>
                  <a:schemeClr val="dk1"/>
                </a:solidFill>
                <a:latin typeface="Comic Sans MS" panose="030F0702030302020204" pitchFamily="66" charset="0"/>
                <a:ea typeface="Pathway Gothic One"/>
                <a:cs typeface="Pathway Gothic One"/>
                <a:sym typeface="Pathway Gothic One"/>
              </a:rPr>
              <a:t>Data Visualization</a:t>
            </a:r>
            <a:endParaRPr sz="105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659" name="Google Shape;659;p51"/>
          <p:cNvSpPr/>
          <p:nvPr/>
        </p:nvSpPr>
        <p:spPr>
          <a:xfrm>
            <a:off x="4030676" y="2504975"/>
            <a:ext cx="1867500" cy="170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660" name="Google Shape;660;p51"/>
          <p:cNvSpPr/>
          <p:nvPr/>
        </p:nvSpPr>
        <p:spPr>
          <a:xfrm>
            <a:off x="4030676" y="2504975"/>
            <a:ext cx="1867500" cy="1705500"/>
          </a:xfrm>
          <a:prstGeom prst="pie">
            <a:avLst>
              <a:gd name="adj1" fmla="val 19816683"/>
              <a:gd name="adj2" fmla="val 1673133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000" b="1" i="0" u="none" strike="noStrike" cap="none" dirty="0">
                <a:solidFill>
                  <a:schemeClr val="lt1"/>
                </a:solidFill>
                <a:latin typeface="Comic Sans MS" panose="030F0702030302020204" pitchFamily="66" charset="0"/>
                <a:sym typeface="Arial"/>
              </a:rPr>
              <a:t>              </a:t>
            </a:r>
            <a:endParaRPr sz="1000" b="1" i="0" u="none" strike="noStrike" cap="none" dirty="0">
              <a:solidFill>
                <a:schemeClr val="lt1"/>
              </a:solidFill>
              <a:latin typeface="Comic Sans MS" panose="030F0702030302020204" pitchFamily="66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000" b="1" i="0" u="none" strike="noStrike" cap="none" dirty="0">
                <a:solidFill>
                  <a:schemeClr val="lt1"/>
                </a:solidFill>
                <a:latin typeface="Comic Sans MS" panose="030F0702030302020204" pitchFamily="66" charset="0"/>
                <a:sym typeface="Arial"/>
              </a:rPr>
              <a:t>            6.4%</a:t>
            </a:r>
            <a:endParaRPr sz="1000" b="1" i="0" u="none" strike="noStrike" cap="none" dirty="0">
              <a:solidFill>
                <a:schemeClr val="lt1"/>
              </a:solidFill>
              <a:latin typeface="Comic Sans MS" panose="030F0702030302020204" pitchFamily="66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000" b="1" i="0" u="none" strike="noStrike" cap="none" dirty="0">
                <a:solidFill>
                  <a:srgbClr val="000000"/>
                </a:solidFill>
                <a:latin typeface="Comic Sans MS" panose="030F0702030302020204" pitchFamily="66" charset="0"/>
                <a:sym typeface="Arial"/>
              </a:rPr>
              <a:t>              </a:t>
            </a:r>
            <a:endParaRPr sz="1000" b="1" i="0" u="none" strike="noStrike" cap="none" dirty="0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00" b="1" i="0" u="none" strike="noStrike" cap="none" dirty="0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00" b="1" i="0" u="none" strike="noStrike" cap="none" dirty="0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000" b="1" i="0" u="none" strike="noStrike" cap="none" dirty="0">
                <a:solidFill>
                  <a:schemeClr val="lt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  93.6%      </a:t>
            </a:r>
            <a:endParaRPr sz="1000" b="1" i="0" u="none" strike="noStrike" cap="none" dirty="0">
              <a:solidFill>
                <a:schemeClr val="lt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00" b="1" i="0" u="none" strike="noStrike" cap="none" dirty="0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C22993-C030-4BEA-AAC2-2E0620785B15}"/>
              </a:ext>
            </a:extLst>
          </p:cNvPr>
          <p:cNvSpPr txBox="1"/>
          <p:nvPr/>
        </p:nvSpPr>
        <p:spPr>
          <a:xfrm>
            <a:off x="8540275" y="4689323"/>
            <a:ext cx="48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10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" grpId="0" animBg="1"/>
      <p:bldP spid="655" grpId="0" animBg="1"/>
      <p:bldP spid="656" grpId="0"/>
      <p:bldP spid="657" grpId="0"/>
      <p:bldP spid="659" grpId="0" animBg="1"/>
      <p:bldP spid="6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2"/>
          <p:cNvSpPr txBox="1">
            <a:spLocks noGrp="1"/>
          </p:cNvSpPr>
          <p:nvPr>
            <p:ph type="title"/>
          </p:nvPr>
        </p:nvSpPr>
        <p:spPr>
          <a:xfrm>
            <a:off x="2921750" y="200000"/>
            <a:ext cx="29874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2400" dirty="0">
                <a:latin typeface="Comic Sans MS" panose="030F0702030302020204" pitchFamily="66" charset="0"/>
              </a:rPr>
              <a:t>Data Visualization</a:t>
            </a:r>
            <a:endParaRPr sz="2400" dirty="0">
              <a:latin typeface="Comic Sans MS" panose="030F0702030302020204" pitchFamily="66" charset="0"/>
            </a:endParaRPr>
          </a:p>
        </p:txBody>
      </p:sp>
      <p:pic>
        <p:nvPicPr>
          <p:cNvPr id="666" name="Google Shape;666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3052" y="1020525"/>
            <a:ext cx="5430799" cy="34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52"/>
          <p:cNvSpPr txBox="1"/>
          <p:nvPr/>
        </p:nvSpPr>
        <p:spPr>
          <a:xfrm>
            <a:off x="3286625" y="4511750"/>
            <a:ext cx="46533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" b="0" i="0" u="none" strike="noStrike" cap="none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Top 10 Confirmed Cases By country </a:t>
            </a:r>
            <a:endParaRPr b="0" i="0" u="none" strike="noStrike" cap="none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4D533-5A2F-4041-96EB-4D9A5A73BDFE}"/>
              </a:ext>
            </a:extLst>
          </p:cNvPr>
          <p:cNvSpPr txBox="1"/>
          <p:nvPr/>
        </p:nvSpPr>
        <p:spPr>
          <a:xfrm>
            <a:off x="8661990" y="4765550"/>
            <a:ext cx="482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11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3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2400">
                <a:latin typeface="Comic Sans MS" panose="030F0702030302020204" pitchFamily="66" charset="0"/>
              </a:rPr>
              <a:t>Data Visualization</a:t>
            </a:r>
            <a:endParaRPr sz="2400">
              <a:latin typeface="Comic Sans MS" panose="030F0702030302020204" pitchFamily="66" charset="0"/>
            </a:endParaRPr>
          </a:p>
        </p:txBody>
      </p:sp>
      <p:cxnSp>
        <p:nvCxnSpPr>
          <p:cNvPr id="673" name="Google Shape;673;p53"/>
          <p:cNvCxnSpPr/>
          <p:nvPr/>
        </p:nvCxnSpPr>
        <p:spPr>
          <a:xfrm>
            <a:off x="2376450" y="3674217"/>
            <a:ext cx="0" cy="63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oval" w="med" len="med"/>
          </a:ln>
        </p:spPr>
      </p:cxnSp>
      <p:sp>
        <p:nvSpPr>
          <p:cNvPr id="674" name="Google Shape;674;p53"/>
          <p:cNvSpPr txBox="1"/>
          <p:nvPr/>
        </p:nvSpPr>
        <p:spPr>
          <a:xfrm>
            <a:off x="1190550" y="4082275"/>
            <a:ext cx="23718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800" b="0" i="0" u="none" strike="noStrike" cap="none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Tunisia </a:t>
            </a:r>
            <a:endParaRPr sz="1800" b="0" i="0" u="none" strike="noStrike" cap="none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75" name="Google Shape;675;p53"/>
          <p:cNvCxnSpPr/>
          <p:nvPr/>
        </p:nvCxnSpPr>
        <p:spPr>
          <a:xfrm>
            <a:off x="6414168" y="3674236"/>
            <a:ext cx="0" cy="63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oval" w="med" len="med"/>
          </a:ln>
        </p:spPr>
      </p:cxnSp>
      <p:sp>
        <p:nvSpPr>
          <p:cNvPr id="676" name="Google Shape;676;p53"/>
          <p:cNvSpPr txBox="1"/>
          <p:nvPr/>
        </p:nvSpPr>
        <p:spPr>
          <a:xfrm>
            <a:off x="5228268" y="4082269"/>
            <a:ext cx="23718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800" b="0" i="0" u="none" strike="noStrike" cap="none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Italy </a:t>
            </a:r>
            <a:endParaRPr sz="1800" b="0" i="0" u="none" strike="noStrike" cap="none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77" name="Google Shape;677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0500" y="1101750"/>
            <a:ext cx="3887362" cy="259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250" y="1101750"/>
            <a:ext cx="3980325" cy="259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13D31C-8A32-412B-B329-5D52D2F9B29C}"/>
              </a:ext>
            </a:extLst>
          </p:cNvPr>
          <p:cNvSpPr txBox="1"/>
          <p:nvPr/>
        </p:nvSpPr>
        <p:spPr>
          <a:xfrm>
            <a:off x="8548576" y="463526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12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4"/>
          <p:cNvSpPr txBox="1">
            <a:spLocks noGrp="1"/>
          </p:cNvSpPr>
          <p:nvPr>
            <p:ph type="title"/>
          </p:nvPr>
        </p:nvSpPr>
        <p:spPr>
          <a:xfrm>
            <a:off x="414625" y="109725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 dirty="0">
                <a:latin typeface="Comic Sans MS" panose="030F0702030302020204" pitchFamily="66" charset="0"/>
              </a:rPr>
              <a:t>Data Visualization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Comic Sans MS" panose="030F0702030302020204" pitchFamily="66" charset="0"/>
            </a:endParaRPr>
          </a:p>
        </p:txBody>
      </p:sp>
      <p:pic>
        <p:nvPicPr>
          <p:cNvPr id="684" name="Google Shape;684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5125" y="798250"/>
            <a:ext cx="5741249" cy="35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54"/>
          <p:cNvSpPr txBox="1">
            <a:spLocks noGrp="1"/>
          </p:cNvSpPr>
          <p:nvPr>
            <p:ph type="title"/>
          </p:nvPr>
        </p:nvSpPr>
        <p:spPr>
          <a:xfrm>
            <a:off x="717025" y="4449225"/>
            <a:ext cx="79011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1400"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Deaths growth for top 10 worst affected countries</a:t>
            </a:r>
            <a:endParaRPr sz="2400">
              <a:latin typeface="Comic Sans MS" panose="030F0702030302020204" pitchFamily="66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84FEF-98BD-4926-9F3D-E6E2AA320BE4}"/>
              </a:ext>
            </a:extLst>
          </p:cNvPr>
          <p:cNvSpPr txBox="1"/>
          <p:nvPr/>
        </p:nvSpPr>
        <p:spPr>
          <a:xfrm>
            <a:off x="8527311" y="4654746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13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0" name="Google Shape;690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6224" y="738950"/>
            <a:ext cx="5771551" cy="3710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55"/>
          <p:cNvSpPr txBox="1">
            <a:spLocks noGrp="1"/>
          </p:cNvSpPr>
          <p:nvPr>
            <p:ph type="title"/>
          </p:nvPr>
        </p:nvSpPr>
        <p:spPr>
          <a:xfrm>
            <a:off x="414625" y="109725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2400" dirty="0">
                <a:latin typeface="Comic Sans MS" panose="030F0702030302020204" pitchFamily="66" charset="0"/>
              </a:rPr>
              <a:t>Data Visualization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Comic Sans MS" panose="030F0702030302020204" pitchFamily="66" charset="0"/>
            </a:endParaRPr>
          </a:p>
        </p:txBody>
      </p:sp>
      <p:sp>
        <p:nvSpPr>
          <p:cNvPr id="692" name="Google Shape;692;p55"/>
          <p:cNvSpPr txBox="1">
            <a:spLocks noGrp="1"/>
          </p:cNvSpPr>
          <p:nvPr>
            <p:ph type="title"/>
          </p:nvPr>
        </p:nvSpPr>
        <p:spPr>
          <a:xfrm>
            <a:off x="717025" y="4449225"/>
            <a:ext cx="79011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1400"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Cases  growth for top 10 worst affected countries</a:t>
            </a:r>
            <a:endParaRPr sz="2400">
              <a:latin typeface="Comic Sans MS" panose="030F0702030302020204" pitchFamily="66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CD650-98AF-4097-A23B-0AF88084EA1A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14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Google Shape;697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025" y="2100025"/>
            <a:ext cx="4431975" cy="29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53876" y="98400"/>
            <a:ext cx="4350099" cy="27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56"/>
          <p:cNvSpPr txBox="1">
            <a:spLocks noGrp="1"/>
          </p:cNvSpPr>
          <p:nvPr>
            <p:ph type="title"/>
          </p:nvPr>
        </p:nvSpPr>
        <p:spPr>
          <a:xfrm>
            <a:off x="260513" y="863775"/>
            <a:ext cx="4191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1800" dirty="0"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Confirmed and Fatalities cases in Italy</a:t>
            </a: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700" name="Google Shape;700;p56"/>
          <p:cNvSpPr txBox="1">
            <a:spLocks noGrp="1"/>
          </p:cNvSpPr>
          <p:nvPr>
            <p:ph type="title"/>
          </p:nvPr>
        </p:nvSpPr>
        <p:spPr>
          <a:xfrm>
            <a:off x="4733425" y="3646850"/>
            <a:ext cx="4191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1800"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Confirmed and Fatalities cases in USA</a:t>
            </a:r>
            <a:endParaRPr sz="1800"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12A6C-AED3-4940-B25B-A18C836429E8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15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0550" y="206225"/>
            <a:ext cx="4431975" cy="2796476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57"/>
          <p:cNvSpPr txBox="1">
            <a:spLocks noGrp="1"/>
          </p:cNvSpPr>
          <p:nvPr>
            <p:ph type="title"/>
          </p:nvPr>
        </p:nvSpPr>
        <p:spPr>
          <a:xfrm>
            <a:off x="260513" y="863775"/>
            <a:ext cx="4191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1800" dirty="0">
                <a:latin typeface="Comic Sans MS"/>
                <a:ea typeface="Comic Sans MS"/>
                <a:cs typeface="Comic Sans MS"/>
                <a:sym typeface="Comic Sans MS"/>
              </a:rPr>
              <a:t>Confirmed and Fatalities cases in Tunisia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pic>
        <p:nvPicPr>
          <p:cNvPr id="707" name="Google Shape;707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150" y="2204000"/>
            <a:ext cx="4335749" cy="2787267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57"/>
          <p:cNvSpPr txBox="1">
            <a:spLocks noGrp="1"/>
          </p:cNvSpPr>
          <p:nvPr>
            <p:ph type="title"/>
          </p:nvPr>
        </p:nvSpPr>
        <p:spPr>
          <a:xfrm>
            <a:off x="4761025" y="3676250"/>
            <a:ext cx="4191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1800">
                <a:latin typeface="Comic Sans MS"/>
                <a:ea typeface="Comic Sans MS"/>
                <a:cs typeface="Comic Sans MS"/>
                <a:sym typeface="Comic Sans MS"/>
              </a:rPr>
              <a:t>Confirmed and Fatalities cases in France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722327-887C-4BE8-8799-89F83A5F8036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16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Google Shape;713;p58"/>
          <p:cNvPicPr preferRelativeResize="0"/>
          <p:nvPr/>
        </p:nvPicPr>
        <p:blipFill rotWithShape="1">
          <a:blip r:embed="rId3">
            <a:alphaModFix/>
          </a:blip>
          <a:srcRect l="-1460" r="1460"/>
          <a:stretch/>
        </p:blipFill>
        <p:spPr>
          <a:xfrm>
            <a:off x="1580438" y="777825"/>
            <a:ext cx="5813033" cy="373695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58"/>
          <p:cNvSpPr txBox="1">
            <a:spLocks noGrp="1"/>
          </p:cNvSpPr>
          <p:nvPr>
            <p:ph type="title"/>
          </p:nvPr>
        </p:nvSpPr>
        <p:spPr>
          <a:xfrm>
            <a:off x="385200" y="99925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2800" dirty="0">
                <a:latin typeface="Comic Sans MS" panose="030F0702030302020204" pitchFamily="66" charset="0"/>
              </a:rPr>
              <a:t>Data Visualization</a:t>
            </a:r>
            <a:endParaRPr sz="2800" dirty="0">
              <a:latin typeface="Comic Sans MS" panose="030F0702030302020204" pitchFamily="66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800" dirty="0">
              <a:latin typeface="Comic Sans MS" panose="030F0702030302020204" pitchFamily="66" charset="0"/>
            </a:endParaRPr>
          </a:p>
        </p:txBody>
      </p:sp>
      <p:sp>
        <p:nvSpPr>
          <p:cNvPr id="715" name="Google Shape;715;p58"/>
          <p:cNvSpPr txBox="1">
            <a:spLocks noGrp="1"/>
          </p:cNvSpPr>
          <p:nvPr>
            <p:ph type="title"/>
          </p:nvPr>
        </p:nvSpPr>
        <p:spPr>
          <a:xfrm>
            <a:off x="775925" y="4576850"/>
            <a:ext cx="79011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1600"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Confirmed Cases spread over time</a:t>
            </a:r>
            <a:endParaRPr sz="2800">
              <a:latin typeface="Comic Sans MS" panose="030F0702030302020204" pitchFamily="66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80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9E0E9-8A53-4052-BA25-B2BE6341C1B6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17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59"/>
          <p:cNvGrpSpPr/>
          <p:nvPr/>
        </p:nvGrpSpPr>
        <p:grpSpPr>
          <a:xfrm flipH="1">
            <a:off x="618347" y="2071312"/>
            <a:ext cx="1994302" cy="1320735"/>
            <a:chOff x="3609450" y="1186000"/>
            <a:chExt cx="1448400" cy="971700"/>
          </a:xfrm>
        </p:grpSpPr>
        <p:sp>
          <p:nvSpPr>
            <p:cNvPr id="721" name="Google Shape;721;p5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2" name="Google Shape;722;p5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3" name="Google Shape;723;p59"/>
            <p:cNvCxnSpPr>
              <a:stCxn id="721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24" name="Google Shape;724;p59"/>
          <p:cNvSpPr txBox="1">
            <a:spLocks noGrp="1"/>
          </p:cNvSpPr>
          <p:nvPr>
            <p:ph type="title"/>
          </p:nvPr>
        </p:nvSpPr>
        <p:spPr>
          <a:xfrm>
            <a:off x="439775" y="2413823"/>
            <a:ext cx="16659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02</a:t>
            </a:r>
            <a:endParaRPr/>
          </a:p>
        </p:txBody>
      </p:sp>
      <p:sp>
        <p:nvSpPr>
          <p:cNvPr id="725" name="Google Shape;725;p59"/>
          <p:cNvSpPr txBox="1"/>
          <p:nvPr/>
        </p:nvSpPr>
        <p:spPr>
          <a:xfrm>
            <a:off x="2519615" y="2071288"/>
            <a:ext cx="39657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" sz="3000" b="0" i="1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PREPARATION </a:t>
            </a:r>
            <a:endParaRPr sz="3000" b="0" i="1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C0289-3FF2-436E-95D4-9BA0FA6A1DD9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18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0"/>
          <p:cNvSpPr txBox="1">
            <a:spLocks noGrp="1"/>
          </p:cNvSpPr>
          <p:nvPr>
            <p:ph type="title"/>
          </p:nvPr>
        </p:nvSpPr>
        <p:spPr>
          <a:xfrm>
            <a:off x="663300" y="-33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dirty="0">
                <a:latin typeface="Comic Sans MS"/>
                <a:ea typeface="Comic Sans MS"/>
                <a:cs typeface="Comic Sans MS"/>
                <a:sym typeface="Comic Sans MS"/>
              </a:rPr>
              <a:t>Feature generation (1/2)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1" name="Google Shape;731;p60"/>
          <p:cNvSpPr txBox="1">
            <a:spLocks noGrp="1"/>
          </p:cNvSpPr>
          <p:nvPr>
            <p:ph type="title"/>
          </p:nvPr>
        </p:nvSpPr>
        <p:spPr>
          <a:xfrm>
            <a:off x="-1390625" y="688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2200" dirty="0">
                <a:solidFill>
                  <a:srgbClr val="FCE5CD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Create features from “Date” Feature  </a:t>
            </a:r>
            <a:endParaRPr sz="2200" dirty="0">
              <a:solidFill>
                <a:srgbClr val="FCE5C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732" name="Google Shape;732;p60"/>
          <p:cNvGraphicFramePr/>
          <p:nvPr/>
        </p:nvGraphicFramePr>
        <p:xfrm>
          <a:off x="318175" y="1702800"/>
          <a:ext cx="1241175" cy="3093690"/>
        </p:xfrm>
        <a:graphic>
          <a:graphicData uri="http://schemas.openxmlformats.org/drawingml/2006/table">
            <a:tbl>
              <a:tblPr>
                <a:noFill/>
                <a:tableStyleId>{DD68BB9B-E47A-4F1A-BBCD-1E19C37EC3B8}</a:tableStyleId>
              </a:tblPr>
              <a:tblGrid>
                <a:gridCol w="124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" sz="1600" b="1" u="none" strike="noStrike" cap="non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Date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4CC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2020-01-22</a:t>
                      </a:r>
                      <a:endParaRPr sz="1300" u="none" strike="noStrike" cap="none">
                        <a:solidFill>
                          <a:srgbClr val="F4CCCC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 dirty="0">
                          <a:solidFill>
                            <a:srgbClr val="F4CC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2020-01-23</a:t>
                      </a:r>
                      <a:endParaRPr sz="1300" u="none" strike="noStrike" cap="none" dirty="0">
                        <a:solidFill>
                          <a:srgbClr val="F4CCCC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4CC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2020-01-24</a:t>
                      </a:r>
                      <a:endParaRPr sz="1300" u="none" strike="noStrike" cap="none">
                        <a:solidFill>
                          <a:srgbClr val="F4CCCC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4CC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………</a:t>
                      </a:r>
                      <a:endParaRPr sz="1300" u="none" strike="noStrike" cap="none">
                        <a:solidFill>
                          <a:srgbClr val="F4CCCC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4CC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2020-05-12</a:t>
                      </a:r>
                      <a:endParaRPr sz="1300" u="none" strike="noStrike" cap="none">
                        <a:solidFill>
                          <a:srgbClr val="F4CCCC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4CC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2020-05-13</a:t>
                      </a:r>
                      <a:endParaRPr sz="1300" u="none" strike="noStrike" cap="none">
                        <a:solidFill>
                          <a:srgbClr val="F4CCCC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 dirty="0">
                          <a:solidFill>
                            <a:srgbClr val="F4CC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2020-05-14</a:t>
                      </a:r>
                      <a:endParaRPr sz="1300" u="none" strike="noStrike" cap="none" dirty="0">
                        <a:solidFill>
                          <a:srgbClr val="F4CCCC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33" name="Google Shape;733;p60"/>
          <p:cNvGraphicFramePr/>
          <p:nvPr/>
        </p:nvGraphicFramePr>
        <p:xfrm>
          <a:off x="2636675" y="1726625"/>
          <a:ext cx="6299050" cy="3047970"/>
        </p:xfrm>
        <a:graphic>
          <a:graphicData uri="http://schemas.openxmlformats.org/drawingml/2006/table">
            <a:tbl>
              <a:tblPr>
                <a:noFill/>
                <a:tableStyleId>{DD68BB9B-E47A-4F1A-BBCD-1E19C37EC3B8}</a:tableStyleId>
              </a:tblPr>
              <a:tblGrid>
                <a:gridCol w="105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0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b="1" u="none" strike="noStrike" cap="none">
                          <a:solidFill>
                            <a:srgbClr val="F1A17E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dayofweek</a:t>
                      </a:r>
                      <a:endParaRPr sz="1300" b="1" u="none" strike="noStrike" cap="none">
                        <a:solidFill>
                          <a:srgbClr val="F1A17E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b="1" u="none" strike="noStrike" cap="none">
                          <a:solidFill>
                            <a:srgbClr val="F1A17E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quarter</a:t>
                      </a:r>
                      <a:endParaRPr sz="1300" b="1" u="none" strike="noStrike" cap="none">
                        <a:solidFill>
                          <a:srgbClr val="F1A17E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b="1" u="none" strike="noStrike" cap="none">
                          <a:solidFill>
                            <a:srgbClr val="F1A17E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month</a:t>
                      </a:r>
                      <a:endParaRPr sz="1300" b="1" u="none" strike="noStrike" cap="none">
                        <a:solidFill>
                          <a:srgbClr val="F1A17E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b="1" u="none" strike="noStrike" cap="none">
                          <a:solidFill>
                            <a:srgbClr val="F1A17E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dayofyear</a:t>
                      </a:r>
                      <a:endParaRPr sz="1300" b="1" u="none" strike="noStrike" cap="none">
                        <a:solidFill>
                          <a:srgbClr val="F1A17E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b="1" u="none" strike="noStrike" cap="none">
                          <a:solidFill>
                            <a:srgbClr val="F1A17E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dayofmonth</a:t>
                      </a:r>
                      <a:endParaRPr sz="1300" b="1" u="none" strike="noStrike" cap="none">
                        <a:solidFill>
                          <a:srgbClr val="F1A17E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b="1" u="none" strike="noStrike" cap="none">
                          <a:solidFill>
                            <a:srgbClr val="F1A17E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weekofyear</a:t>
                      </a:r>
                      <a:endParaRPr sz="1300" b="1" u="none" strike="noStrike" cap="none">
                        <a:solidFill>
                          <a:srgbClr val="F1A17E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22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22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23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23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24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24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 dirty="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……………</a:t>
                      </a:r>
                      <a:endParaRPr sz="1300" u="none" strike="noStrike" cap="none" dirty="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133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134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13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135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14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 dirty="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</a:t>
                      </a:r>
                      <a:endParaRPr sz="1300" u="none" strike="noStrike" cap="none" dirty="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34" name="Google Shape;734;p60"/>
          <p:cNvSpPr/>
          <p:nvPr/>
        </p:nvSpPr>
        <p:spPr>
          <a:xfrm>
            <a:off x="1749713" y="2992325"/>
            <a:ext cx="696600" cy="265800"/>
          </a:xfrm>
          <a:prstGeom prst="rightArrow">
            <a:avLst>
              <a:gd name="adj1" fmla="val 37735"/>
              <a:gd name="adj2" fmla="val 75310"/>
            </a:avLst>
          </a:prstGeom>
          <a:solidFill>
            <a:srgbClr val="E06666"/>
          </a:solidFill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AF641-2FD6-467E-8265-F5D90D775E22}"/>
              </a:ext>
            </a:extLst>
          </p:cNvPr>
          <p:cNvSpPr txBox="1"/>
          <p:nvPr/>
        </p:nvSpPr>
        <p:spPr>
          <a:xfrm>
            <a:off x="8595452" y="4718916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19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5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" grpId="0"/>
      <p:bldP spid="731" grpId="0"/>
      <p:bldP spid="7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45"/>
          <p:cNvGrpSpPr/>
          <p:nvPr/>
        </p:nvGrpSpPr>
        <p:grpSpPr>
          <a:xfrm>
            <a:off x="2764024" y="764575"/>
            <a:ext cx="1457400" cy="971700"/>
            <a:chOff x="3600450" y="1186000"/>
            <a:chExt cx="1457400" cy="971700"/>
          </a:xfrm>
        </p:grpSpPr>
        <p:sp>
          <p:nvSpPr>
            <p:cNvPr id="427" name="Google Shape;427;p45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cxnSp>
          <p:nvCxnSpPr>
            <p:cNvPr id="428" name="Google Shape;428;p45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9" name="Google Shape;429;p45"/>
            <p:cNvCxnSpPr>
              <a:stCxn id="427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30" name="Google Shape;430;p45"/>
          <p:cNvSpPr txBox="1">
            <a:spLocks noGrp="1"/>
          </p:cNvSpPr>
          <p:nvPr>
            <p:ph type="title" idx="3"/>
          </p:nvPr>
        </p:nvSpPr>
        <p:spPr>
          <a:xfrm>
            <a:off x="2643600" y="148925"/>
            <a:ext cx="38568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2400">
                <a:latin typeface="Comic Sans MS" panose="030F0702030302020204" pitchFamily="66" charset="0"/>
              </a:rPr>
              <a:t>TABLE OF CONTENTS</a:t>
            </a:r>
            <a:endParaRPr sz="2400">
              <a:latin typeface="Comic Sans MS" panose="030F0702030302020204" pitchFamily="66" charset="0"/>
            </a:endParaRPr>
          </a:p>
        </p:txBody>
      </p:sp>
      <p:sp>
        <p:nvSpPr>
          <p:cNvPr id="431" name="Google Shape;431;p45"/>
          <p:cNvSpPr txBox="1">
            <a:spLocks noGrp="1"/>
          </p:cNvSpPr>
          <p:nvPr>
            <p:ph type="title"/>
          </p:nvPr>
        </p:nvSpPr>
        <p:spPr>
          <a:xfrm>
            <a:off x="3352624" y="961533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fr" sz="2800">
                <a:latin typeface="Comic Sans MS" panose="030F0702030302020204" pitchFamily="66" charset="0"/>
              </a:rPr>
              <a:t>01</a:t>
            </a:r>
            <a:endParaRPr sz="2800">
              <a:latin typeface="Comic Sans MS" panose="030F0702030302020204" pitchFamily="66" charset="0"/>
            </a:endParaRPr>
          </a:p>
        </p:txBody>
      </p:sp>
      <p:sp>
        <p:nvSpPr>
          <p:cNvPr id="432" name="Google Shape;432;p45"/>
          <p:cNvSpPr txBox="1">
            <a:spLocks noGrp="1"/>
          </p:cNvSpPr>
          <p:nvPr>
            <p:ph type="subTitle" idx="2"/>
          </p:nvPr>
        </p:nvSpPr>
        <p:spPr>
          <a:xfrm flipH="1">
            <a:off x="-141200" y="966036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1600">
                <a:latin typeface="Comic Sans MS" panose="030F0702030302020204" pitchFamily="66" charset="0"/>
              </a:rPr>
              <a:t>Introduction</a:t>
            </a:r>
            <a:endParaRPr sz="1600">
              <a:latin typeface="Comic Sans MS" panose="030F0702030302020204" pitchFamily="66" charset="0"/>
            </a:endParaRPr>
          </a:p>
        </p:txBody>
      </p:sp>
      <p:grpSp>
        <p:nvGrpSpPr>
          <p:cNvPr id="433" name="Google Shape;433;p45"/>
          <p:cNvGrpSpPr/>
          <p:nvPr/>
        </p:nvGrpSpPr>
        <p:grpSpPr>
          <a:xfrm flipH="1">
            <a:off x="4502024" y="1443813"/>
            <a:ext cx="1457400" cy="971700"/>
            <a:chOff x="3600450" y="1186000"/>
            <a:chExt cx="1457400" cy="971700"/>
          </a:xfrm>
        </p:grpSpPr>
        <p:sp>
          <p:nvSpPr>
            <p:cNvPr id="434" name="Google Shape;434;p45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cxnSp>
          <p:nvCxnSpPr>
            <p:cNvPr id="435" name="Google Shape;435;p45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6" name="Google Shape;436;p45"/>
            <p:cNvCxnSpPr>
              <a:stCxn id="43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37" name="Google Shape;437;p45"/>
          <p:cNvGrpSpPr/>
          <p:nvPr/>
        </p:nvGrpSpPr>
        <p:grpSpPr>
          <a:xfrm>
            <a:off x="2764024" y="2275475"/>
            <a:ext cx="1457400" cy="971700"/>
            <a:chOff x="3600450" y="1186000"/>
            <a:chExt cx="1457400" cy="971700"/>
          </a:xfrm>
        </p:grpSpPr>
        <p:sp>
          <p:nvSpPr>
            <p:cNvPr id="438" name="Google Shape;438;p45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cxnSp>
          <p:nvCxnSpPr>
            <p:cNvPr id="439" name="Google Shape;439;p45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0" name="Google Shape;440;p45"/>
            <p:cNvCxnSpPr>
              <a:stCxn id="438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41" name="Google Shape;441;p45"/>
          <p:cNvSpPr txBox="1">
            <a:spLocks noGrp="1"/>
          </p:cNvSpPr>
          <p:nvPr>
            <p:ph type="subTitle" idx="5"/>
          </p:nvPr>
        </p:nvSpPr>
        <p:spPr>
          <a:xfrm flipH="1">
            <a:off x="5986500" y="3312605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1600">
                <a:latin typeface="Comic Sans MS" panose="030F0702030302020204" pitchFamily="66" charset="0"/>
              </a:rPr>
              <a:t>Data Modeling</a:t>
            </a:r>
            <a:endParaRPr sz="1600">
              <a:latin typeface="Comic Sans MS" panose="030F0702030302020204" pitchFamily="66" charset="0"/>
            </a:endParaRPr>
          </a:p>
        </p:txBody>
      </p:sp>
      <p:sp>
        <p:nvSpPr>
          <p:cNvPr id="442" name="Google Shape;442;p45"/>
          <p:cNvSpPr txBox="1">
            <a:spLocks noGrp="1"/>
          </p:cNvSpPr>
          <p:nvPr>
            <p:ph type="subTitle" idx="7"/>
          </p:nvPr>
        </p:nvSpPr>
        <p:spPr>
          <a:xfrm flipH="1">
            <a:off x="-85475" y="2476935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1600">
                <a:latin typeface="Comic Sans MS" panose="030F0702030302020204" pitchFamily="66" charset="0"/>
              </a:rPr>
              <a:t>Data Visualization</a:t>
            </a:r>
            <a:endParaRPr sz="1600">
              <a:latin typeface="Comic Sans MS" panose="030F0702030302020204" pitchFamily="66" charset="0"/>
            </a:endParaRPr>
          </a:p>
        </p:txBody>
      </p:sp>
      <p:sp>
        <p:nvSpPr>
          <p:cNvPr id="443" name="Google Shape;443;p45"/>
          <p:cNvSpPr txBox="1">
            <a:spLocks noGrp="1"/>
          </p:cNvSpPr>
          <p:nvPr>
            <p:ph type="title" idx="9"/>
          </p:nvPr>
        </p:nvSpPr>
        <p:spPr>
          <a:xfrm>
            <a:off x="3414599" y="2472433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fr" sz="2800">
                <a:latin typeface="Comic Sans MS" panose="030F0702030302020204" pitchFamily="66" charset="0"/>
              </a:rPr>
              <a:t>03</a:t>
            </a:r>
            <a:endParaRPr sz="2800">
              <a:latin typeface="Comic Sans MS" panose="030F0702030302020204" pitchFamily="66" charset="0"/>
            </a:endParaRPr>
          </a:p>
        </p:txBody>
      </p:sp>
      <p:sp>
        <p:nvSpPr>
          <p:cNvPr id="444" name="Google Shape;444;p45"/>
          <p:cNvSpPr txBox="1">
            <a:spLocks noGrp="1"/>
          </p:cNvSpPr>
          <p:nvPr>
            <p:ph type="title" idx="8"/>
          </p:nvPr>
        </p:nvSpPr>
        <p:spPr>
          <a:xfrm>
            <a:off x="4633799" y="1640783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fr" sz="2800">
                <a:latin typeface="Comic Sans MS" panose="030F0702030302020204" pitchFamily="66" charset="0"/>
              </a:rPr>
              <a:t>02</a:t>
            </a:r>
            <a:endParaRPr sz="2800">
              <a:latin typeface="Comic Sans MS" panose="030F0702030302020204" pitchFamily="66" charset="0"/>
            </a:endParaRPr>
          </a:p>
        </p:txBody>
      </p:sp>
      <p:sp>
        <p:nvSpPr>
          <p:cNvPr id="445" name="Google Shape;445;p45"/>
          <p:cNvSpPr txBox="1">
            <a:spLocks noGrp="1"/>
          </p:cNvSpPr>
          <p:nvPr>
            <p:ph type="subTitle" idx="5"/>
          </p:nvPr>
        </p:nvSpPr>
        <p:spPr>
          <a:xfrm flipH="1">
            <a:off x="6367575" y="1719555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1600">
                <a:latin typeface="Comic Sans MS" panose="030F0702030302020204" pitchFamily="66" charset="0"/>
              </a:rPr>
              <a:t>Data Understanding </a:t>
            </a:r>
            <a:endParaRPr sz="1600">
              <a:latin typeface="Comic Sans MS" panose="030F0702030302020204" pitchFamily="66" charset="0"/>
            </a:endParaRPr>
          </a:p>
        </p:txBody>
      </p:sp>
      <p:grpSp>
        <p:nvGrpSpPr>
          <p:cNvPr id="446" name="Google Shape;446;p45"/>
          <p:cNvGrpSpPr/>
          <p:nvPr/>
        </p:nvGrpSpPr>
        <p:grpSpPr>
          <a:xfrm>
            <a:off x="2702049" y="3939050"/>
            <a:ext cx="1457400" cy="971700"/>
            <a:chOff x="3600450" y="1186000"/>
            <a:chExt cx="1457400" cy="971700"/>
          </a:xfrm>
        </p:grpSpPr>
        <p:sp>
          <p:nvSpPr>
            <p:cNvPr id="447" name="Google Shape;447;p45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cxnSp>
          <p:nvCxnSpPr>
            <p:cNvPr id="448" name="Google Shape;448;p45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9" name="Google Shape;449;p45"/>
            <p:cNvCxnSpPr>
              <a:stCxn id="447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50" name="Google Shape;450;p45"/>
          <p:cNvSpPr txBox="1">
            <a:spLocks noGrp="1"/>
          </p:cNvSpPr>
          <p:nvPr>
            <p:ph type="title" idx="9"/>
          </p:nvPr>
        </p:nvSpPr>
        <p:spPr>
          <a:xfrm>
            <a:off x="3352624" y="4136008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fr" sz="2800">
                <a:latin typeface="Comic Sans MS" panose="030F0702030302020204" pitchFamily="66" charset="0"/>
              </a:rPr>
              <a:t>05</a:t>
            </a:r>
            <a:endParaRPr sz="2800">
              <a:latin typeface="Comic Sans MS" panose="030F0702030302020204" pitchFamily="66" charset="0"/>
            </a:endParaRPr>
          </a:p>
        </p:txBody>
      </p:sp>
      <p:grpSp>
        <p:nvGrpSpPr>
          <p:cNvPr id="451" name="Google Shape;451;p45"/>
          <p:cNvGrpSpPr/>
          <p:nvPr/>
        </p:nvGrpSpPr>
        <p:grpSpPr>
          <a:xfrm flipH="1">
            <a:off x="4502024" y="3196413"/>
            <a:ext cx="1457400" cy="971700"/>
            <a:chOff x="3600450" y="1186000"/>
            <a:chExt cx="1457400" cy="971700"/>
          </a:xfrm>
        </p:grpSpPr>
        <p:sp>
          <p:nvSpPr>
            <p:cNvPr id="452" name="Google Shape;452;p45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cxnSp>
          <p:nvCxnSpPr>
            <p:cNvPr id="453" name="Google Shape;453;p45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4" name="Google Shape;454;p45"/>
            <p:cNvCxnSpPr>
              <a:stCxn id="45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55" name="Google Shape;455;p45"/>
          <p:cNvSpPr txBox="1">
            <a:spLocks noGrp="1"/>
          </p:cNvSpPr>
          <p:nvPr>
            <p:ph type="title" idx="8"/>
          </p:nvPr>
        </p:nvSpPr>
        <p:spPr>
          <a:xfrm>
            <a:off x="4633799" y="3393383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fr" sz="2800">
                <a:latin typeface="Comic Sans MS" panose="030F0702030302020204" pitchFamily="66" charset="0"/>
              </a:rPr>
              <a:t>04</a:t>
            </a:r>
            <a:endParaRPr sz="2800">
              <a:latin typeface="Comic Sans MS" panose="030F0702030302020204" pitchFamily="66" charset="0"/>
            </a:endParaRPr>
          </a:p>
        </p:txBody>
      </p:sp>
      <p:sp>
        <p:nvSpPr>
          <p:cNvPr id="456" name="Google Shape;456;p45"/>
          <p:cNvSpPr txBox="1">
            <a:spLocks noGrp="1"/>
          </p:cNvSpPr>
          <p:nvPr>
            <p:ph type="subTitle" idx="7"/>
          </p:nvPr>
        </p:nvSpPr>
        <p:spPr>
          <a:xfrm flipH="1">
            <a:off x="-85475" y="4140510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1600">
                <a:latin typeface="Comic Sans MS" panose="030F0702030302020204" pitchFamily="66" charset="0"/>
              </a:rPr>
              <a:t>Conclusion</a:t>
            </a:r>
            <a:endParaRPr sz="1600">
              <a:latin typeface="Comic Sans MS" panose="030F0702030302020204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875BB4-FF0F-4B12-8DF3-7963EDD14ABC}"/>
              </a:ext>
            </a:extLst>
          </p:cNvPr>
          <p:cNvSpPr txBox="1"/>
          <p:nvPr/>
        </p:nvSpPr>
        <p:spPr>
          <a:xfrm>
            <a:off x="8144540" y="4255623"/>
            <a:ext cx="36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2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1"/>
          <p:cNvSpPr txBox="1">
            <a:spLocks noGrp="1"/>
          </p:cNvSpPr>
          <p:nvPr>
            <p:ph type="title"/>
          </p:nvPr>
        </p:nvSpPr>
        <p:spPr>
          <a:xfrm>
            <a:off x="539200" y="111625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dirty="0">
                <a:latin typeface="Comic Sans MS"/>
                <a:ea typeface="Comic Sans MS"/>
                <a:cs typeface="Comic Sans MS"/>
                <a:sym typeface="Comic Sans MS"/>
              </a:rPr>
              <a:t>Feature generation (2/2)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740" name="Google Shape;740;p61"/>
          <p:cNvSpPr txBox="1">
            <a:spLocks noGrp="1"/>
          </p:cNvSpPr>
          <p:nvPr>
            <p:ph type="title"/>
          </p:nvPr>
        </p:nvSpPr>
        <p:spPr>
          <a:xfrm>
            <a:off x="-179250" y="757725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2200" dirty="0">
                <a:solidFill>
                  <a:srgbClr val="FCE5CD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Merge the Country  feature with the state  Feature</a:t>
            </a:r>
            <a:endParaRPr sz="2200" dirty="0">
              <a:solidFill>
                <a:srgbClr val="FCE5C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741" name="Google Shape;741;p61"/>
          <p:cNvGraphicFramePr/>
          <p:nvPr/>
        </p:nvGraphicFramePr>
        <p:xfrm>
          <a:off x="180300" y="1444475"/>
          <a:ext cx="2841050" cy="3429000"/>
        </p:xfrm>
        <a:graphic>
          <a:graphicData uri="http://schemas.openxmlformats.org/drawingml/2006/table">
            <a:tbl>
              <a:tblPr>
                <a:noFill/>
                <a:tableStyleId>{DD68BB9B-E47A-4F1A-BBCD-1E19C37EC3B8}</a:tableStyleId>
              </a:tblPr>
              <a:tblGrid>
                <a:gridCol w="142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b="1" u="none" strike="noStrike" cap="none">
                          <a:solidFill>
                            <a:srgbClr val="EA99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Province_state</a:t>
                      </a:r>
                      <a:endParaRPr sz="1300" b="1" u="none" strike="noStrike" cap="none">
                        <a:solidFill>
                          <a:srgbClr val="EA9999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b="1" u="none" strike="noStrike" cap="none">
                          <a:solidFill>
                            <a:srgbClr val="EA99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Country_Region</a:t>
                      </a:r>
                      <a:endParaRPr sz="1300" b="1" u="none" strike="noStrike" cap="none">
                        <a:solidFill>
                          <a:srgbClr val="EA9999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New Brunswick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Canada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Nan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Bolivia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Nan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Tunisia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Jilin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China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Idaho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US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Queensland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Australia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Nan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Germany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Nan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 dirty="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France</a:t>
                      </a:r>
                      <a:endParaRPr sz="1300" u="none" strike="noStrike" cap="none" dirty="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42" name="Google Shape;742;p61"/>
          <p:cNvGraphicFramePr/>
          <p:nvPr/>
        </p:nvGraphicFramePr>
        <p:xfrm>
          <a:off x="4041975" y="1444475"/>
          <a:ext cx="2124175" cy="3429000"/>
        </p:xfrm>
        <a:graphic>
          <a:graphicData uri="http://schemas.openxmlformats.org/drawingml/2006/table">
            <a:tbl>
              <a:tblPr>
                <a:noFill/>
                <a:tableStyleId>{DD68BB9B-E47A-4F1A-BBCD-1E19C37EC3B8}</a:tableStyleId>
              </a:tblPr>
              <a:tblGrid>
                <a:gridCol w="212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b="1" u="none" strike="noStrike" cap="none">
                          <a:solidFill>
                            <a:srgbClr val="EA99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Country_Sate</a:t>
                      </a:r>
                      <a:endParaRPr sz="1300" b="1" u="none" strike="noStrike" cap="none">
                        <a:solidFill>
                          <a:srgbClr val="EA9999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Canada_New Brunswick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Bolivia_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Tunisia_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China_Jilin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US_Idaho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Australia_Queensland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Germany_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 dirty="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France_</a:t>
                      </a:r>
                      <a:endParaRPr sz="1300" u="none" strike="noStrike" cap="none" dirty="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43" name="Google Shape;743;p61"/>
          <p:cNvGraphicFramePr/>
          <p:nvPr/>
        </p:nvGraphicFramePr>
        <p:xfrm>
          <a:off x="7186775" y="1444475"/>
          <a:ext cx="1389775" cy="3429000"/>
        </p:xfrm>
        <a:graphic>
          <a:graphicData uri="http://schemas.openxmlformats.org/drawingml/2006/table">
            <a:tbl>
              <a:tblPr>
                <a:noFill/>
                <a:tableStyleId>{DD68BB9B-E47A-4F1A-BBCD-1E19C37EC3B8}</a:tableStyleId>
              </a:tblPr>
              <a:tblGrid>
                <a:gridCol w="138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b="1" u="none" strike="noStrike" cap="none" dirty="0">
                          <a:solidFill>
                            <a:srgbClr val="EA99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Country_State</a:t>
                      </a:r>
                      <a:endParaRPr sz="1300" b="1" u="none" strike="noStrike" cap="none" dirty="0">
                        <a:solidFill>
                          <a:srgbClr val="EA9999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69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39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387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71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417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24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126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 dirty="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105</a:t>
                      </a:r>
                      <a:endParaRPr sz="1300" u="none" strike="noStrike" cap="none" dirty="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44" name="Google Shape;744;p61"/>
          <p:cNvSpPr/>
          <p:nvPr/>
        </p:nvSpPr>
        <p:spPr>
          <a:xfrm>
            <a:off x="3238988" y="2710175"/>
            <a:ext cx="696600" cy="265800"/>
          </a:xfrm>
          <a:prstGeom prst="rightArrow">
            <a:avLst>
              <a:gd name="adj1" fmla="val 37735"/>
              <a:gd name="adj2" fmla="val 75310"/>
            </a:avLst>
          </a:prstGeom>
          <a:solidFill>
            <a:srgbClr val="E06666"/>
          </a:solidFill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61"/>
          <p:cNvSpPr/>
          <p:nvPr/>
        </p:nvSpPr>
        <p:spPr>
          <a:xfrm>
            <a:off x="6328150" y="2710175"/>
            <a:ext cx="696600" cy="265800"/>
          </a:xfrm>
          <a:prstGeom prst="rightArrow">
            <a:avLst>
              <a:gd name="adj1" fmla="val 37735"/>
              <a:gd name="adj2" fmla="val 75310"/>
            </a:avLst>
          </a:prstGeom>
          <a:solidFill>
            <a:srgbClr val="E06666"/>
          </a:solidFill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B9A3B-027F-410A-A34D-FD845C6498DE}"/>
              </a:ext>
            </a:extLst>
          </p:cNvPr>
          <p:cNvSpPr txBox="1"/>
          <p:nvPr/>
        </p:nvSpPr>
        <p:spPr>
          <a:xfrm>
            <a:off x="8576550" y="469332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20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" grpId="0"/>
      <p:bldP spid="740" grpId="0"/>
      <p:bldP spid="744" grpId="0" animBg="1"/>
      <p:bldP spid="7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" name="Google Shape;750;p62"/>
          <p:cNvGrpSpPr/>
          <p:nvPr/>
        </p:nvGrpSpPr>
        <p:grpSpPr>
          <a:xfrm flipH="1">
            <a:off x="618347" y="2071312"/>
            <a:ext cx="1994302" cy="1320735"/>
            <a:chOff x="3609450" y="1186000"/>
            <a:chExt cx="1448400" cy="971700"/>
          </a:xfrm>
        </p:grpSpPr>
        <p:sp>
          <p:nvSpPr>
            <p:cNvPr id="751" name="Google Shape;751;p62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2" name="Google Shape;752;p62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3" name="Google Shape;753;p62"/>
            <p:cNvCxnSpPr>
              <a:stCxn id="751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54" name="Google Shape;754;p62"/>
          <p:cNvSpPr txBox="1">
            <a:spLocks noGrp="1"/>
          </p:cNvSpPr>
          <p:nvPr>
            <p:ph type="title"/>
          </p:nvPr>
        </p:nvSpPr>
        <p:spPr>
          <a:xfrm>
            <a:off x="439775" y="2413823"/>
            <a:ext cx="16659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03</a:t>
            </a:r>
            <a:endParaRPr/>
          </a:p>
        </p:txBody>
      </p:sp>
      <p:sp>
        <p:nvSpPr>
          <p:cNvPr id="755" name="Google Shape;755;p62"/>
          <p:cNvSpPr txBox="1"/>
          <p:nvPr/>
        </p:nvSpPr>
        <p:spPr>
          <a:xfrm>
            <a:off x="2519615" y="2071288"/>
            <a:ext cx="39657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" sz="3000" b="0" i="1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</a:t>
            </a:r>
            <a:endParaRPr sz="3000" b="0" i="1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" sz="3000" b="0" i="1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MODELING</a:t>
            </a:r>
            <a:endParaRPr sz="3000" b="0" i="1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D56239-D902-4813-91D8-9588B5B69A4C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21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63"/>
          <p:cNvSpPr txBox="1">
            <a:spLocks noGrp="1"/>
          </p:cNvSpPr>
          <p:nvPr>
            <p:ph type="title"/>
          </p:nvPr>
        </p:nvSpPr>
        <p:spPr>
          <a:xfrm>
            <a:off x="355650" y="180575"/>
            <a:ext cx="84327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2900">
                <a:latin typeface="Comic Sans MS"/>
                <a:ea typeface="Comic Sans MS"/>
                <a:cs typeface="Comic Sans MS"/>
                <a:sym typeface="Comic Sans MS"/>
              </a:rPr>
              <a:t>Data Modeling</a:t>
            </a:r>
            <a:endParaRPr sz="2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61" name="Google Shape;761;p63"/>
          <p:cNvCxnSpPr/>
          <p:nvPr/>
        </p:nvCxnSpPr>
        <p:spPr>
          <a:xfrm rot="10800000" flipH="1">
            <a:off x="86000" y="2675125"/>
            <a:ext cx="8886000" cy="53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2" name="Google Shape;762;p63"/>
          <p:cNvSpPr/>
          <p:nvPr/>
        </p:nvSpPr>
        <p:spPr>
          <a:xfrm>
            <a:off x="639784" y="1411525"/>
            <a:ext cx="935700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63"/>
          <p:cNvSpPr/>
          <p:nvPr/>
        </p:nvSpPr>
        <p:spPr>
          <a:xfrm>
            <a:off x="2471715" y="3109225"/>
            <a:ext cx="935700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63"/>
          <p:cNvSpPr/>
          <p:nvPr/>
        </p:nvSpPr>
        <p:spPr>
          <a:xfrm>
            <a:off x="4304078" y="1411525"/>
            <a:ext cx="935700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63"/>
          <p:cNvSpPr/>
          <p:nvPr/>
        </p:nvSpPr>
        <p:spPr>
          <a:xfrm>
            <a:off x="6148972" y="3109225"/>
            <a:ext cx="935700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6" name="Google Shape;766;p63"/>
          <p:cNvCxnSpPr>
            <a:stCxn id="762" idx="4"/>
          </p:cNvCxnSpPr>
          <p:nvPr/>
        </p:nvCxnSpPr>
        <p:spPr>
          <a:xfrm>
            <a:off x="1107634" y="2347225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7" name="Google Shape;767;p63"/>
          <p:cNvCxnSpPr/>
          <p:nvPr/>
        </p:nvCxnSpPr>
        <p:spPr>
          <a:xfrm>
            <a:off x="4771925" y="2347225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8" name="Google Shape;768;p63"/>
          <p:cNvCxnSpPr/>
          <p:nvPr/>
        </p:nvCxnSpPr>
        <p:spPr>
          <a:xfrm>
            <a:off x="2936475" y="2728225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9" name="Google Shape;769;p63"/>
          <p:cNvCxnSpPr/>
          <p:nvPr/>
        </p:nvCxnSpPr>
        <p:spPr>
          <a:xfrm>
            <a:off x="6616822" y="2728225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0" name="Google Shape;770;p63"/>
          <p:cNvSpPr txBox="1">
            <a:spLocks noGrp="1"/>
          </p:cNvSpPr>
          <p:nvPr>
            <p:ph type="ctrTitle" idx="4294967295"/>
          </p:nvPr>
        </p:nvSpPr>
        <p:spPr>
          <a:xfrm flipH="1">
            <a:off x="327334" y="3033025"/>
            <a:ext cx="1560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XGboost</a:t>
            </a: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1" name="Google Shape;771;p63"/>
          <p:cNvSpPr txBox="1">
            <a:spLocks noGrp="1"/>
          </p:cNvSpPr>
          <p:nvPr>
            <p:ph type="ctrTitle" idx="4294967295"/>
          </p:nvPr>
        </p:nvSpPr>
        <p:spPr>
          <a:xfrm flipH="1">
            <a:off x="774334" y="1662625"/>
            <a:ext cx="666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3000" b="1" i="0" u="none" strike="noStrike" cap="non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01</a:t>
            </a:r>
            <a:endParaRPr sz="3000" b="1" i="0" u="none" strike="noStrike" cap="non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772" name="Google Shape;772;p63"/>
          <p:cNvSpPr txBox="1">
            <a:spLocks noGrp="1"/>
          </p:cNvSpPr>
          <p:nvPr>
            <p:ph type="ctrTitle" idx="4294967295"/>
          </p:nvPr>
        </p:nvSpPr>
        <p:spPr>
          <a:xfrm flipH="1">
            <a:off x="4438628" y="1662625"/>
            <a:ext cx="666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3000" b="1" i="0" u="none" strike="noStrike" cap="non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03</a:t>
            </a:r>
            <a:endParaRPr sz="3000" b="1" i="0" u="none" strike="noStrike" cap="non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773" name="Google Shape;773;p63"/>
          <p:cNvSpPr txBox="1">
            <a:spLocks noGrp="1"/>
          </p:cNvSpPr>
          <p:nvPr>
            <p:ph type="ctrTitle" idx="4294967295"/>
          </p:nvPr>
        </p:nvSpPr>
        <p:spPr>
          <a:xfrm flipH="1">
            <a:off x="2606265" y="3360325"/>
            <a:ext cx="666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3000" b="1" i="0" u="none" strike="noStrike" cap="non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02</a:t>
            </a:r>
            <a:endParaRPr sz="3000" b="1" i="0" u="none" strike="noStrike" cap="non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774" name="Google Shape;774;p63"/>
          <p:cNvSpPr txBox="1">
            <a:spLocks noGrp="1"/>
          </p:cNvSpPr>
          <p:nvPr>
            <p:ph type="ctrTitle" idx="4294967295"/>
          </p:nvPr>
        </p:nvSpPr>
        <p:spPr>
          <a:xfrm flipH="1">
            <a:off x="6283522" y="3360325"/>
            <a:ext cx="666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3000" b="1" i="0" u="none" strike="noStrike" cap="non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04</a:t>
            </a:r>
            <a:endParaRPr sz="3000" b="1" i="0" u="none" strike="noStrike" cap="non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775" name="Google Shape;775;p63"/>
          <p:cNvSpPr txBox="1">
            <a:spLocks noGrp="1"/>
          </p:cNvSpPr>
          <p:nvPr>
            <p:ph type="ctrTitle" idx="4294967295"/>
          </p:nvPr>
        </p:nvSpPr>
        <p:spPr>
          <a:xfrm flipH="1">
            <a:off x="3991628" y="3033025"/>
            <a:ext cx="1560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CART</a:t>
            </a: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6" name="Google Shape;776;p63"/>
          <p:cNvSpPr txBox="1">
            <a:spLocks noGrp="1"/>
          </p:cNvSpPr>
          <p:nvPr>
            <p:ph type="ctrTitle" idx="4294967295"/>
          </p:nvPr>
        </p:nvSpPr>
        <p:spPr>
          <a:xfrm flipH="1">
            <a:off x="2159265" y="1989576"/>
            <a:ext cx="1560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Ridge</a:t>
            </a:r>
            <a:endParaRPr sz="2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7" name="Google Shape;777;p63"/>
          <p:cNvSpPr txBox="1">
            <a:spLocks noGrp="1"/>
          </p:cNvSpPr>
          <p:nvPr>
            <p:ph type="ctrTitle" idx="4294967295"/>
          </p:nvPr>
        </p:nvSpPr>
        <p:spPr>
          <a:xfrm flipH="1">
            <a:off x="5836522" y="1989576"/>
            <a:ext cx="1560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ARIMA</a:t>
            </a:r>
            <a:endParaRPr sz="24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8" name="Google Shape;778;p63"/>
          <p:cNvSpPr/>
          <p:nvPr/>
        </p:nvSpPr>
        <p:spPr>
          <a:xfrm>
            <a:off x="7476403" y="1411525"/>
            <a:ext cx="935700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9" name="Google Shape;779;p63"/>
          <p:cNvCxnSpPr/>
          <p:nvPr/>
        </p:nvCxnSpPr>
        <p:spPr>
          <a:xfrm>
            <a:off x="7944250" y="2347225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0" name="Google Shape;780;p63"/>
          <p:cNvSpPr txBox="1">
            <a:spLocks noGrp="1"/>
          </p:cNvSpPr>
          <p:nvPr>
            <p:ph type="ctrTitle" idx="4294967295"/>
          </p:nvPr>
        </p:nvSpPr>
        <p:spPr>
          <a:xfrm flipH="1">
            <a:off x="7610953" y="1662625"/>
            <a:ext cx="666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3000" b="1" i="0" u="none" strike="noStrike" cap="non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05</a:t>
            </a:r>
            <a:endParaRPr sz="3000" b="1" i="0" u="none" strike="noStrike" cap="non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781" name="Google Shape;781;p63"/>
          <p:cNvSpPr txBox="1">
            <a:spLocks noGrp="1"/>
          </p:cNvSpPr>
          <p:nvPr>
            <p:ph type="ctrTitle" idx="4294967295"/>
          </p:nvPr>
        </p:nvSpPr>
        <p:spPr>
          <a:xfrm flipH="1">
            <a:off x="7229972" y="2926826"/>
            <a:ext cx="1560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SVM</a:t>
            </a: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552918-A4BF-4304-B25B-C4C2188D49A3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22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" grpId="0" animBg="1"/>
      <p:bldP spid="763" grpId="0" animBg="1"/>
      <p:bldP spid="764" grpId="0" animBg="1"/>
      <p:bldP spid="765" grpId="0" animBg="1"/>
      <p:bldP spid="770" grpId="0"/>
      <p:bldP spid="771" grpId="0"/>
      <p:bldP spid="772" grpId="0"/>
      <p:bldP spid="773" grpId="0"/>
      <p:bldP spid="774" grpId="0"/>
      <p:bldP spid="775" grpId="0"/>
      <p:bldP spid="776" grpId="0"/>
      <p:bldP spid="777" grpId="0"/>
      <p:bldP spid="778" grpId="0" animBg="1"/>
      <p:bldP spid="780" grpId="0"/>
      <p:bldP spid="7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DAD0-9C94-4375-AFDD-6EDFEAB37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7949" y="1632857"/>
            <a:ext cx="6255479" cy="1139372"/>
          </a:xfrm>
        </p:spPr>
        <p:txBody>
          <a:bodyPr/>
          <a:lstStyle/>
          <a:p>
            <a:r>
              <a:rPr lang="fr-FR" sz="5400" dirty="0">
                <a:latin typeface="Comic Sans MS" panose="030F0702030302020204" pitchFamily="66" charset="0"/>
              </a:rPr>
              <a:t>Ensemble </a:t>
            </a:r>
            <a:r>
              <a:rPr lang="fr-FR" sz="5400" dirty="0" err="1">
                <a:latin typeface="Comic Sans MS" panose="030F0702030302020204" pitchFamily="66" charset="0"/>
              </a:rPr>
              <a:t>methods</a:t>
            </a:r>
            <a:endParaRPr lang="fr-FR" sz="5400" dirty="0"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2F8DA-A7FA-45A4-8B3A-8C985B106D98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23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0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5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dirty="0">
                <a:latin typeface="Comic Sans MS"/>
                <a:ea typeface="Comic Sans MS"/>
                <a:cs typeface="Comic Sans MS"/>
                <a:sym typeface="Comic Sans MS"/>
              </a:rPr>
              <a:t>XGboost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2" name="Google Shape;792;p65"/>
          <p:cNvSpPr txBox="1">
            <a:spLocks noGrp="1"/>
          </p:cNvSpPr>
          <p:nvPr>
            <p:ph type="ctrTitle" idx="4294967295"/>
          </p:nvPr>
        </p:nvSpPr>
        <p:spPr>
          <a:xfrm flipH="1">
            <a:off x="-198075" y="1314725"/>
            <a:ext cx="28662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1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Extreme Gradient Boosting</a:t>
            </a:r>
            <a:endParaRPr sz="21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3" name="Google Shape;793;p65"/>
          <p:cNvSpPr/>
          <p:nvPr/>
        </p:nvSpPr>
        <p:spPr>
          <a:xfrm>
            <a:off x="2668125" y="1706038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65"/>
          <p:cNvSpPr txBox="1">
            <a:spLocks noGrp="1"/>
          </p:cNvSpPr>
          <p:nvPr>
            <p:ph type="ctrTitle" idx="4294967295"/>
          </p:nvPr>
        </p:nvSpPr>
        <p:spPr>
          <a:xfrm flipH="1">
            <a:off x="1107532" y="2819600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2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Used for :</a:t>
            </a:r>
            <a:endParaRPr sz="22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5" name="Google Shape;795;p65"/>
          <p:cNvSpPr txBox="1">
            <a:spLocks noGrp="1"/>
          </p:cNvSpPr>
          <p:nvPr>
            <p:ph type="subTitle" idx="4294967295"/>
          </p:nvPr>
        </p:nvSpPr>
        <p:spPr>
          <a:xfrm flipH="1">
            <a:off x="705225" y="3397400"/>
            <a:ext cx="19629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●"/>
            </a:pPr>
            <a:r>
              <a:rPr lang="fr" sz="1400" b="0" i="0" u="none" strike="noStrike" cap="none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classification</a:t>
            </a:r>
            <a:endParaRPr sz="1400" b="0" i="0" u="none" strike="noStrike" cap="none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●"/>
            </a:pPr>
            <a:r>
              <a:rPr lang="fr" sz="1400" b="0" i="0" u="none" strike="noStrike" cap="none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Regression</a:t>
            </a:r>
            <a:endParaRPr sz="1400" b="0" i="0" u="none" strike="noStrike" cap="none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●"/>
            </a:pPr>
            <a:r>
              <a:rPr lang="fr" sz="1400" b="0" i="0" u="none" strike="noStrike" cap="none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Ranking</a:t>
            </a:r>
            <a:endParaRPr sz="1400" b="0" i="0" u="none" strike="noStrike" cap="none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96" name="Google Shape;796;p65"/>
          <p:cNvSpPr/>
          <p:nvPr/>
        </p:nvSpPr>
        <p:spPr>
          <a:xfrm>
            <a:off x="2668125" y="3053713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65"/>
          <p:cNvSpPr txBox="1">
            <a:spLocks noGrp="1"/>
          </p:cNvSpPr>
          <p:nvPr>
            <p:ph type="ctrTitle" idx="4294967295"/>
          </p:nvPr>
        </p:nvSpPr>
        <p:spPr>
          <a:xfrm flipH="1">
            <a:off x="6678025" y="1471925"/>
            <a:ext cx="2325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0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Custom tree building algorithm</a:t>
            </a:r>
            <a:endParaRPr sz="20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8" name="Google Shape;798;p65"/>
          <p:cNvSpPr/>
          <p:nvPr/>
        </p:nvSpPr>
        <p:spPr>
          <a:xfrm>
            <a:off x="6512525" y="1706038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65"/>
          <p:cNvSpPr txBox="1">
            <a:spLocks noGrp="1"/>
          </p:cNvSpPr>
          <p:nvPr>
            <p:ph type="ctrTitle" idx="4294967295"/>
          </p:nvPr>
        </p:nvSpPr>
        <p:spPr>
          <a:xfrm flipH="1">
            <a:off x="6512525" y="2839375"/>
            <a:ext cx="1962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0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Interface for Python &amp; R </a:t>
            </a:r>
            <a:endParaRPr sz="20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0" name="Google Shape;800;p65"/>
          <p:cNvSpPr/>
          <p:nvPr/>
        </p:nvSpPr>
        <p:spPr>
          <a:xfrm>
            <a:off x="6512525" y="3053713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1" name="Google Shape;801;p65"/>
          <p:cNvCxnSpPr>
            <a:stCxn id="793" idx="6"/>
          </p:cNvCxnSpPr>
          <p:nvPr/>
        </p:nvCxnSpPr>
        <p:spPr>
          <a:xfrm>
            <a:off x="2817225" y="1780588"/>
            <a:ext cx="1389900" cy="529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2" name="Google Shape;802;p65"/>
          <p:cNvCxnSpPr>
            <a:stCxn id="798" idx="2"/>
          </p:cNvCxnSpPr>
          <p:nvPr/>
        </p:nvCxnSpPr>
        <p:spPr>
          <a:xfrm flipH="1">
            <a:off x="4490825" y="1780588"/>
            <a:ext cx="2021700" cy="735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3" name="Google Shape;803;p65"/>
          <p:cNvCxnSpPr>
            <a:stCxn id="796" idx="6"/>
          </p:cNvCxnSpPr>
          <p:nvPr/>
        </p:nvCxnSpPr>
        <p:spPr>
          <a:xfrm rot="10800000" flipH="1">
            <a:off x="2817225" y="2770963"/>
            <a:ext cx="1134300" cy="357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4" name="Google Shape;804;p65"/>
          <p:cNvCxnSpPr>
            <a:stCxn id="800" idx="2"/>
          </p:cNvCxnSpPr>
          <p:nvPr/>
        </p:nvCxnSpPr>
        <p:spPr>
          <a:xfrm flipH="1">
            <a:off x="4746125" y="3128263"/>
            <a:ext cx="1766400" cy="451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05" name="Google Shape;805;p65"/>
          <p:cNvGrpSpPr/>
          <p:nvPr/>
        </p:nvGrpSpPr>
        <p:grpSpPr>
          <a:xfrm rot="-3005307">
            <a:off x="2829180" y="2191767"/>
            <a:ext cx="3122998" cy="2406152"/>
            <a:chOff x="1752137" y="4266608"/>
            <a:chExt cx="378512" cy="374756"/>
          </a:xfrm>
        </p:grpSpPr>
        <p:sp>
          <p:nvSpPr>
            <p:cNvPr id="806" name="Google Shape;806;p65"/>
            <p:cNvSpPr/>
            <p:nvPr/>
          </p:nvSpPr>
          <p:spPr>
            <a:xfrm>
              <a:off x="1752400" y="4382020"/>
              <a:ext cx="171163" cy="82220"/>
            </a:xfrm>
            <a:custGeom>
              <a:avLst/>
              <a:gdLst/>
              <a:ahLst/>
              <a:cxnLst/>
              <a:rect l="l" t="t" r="r" b="b"/>
              <a:pathLst>
                <a:path w="6518" h="3131" extrusionOk="0">
                  <a:moveTo>
                    <a:pt x="6518" y="1"/>
                  </a:moveTo>
                  <a:lnTo>
                    <a:pt x="5092" y="125"/>
                  </a:lnTo>
                  <a:cubicBezTo>
                    <a:pt x="3226" y="278"/>
                    <a:pt x="1474" y="1082"/>
                    <a:pt x="154" y="2412"/>
                  </a:cubicBezTo>
                  <a:cubicBezTo>
                    <a:pt x="1" y="2565"/>
                    <a:pt x="96" y="2833"/>
                    <a:pt x="316" y="2853"/>
                  </a:cubicBezTo>
                  <a:lnTo>
                    <a:pt x="3398" y="3130"/>
                  </a:lnTo>
                  <a:lnTo>
                    <a:pt x="6518" y="1"/>
                  </a:ln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5"/>
            <p:cNvSpPr/>
            <p:nvPr/>
          </p:nvSpPr>
          <p:spPr>
            <a:xfrm>
              <a:off x="1931834" y="4472250"/>
              <a:ext cx="81957" cy="169114"/>
            </a:xfrm>
            <a:custGeom>
              <a:avLst/>
              <a:gdLst/>
              <a:ahLst/>
              <a:cxnLst/>
              <a:rect l="l" t="t" r="r" b="b"/>
              <a:pathLst>
                <a:path w="3121" h="6440" extrusionOk="0">
                  <a:moveTo>
                    <a:pt x="3121" y="0"/>
                  </a:moveTo>
                  <a:lnTo>
                    <a:pt x="1" y="3120"/>
                  </a:lnTo>
                  <a:lnTo>
                    <a:pt x="269" y="6202"/>
                  </a:lnTo>
                  <a:cubicBezTo>
                    <a:pt x="281" y="6348"/>
                    <a:pt x="404" y="6439"/>
                    <a:pt x="530" y="6439"/>
                  </a:cubicBezTo>
                  <a:cubicBezTo>
                    <a:pt x="593" y="6439"/>
                    <a:pt x="657" y="6416"/>
                    <a:pt x="709" y="6365"/>
                  </a:cubicBezTo>
                  <a:cubicBezTo>
                    <a:pt x="2039" y="5044"/>
                    <a:pt x="2843" y="3293"/>
                    <a:pt x="3006" y="1426"/>
                  </a:cubicBezTo>
                  <a:lnTo>
                    <a:pt x="3121" y="0"/>
                  </a:ln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65"/>
            <p:cNvSpPr/>
            <p:nvPr/>
          </p:nvSpPr>
          <p:spPr>
            <a:xfrm>
              <a:off x="1752137" y="4386537"/>
              <a:ext cx="123685" cy="71664"/>
            </a:xfrm>
            <a:custGeom>
              <a:avLst/>
              <a:gdLst/>
              <a:ahLst/>
              <a:cxnLst/>
              <a:rect l="l" t="t" r="r" b="b"/>
              <a:pathLst>
                <a:path w="4710" h="2729" extrusionOk="0">
                  <a:moveTo>
                    <a:pt x="4710" y="1"/>
                  </a:moveTo>
                  <a:lnTo>
                    <a:pt x="4710" y="1"/>
                  </a:lnTo>
                  <a:cubicBezTo>
                    <a:pt x="2987" y="221"/>
                    <a:pt x="1389" y="1015"/>
                    <a:pt x="164" y="2240"/>
                  </a:cubicBezTo>
                  <a:cubicBezTo>
                    <a:pt x="1" y="2393"/>
                    <a:pt x="106" y="2661"/>
                    <a:pt x="317" y="2681"/>
                  </a:cubicBezTo>
                  <a:lnTo>
                    <a:pt x="776" y="2728"/>
                  </a:lnTo>
                  <a:cubicBezTo>
                    <a:pt x="633" y="2614"/>
                    <a:pt x="613" y="2403"/>
                    <a:pt x="747" y="2269"/>
                  </a:cubicBezTo>
                  <a:cubicBezTo>
                    <a:pt x="1838" y="1178"/>
                    <a:pt x="3207" y="393"/>
                    <a:pt x="4710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65"/>
            <p:cNvSpPr/>
            <p:nvPr/>
          </p:nvSpPr>
          <p:spPr>
            <a:xfrm>
              <a:off x="1931834" y="4539108"/>
              <a:ext cx="23897" cy="102256"/>
            </a:xfrm>
            <a:custGeom>
              <a:avLst/>
              <a:gdLst/>
              <a:ahLst/>
              <a:cxnLst/>
              <a:rect l="l" t="t" r="r" b="b"/>
              <a:pathLst>
                <a:path w="910" h="3894" extrusionOk="0">
                  <a:moveTo>
                    <a:pt x="575" y="0"/>
                  </a:moveTo>
                  <a:lnTo>
                    <a:pt x="1" y="574"/>
                  </a:lnTo>
                  <a:lnTo>
                    <a:pt x="269" y="3656"/>
                  </a:lnTo>
                  <a:cubicBezTo>
                    <a:pt x="281" y="3802"/>
                    <a:pt x="404" y="3893"/>
                    <a:pt x="530" y="3893"/>
                  </a:cubicBezTo>
                  <a:cubicBezTo>
                    <a:pt x="593" y="3893"/>
                    <a:pt x="657" y="3870"/>
                    <a:pt x="709" y="3819"/>
                  </a:cubicBezTo>
                  <a:cubicBezTo>
                    <a:pt x="776" y="3752"/>
                    <a:pt x="843" y="3685"/>
                    <a:pt x="910" y="3618"/>
                  </a:cubicBezTo>
                  <a:cubicBezTo>
                    <a:pt x="891" y="3579"/>
                    <a:pt x="891" y="3551"/>
                    <a:pt x="881" y="3512"/>
                  </a:cubicBezTo>
                  <a:lnTo>
                    <a:pt x="575" y="0"/>
                  </a:ln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65"/>
            <p:cNvSpPr/>
            <p:nvPr/>
          </p:nvSpPr>
          <p:spPr>
            <a:xfrm>
              <a:off x="1823512" y="4266608"/>
              <a:ext cx="307137" cy="305115"/>
            </a:xfrm>
            <a:custGeom>
              <a:avLst/>
              <a:gdLst/>
              <a:ahLst/>
              <a:cxnLst/>
              <a:rect l="l" t="t" r="r" b="b"/>
              <a:pathLst>
                <a:path w="11696" h="11619" extrusionOk="0">
                  <a:moveTo>
                    <a:pt x="11451" y="0"/>
                  </a:moveTo>
                  <a:cubicBezTo>
                    <a:pt x="11428" y="0"/>
                    <a:pt x="11404" y="4"/>
                    <a:pt x="11380" y="12"/>
                  </a:cubicBezTo>
                  <a:lnTo>
                    <a:pt x="8920" y="730"/>
                  </a:lnTo>
                  <a:lnTo>
                    <a:pt x="7102" y="1257"/>
                  </a:lnTo>
                  <a:cubicBezTo>
                    <a:pt x="6949" y="1304"/>
                    <a:pt x="6815" y="1381"/>
                    <a:pt x="6710" y="1496"/>
                  </a:cubicBezTo>
                  <a:lnTo>
                    <a:pt x="87" y="8119"/>
                  </a:lnTo>
                  <a:cubicBezTo>
                    <a:pt x="1" y="8205"/>
                    <a:pt x="1" y="8339"/>
                    <a:pt x="87" y="8425"/>
                  </a:cubicBezTo>
                  <a:lnTo>
                    <a:pt x="1408" y="9745"/>
                  </a:lnTo>
                  <a:lnTo>
                    <a:pt x="1896" y="10234"/>
                  </a:lnTo>
                  <a:lnTo>
                    <a:pt x="3217" y="11554"/>
                  </a:lnTo>
                  <a:cubicBezTo>
                    <a:pt x="3260" y="11597"/>
                    <a:pt x="3319" y="11619"/>
                    <a:pt x="3379" y="11619"/>
                  </a:cubicBezTo>
                  <a:cubicBezTo>
                    <a:pt x="3439" y="11619"/>
                    <a:pt x="3499" y="11597"/>
                    <a:pt x="3542" y="11554"/>
                  </a:cubicBezTo>
                  <a:lnTo>
                    <a:pt x="7246" y="7841"/>
                  </a:lnTo>
                  <a:lnTo>
                    <a:pt x="10136" y="4970"/>
                  </a:lnTo>
                  <a:cubicBezTo>
                    <a:pt x="10260" y="4845"/>
                    <a:pt x="10346" y="4692"/>
                    <a:pt x="10394" y="4530"/>
                  </a:cubicBezTo>
                  <a:lnTo>
                    <a:pt x="11638" y="271"/>
                  </a:lnTo>
                  <a:cubicBezTo>
                    <a:pt x="11696" y="132"/>
                    <a:pt x="11585" y="0"/>
                    <a:pt x="11451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65"/>
            <p:cNvSpPr/>
            <p:nvPr/>
          </p:nvSpPr>
          <p:spPr>
            <a:xfrm>
              <a:off x="1823512" y="4266686"/>
              <a:ext cx="306507" cy="227963"/>
            </a:xfrm>
            <a:custGeom>
              <a:avLst/>
              <a:gdLst/>
              <a:ahLst/>
              <a:cxnLst/>
              <a:rect l="l" t="t" r="r" b="b"/>
              <a:pathLst>
                <a:path w="11672" h="8681" extrusionOk="0">
                  <a:moveTo>
                    <a:pt x="11449" y="0"/>
                  </a:moveTo>
                  <a:cubicBezTo>
                    <a:pt x="11430" y="0"/>
                    <a:pt x="11410" y="3"/>
                    <a:pt x="11390" y="9"/>
                  </a:cubicBezTo>
                  <a:lnTo>
                    <a:pt x="7083" y="1263"/>
                  </a:lnTo>
                  <a:cubicBezTo>
                    <a:pt x="6949" y="1301"/>
                    <a:pt x="6825" y="1378"/>
                    <a:pt x="6729" y="1474"/>
                  </a:cubicBezTo>
                  <a:lnTo>
                    <a:pt x="87" y="8116"/>
                  </a:lnTo>
                  <a:cubicBezTo>
                    <a:pt x="1" y="8192"/>
                    <a:pt x="1" y="8326"/>
                    <a:pt x="87" y="8412"/>
                  </a:cubicBezTo>
                  <a:lnTo>
                    <a:pt x="355" y="8680"/>
                  </a:lnTo>
                  <a:lnTo>
                    <a:pt x="1101" y="7934"/>
                  </a:lnTo>
                  <a:lnTo>
                    <a:pt x="7064" y="1971"/>
                  </a:lnTo>
                  <a:cubicBezTo>
                    <a:pt x="7150" y="1885"/>
                    <a:pt x="7265" y="1818"/>
                    <a:pt x="7389" y="1780"/>
                  </a:cubicBezTo>
                  <a:lnTo>
                    <a:pt x="11552" y="565"/>
                  </a:lnTo>
                  <a:lnTo>
                    <a:pt x="11638" y="258"/>
                  </a:lnTo>
                  <a:cubicBezTo>
                    <a:pt x="11672" y="126"/>
                    <a:pt x="11575" y="0"/>
                    <a:pt x="11449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65"/>
            <p:cNvSpPr/>
            <p:nvPr/>
          </p:nvSpPr>
          <p:spPr>
            <a:xfrm>
              <a:off x="1978078" y="4353633"/>
              <a:ext cx="64127" cy="64101"/>
            </a:xfrm>
            <a:custGeom>
              <a:avLst/>
              <a:gdLst/>
              <a:ahLst/>
              <a:cxnLst/>
              <a:rect l="l" t="t" r="r" b="b"/>
              <a:pathLst>
                <a:path w="2442" h="2441" extrusionOk="0">
                  <a:moveTo>
                    <a:pt x="1226" y="0"/>
                  </a:moveTo>
                  <a:cubicBezTo>
                    <a:pt x="546" y="0"/>
                    <a:pt x="1" y="546"/>
                    <a:pt x="1" y="1216"/>
                  </a:cubicBezTo>
                  <a:cubicBezTo>
                    <a:pt x="1" y="1895"/>
                    <a:pt x="546" y="2441"/>
                    <a:pt x="1226" y="2441"/>
                  </a:cubicBezTo>
                  <a:cubicBezTo>
                    <a:pt x="1896" y="2441"/>
                    <a:pt x="2441" y="1895"/>
                    <a:pt x="2441" y="1216"/>
                  </a:cubicBezTo>
                  <a:cubicBezTo>
                    <a:pt x="2441" y="546"/>
                    <a:pt x="1896" y="0"/>
                    <a:pt x="1226" y="0"/>
                  </a:cubicBez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65"/>
            <p:cNvSpPr/>
            <p:nvPr/>
          </p:nvSpPr>
          <p:spPr>
            <a:xfrm>
              <a:off x="1978078" y="4353660"/>
              <a:ext cx="39731" cy="64206"/>
            </a:xfrm>
            <a:custGeom>
              <a:avLst/>
              <a:gdLst/>
              <a:ahLst/>
              <a:cxnLst/>
              <a:rect l="l" t="t" r="r" b="b"/>
              <a:pathLst>
                <a:path w="1513" h="2445" extrusionOk="0">
                  <a:moveTo>
                    <a:pt x="1215" y="1"/>
                  </a:moveTo>
                  <a:cubicBezTo>
                    <a:pt x="559" y="1"/>
                    <a:pt x="1" y="533"/>
                    <a:pt x="1" y="1224"/>
                  </a:cubicBezTo>
                  <a:cubicBezTo>
                    <a:pt x="1" y="1911"/>
                    <a:pt x="566" y="2444"/>
                    <a:pt x="1226" y="2444"/>
                  </a:cubicBezTo>
                  <a:cubicBezTo>
                    <a:pt x="1320" y="2444"/>
                    <a:pt x="1416" y="2434"/>
                    <a:pt x="1513" y="2411"/>
                  </a:cubicBezTo>
                  <a:cubicBezTo>
                    <a:pt x="584" y="2181"/>
                    <a:pt x="259" y="1033"/>
                    <a:pt x="939" y="353"/>
                  </a:cubicBezTo>
                  <a:cubicBezTo>
                    <a:pt x="1092" y="200"/>
                    <a:pt x="1293" y="85"/>
                    <a:pt x="1513" y="38"/>
                  </a:cubicBezTo>
                  <a:cubicBezTo>
                    <a:pt x="1412" y="13"/>
                    <a:pt x="1313" y="1"/>
                    <a:pt x="1215" y="1"/>
                  </a:cubicBez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65"/>
            <p:cNvSpPr/>
            <p:nvPr/>
          </p:nvSpPr>
          <p:spPr>
            <a:xfrm>
              <a:off x="1815476" y="4497381"/>
              <a:ext cx="82955" cy="82404"/>
            </a:xfrm>
            <a:custGeom>
              <a:avLst/>
              <a:gdLst/>
              <a:ahLst/>
              <a:cxnLst/>
              <a:rect l="l" t="t" r="r" b="b"/>
              <a:pathLst>
                <a:path w="3159" h="3138" extrusionOk="0">
                  <a:moveTo>
                    <a:pt x="814" y="0"/>
                  </a:moveTo>
                  <a:lnTo>
                    <a:pt x="125" y="699"/>
                  </a:lnTo>
                  <a:cubicBezTo>
                    <a:pt x="1" y="823"/>
                    <a:pt x="1" y="1024"/>
                    <a:pt x="125" y="1158"/>
                  </a:cubicBezTo>
                  <a:lnTo>
                    <a:pt x="1063" y="2096"/>
                  </a:lnTo>
                  <a:lnTo>
                    <a:pt x="2010" y="3044"/>
                  </a:lnTo>
                  <a:cubicBezTo>
                    <a:pt x="2073" y="3106"/>
                    <a:pt x="2154" y="3137"/>
                    <a:pt x="2235" y="3137"/>
                  </a:cubicBezTo>
                  <a:cubicBezTo>
                    <a:pt x="2317" y="3137"/>
                    <a:pt x="2398" y="3106"/>
                    <a:pt x="2460" y="3044"/>
                  </a:cubicBezTo>
                  <a:lnTo>
                    <a:pt x="3159" y="2345"/>
                  </a:lnTo>
                  <a:lnTo>
                    <a:pt x="2231" y="1417"/>
                  </a:lnTo>
                  <a:lnTo>
                    <a:pt x="1742" y="929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65"/>
            <p:cNvSpPr/>
            <p:nvPr/>
          </p:nvSpPr>
          <p:spPr>
            <a:xfrm>
              <a:off x="1815476" y="4497381"/>
              <a:ext cx="32195" cy="35950"/>
            </a:xfrm>
            <a:custGeom>
              <a:avLst/>
              <a:gdLst/>
              <a:ahLst/>
              <a:cxnLst/>
              <a:rect l="l" t="t" r="r" b="b"/>
              <a:pathLst>
                <a:path w="1226" h="1369" extrusionOk="0">
                  <a:moveTo>
                    <a:pt x="814" y="0"/>
                  </a:moveTo>
                  <a:lnTo>
                    <a:pt x="125" y="699"/>
                  </a:lnTo>
                  <a:cubicBezTo>
                    <a:pt x="1" y="823"/>
                    <a:pt x="1" y="1024"/>
                    <a:pt x="125" y="1158"/>
                  </a:cubicBezTo>
                  <a:lnTo>
                    <a:pt x="345" y="1369"/>
                  </a:lnTo>
                  <a:cubicBezTo>
                    <a:pt x="355" y="1302"/>
                    <a:pt x="393" y="1245"/>
                    <a:pt x="441" y="1197"/>
                  </a:cubicBezTo>
                  <a:lnTo>
                    <a:pt x="1226" y="412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65"/>
            <p:cNvSpPr/>
            <p:nvPr/>
          </p:nvSpPr>
          <p:spPr>
            <a:xfrm>
              <a:off x="1823512" y="4463952"/>
              <a:ext cx="108349" cy="107719"/>
            </a:xfrm>
            <a:custGeom>
              <a:avLst/>
              <a:gdLst/>
              <a:ahLst/>
              <a:cxnLst/>
              <a:rect l="l" t="t" r="r" b="b"/>
              <a:pathLst>
                <a:path w="4126" h="4102" extrusionOk="0">
                  <a:moveTo>
                    <a:pt x="680" y="1"/>
                  </a:moveTo>
                  <a:lnTo>
                    <a:pt x="87" y="604"/>
                  </a:lnTo>
                  <a:cubicBezTo>
                    <a:pt x="1" y="680"/>
                    <a:pt x="1" y="824"/>
                    <a:pt x="87" y="900"/>
                  </a:cubicBezTo>
                  <a:lnTo>
                    <a:pt x="1408" y="2230"/>
                  </a:lnTo>
                  <a:lnTo>
                    <a:pt x="1896" y="2719"/>
                  </a:lnTo>
                  <a:lnTo>
                    <a:pt x="3217" y="4030"/>
                  </a:lnTo>
                  <a:cubicBezTo>
                    <a:pt x="3260" y="4078"/>
                    <a:pt x="3319" y="4101"/>
                    <a:pt x="3379" y="4101"/>
                  </a:cubicBezTo>
                  <a:cubicBezTo>
                    <a:pt x="3439" y="4101"/>
                    <a:pt x="3499" y="4078"/>
                    <a:pt x="3542" y="4030"/>
                  </a:cubicBezTo>
                  <a:lnTo>
                    <a:pt x="4126" y="3446"/>
                  </a:lnTo>
                  <a:lnTo>
                    <a:pt x="2652" y="1962"/>
                  </a:lnTo>
                  <a:lnTo>
                    <a:pt x="2164" y="1484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5"/>
            <p:cNvSpPr/>
            <p:nvPr/>
          </p:nvSpPr>
          <p:spPr>
            <a:xfrm>
              <a:off x="1823512" y="4463952"/>
              <a:ext cx="28939" cy="30698"/>
            </a:xfrm>
            <a:custGeom>
              <a:avLst/>
              <a:gdLst/>
              <a:ahLst/>
              <a:cxnLst/>
              <a:rect l="l" t="t" r="r" b="b"/>
              <a:pathLst>
                <a:path w="1102" h="1169" extrusionOk="0">
                  <a:moveTo>
                    <a:pt x="680" y="1"/>
                  </a:moveTo>
                  <a:lnTo>
                    <a:pt x="87" y="604"/>
                  </a:lnTo>
                  <a:cubicBezTo>
                    <a:pt x="1" y="680"/>
                    <a:pt x="1" y="814"/>
                    <a:pt x="87" y="900"/>
                  </a:cubicBezTo>
                  <a:lnTo>
                    <a:pt x="345" y="1168"/>
                  </a:lnTo>
                  <a:lnTo>
                    <a:pt x="1101" y="412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65"/>
            <p:cNvSpPr/>
            <p:nvPr/>
          </p:nvSpPr>
          <p:spPr>
            <a:xfrm>
              <a:off x="1776034" y="4536981"/>
              <a:ext cx="33692" cy="30724"/>
            </a:xfrm>
            <a:custGeom>
              <a:avLst/>
              <a:gdLst/>
              <a:ahLst/>
              <a:cxnLst/>
              <a:rect l="l" t="t" r="r" b="b"/>
              <a:pathLst>
                <a:path w="1283" h="1170" extrusionOk="0">
                  <a:moveTo>
                    <a:pt x="976" y="1"/>
                  </a:moveTo>
                  <a:cubicBezTo>
                    <a:pt x="924" y="1"/>
                    <a:pt x="871" y="22"/>
                    <a:pt x="823" y="72"/>
                  </a:cubicBezTo>
                  <a:lnTo>
                    <a:pt x="86" y="799"/>
                  </a:lnTo>
                  <a:cubicBezTo>
                    <a:pt x="0" y="885"/>
                    <a:pt x="0" y="1019"/>
                    <a:pt x="86" y="1105"/>
                  </a:cubicBezTo>
                  <a:cubicBezTo>
                    <a:pt x="129" y="1148"/>
                    <a:pt x="184" y="1170"/>
                    <a:pt x="239" y="1170"/>
                  </a:cubicBezTo>
                  <a:cubicBezTo>
                    <a:pt x="294" y="1170"/>
                    <a:pt x="349" y="1148"/>
                    <a:pt x="393" y="1105"/>
                  </a:cubicBezTo>
                  <a:lnTo>
                    <a:pt x="1129" y="378"/>
                  </a:lnTo>
                  <a:cubicBezTo>
                    <a:pt x="1283" y="217"/>
                    <a:pt x="1141" y="1"/>
                    <a:pt x="976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65"/>
            <p:cNvSpPr/>
            <p:nvPr/>
          </p:nvSpPr>
          <p:spPr>
            <a:xfrm>
              <a:off x="1794862" y="4555730"/>
              <a:ext cx="33508" cy="30567"/>
            </a:xfrm>
            <a:custGeom>
              <a:avLst/>
              <a:gdLst/>
              <a:ahLst/>
              <a:cxnLst/>
              <a:rect l="l" t="t" r="r" b="b"/>
              <a:pathLst>
                <a:path w="1276" h="1164" extrusionOk="0">
                  <a:moveTo>
                    <a:pt x="962" y="0"/>
                  </a:moveTo>
                  <a:cubicBezTo>
                    <a:pt x="912" y="0"/>
                    <a:pt x="861" y="19"/>
                    <a:pt x="814" y="66"/>
                  </a:cubicBezTo>
                  <a:lnTo>
                    <a:pt x="87" y="793"/>
                  </a:lnTo>
                  <a:cubicBezTo>
                    <a:pt x="1" y="879"/>
                    <a:pt x="1" y="1013"/>
                    <a:pt x="87" y="1099"/>
                  </a:cubicBezTo>
                  <a:cubicBezTo>
                    <a:pt x="125" y="1142"/>
                    <a:pt x="180" y="1164"/>
                    <a:pt x="235" y="1164"/>
                  </a:cubicBezTo>
                  <a:cubicBezTo>
                    <a:pt x="290" y="1164"/>
                    <a:pt x="345" y="1142"/>
                    <a:pt x="384" y="1099"/>
                  </a:cubicBezTo>
                  <a:lnTo>
                    <a:pt x="1121" y="372"/>
                  </a:lnTo>
                  <a:cubicBezTo>
                    <a:pt x="1275" y="217"/>
                    <a:pt x="1129" y="0"/>
                    <a:pt x="962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65"/>
            <p:cNvSpPr/>
            <p:nvPr/>
          </p:nvSpPr>
          <p:spPr>
            <a:xfrm>
              <a:off x="1832309" y="4593125"/>
              <a:ext cx="33481" cy="30619"/>
            </a:xfrm>
            <a:custGeom>
              <a:avLst/>
              <a:gdLst/>
              <a:ahLst/>
              <a:cxnLst/>
              <a:rect l="l" t="t" r="r" b="b"/>
              <a:pathLst>
                <a:path w="1275" h="1166" extrusionOk="0">
                  <a:moveTo>
                    <a:pt x="965" y="1"/>
                  </a:moveTo>
                  <a:cubicBezTo>
                    <a:pt x="914" y="1"/>
                    <a:pt x="861" y="21"/>
                    <a:pt x="814" y="68"/>
                  </a:cubicBezTo>
                  <a:lnTo>
                    <a:pt x="87" y="795"/>
                  </a:lnTo>
                  <a:cubicBezTo>
                    <a:pt x="1" y="881"/>
                    <a:pt x="1" y="1015"/>
                    <a:pt x="87" y="1101"/>
                  </a:cubicBezTo>
                  <a:cubicBezTo>
                    <a:pt x="125" y="1144"/>
                    <a:pt x="178" y="1166"/>
                    <a:pt x="232" y="1166"/>
                  </a:cubicBezTo>
                  <a:cubicBezTo>
                    <a:pt x="286" y="1166"/>
                    <a:pt x="341" y="1144"/>
                    <a:pt x="384" y="1101"/>
                  </a:cubicBezTo>
                  <a:lnTo>
                    <a:pt x="1121" y="374"/>
                  </a:lnTo>
                  <a:cubicBezTo>
                    <a:pt x="1275" y="213"/>
                    <a:pt x="1131" y="1"/>
                    <a:pt x="965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5"/>
            <p:cNvSpPr/>
            <p:nvPr/>
          </p:nvSpPr>
          <p:spPr>
            <a:xfrm>
              <a:off x="1813480" y="4574322"/>
              <a:ext cx="33665" cy="30645"/>
            </a:xfrm>
            <a:custGeom>
              <a:avLst/>
              <a:gdLst/>
              <a:ahLst/>
              <a:cxnLst/>
              <a:rect l="l" t="t" r="r" b="b"/>
              <a:pathLst>
                <a:path w="1282" h="1167" extrusionOk="0">
                  <a:moveTo>
                    <a:pt x="971" y="0"/>
                  </a:moveTo>
                  <a:cubicBezTo>
                    <a:pt x="921" y="0"/>
                    <a:pt x="869" y="20"/>
                    <a:pt x="823" y="66"/>
                  </a:cubicBezTo>
                  <a:lnTo>
                    <a:pt x="86" y="803"/>
                  </a:lnTo>
                  <a:cubicBezTo>
                    <a:pt x="0" y="889"/>
                    <a:pt x="0" y="1023"/>
                    <a:pt x="86" y="1109"/>
                  </a:cubicBezTo>
                  <a:cubicBezTo>
                    <a:pt x="129" y="1147"/>
                    <a:pt x="184" y="1166"/>
                    <a:pt x="239" y="1166"/>
                  </a:cubicBezTo>
                  <a:cubicBezTo>
                    <a:pt x="294" y="1166"/>
                    <a:pt x="349" y="1147"/>
                    <a:pt x="392" y="1109"/>
                  </a:cubicBezTo>
                  <a:lnTo>
                    <a:pt x="1120" y="372"/>
                  </a:lnTo>
                  <a:cubicBezTo>
                    <a:pt x="1282" y="217"/>
                    <a:pt x="1138" y="0"/>
                    <a:pt x="971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5"/>
            <p:cNvSpPr/>
            <p:nvPr/>
          </p:nvSpPr>
          <p:spPr>
            <a:xfrm>
              <a:off x="2057751" y="4266686"/>
              <a:ext cx="72241" cy="71375"/>
            </a:xfrm>
            <a:custGeom>
              <a:avLst/>
              <a:gdLst/>
              <a:ahLst/>
              <a:cxnLst/>
              <a:rect l="l" t="t" r="r" b="b"/>
              <a:pathLst>
                <a:path w="2751" h="2718" extrusionOk="0">
                  <a:moveTo>
                    <a:pt x="2520" y="0"/>
                  </a:moveTo>
                  <a:cubicBezTo>
                    <a:pt x="2501" y="0"/>
                    <a:pt x="2480" y="3"/>
                    <a:pt x="2460" y="9"/>
                  </a:cubicBezTo>
                  <a:lnTo>
                    <a:pt x="0" y="727"/>
                  </a:lnTo>
                  <a:lnTo>
                    <a:pt x="1991" y="2718"/>
                  </a:lnTo>
                  <a:lnTo>
                    <a:pt x="2709" y="258"/>
                  </a:lnTo>
                  <a:cubicBezTo>
                    <a:pt x="2750" y="126"/>
                    <a:pt x="2648" y="0"/>
                    <a:pt x="252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65"/>
            <p:cNvSpPr/>
            <p:nvPr/>
          </p:nvSpPr>
          <p:spPr>
            <a:xfrm>
              <a:off x="2057751" y="4266686"/>
              <a:ext cx="72241" cy="31171"/>
            </a:xfrm>
            <a:custGeom>
              <a:avLst/>
              <a:gdLst/>
              <a:ahLst/>
              <a:cxnLst/>
              <a:rect l="l" t="t" r="r" b="b"/>
              <a:pathLst>
                <a:path w="2751" h="1187" extrusionOk="0">
                  <a:moveTo>
                    <a:pt x="2520" y="0"/>
                  </a:moveTo>
                  <a:cubicBezTo>
                    <a:pt x="2501" y="0"/>
                    <a:pt x="2480" y="3"/>
                    <a:pt x="2460" y="9"/>
                  </a:cubicBezTo>
                  <a:lnTo>
                    <a:pt x="1656" y="249"/>
                  </a:lnTo>
                  <a:lnTo>
                    <a:pt x="0" y="727"/>
                  </a:lnTo>
                  <a:lnTo>
                    <a:pt x="469" y="1187"/>
                  </a:lnTo>
                  <a:lnTo>
                    <a:pt x="2623" y="565"/>
                  </a:lnTo>
                  <a:lnTo>
                    <a:pt x="2709" y="258"/>
                  </a:lnTo>
                  <a:cubicBezTo>
                    <a:pt x="2750" y="126"/>
                    <a:pt x="2648" y="0"/>
                    <a:pt x="252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5"/>
            <p:cNvSpPr/>
            <p:nvPr/>
          </p:nvSpPr>
          <p:spPr>
            <a:xfrm>
              <a:off x="1839347" y="4424299"/>
              <a:ext cx="132981" cy="131353"/>
            </a:xfrm>
            <a:custGeom>
              <a:avLst/>
              <a:gdLst/>
              <a:ahLst/>
              <a:cxnLst/>
              <a:rect l="l" t="t" r="r" b="b"/>
              <a:pathLst>
                <a:path w="5064" h="5002" extrusionOk="0">
                  <a:moveTo>
                    <a:pt x="4686" y="1"/>
                  </a:moveTo>
                  <a:cubicBezTo>
                    <a:pt x="4604" y="1"/>
                    <a:pt x="4523" y="32"/>
                    <a:pt x="4461" y="94"/>
                  </a:cubicBezTo>
                  <a:lnTo>
                    <a:pt x="125" y="4420"/>
                  </a:lnTo>
                  <a:cubicBezTo>
                    <a:pt x="1" y="4544"/>
                    <a:pt x="1" y="4745"/>
                    <a:pt x="125" y="4870"/>
                  </a:cubicBezTo>
                  <a:lnTo>
                    <a:pt x="164" y="4908"/>
                  </a:lnTo>
                  <a:cubicBezTo>
                    <a:pt x="226" y="4970"/>
                    <a:pt x="307" y="5001"/>
                    <a:pt x="388" y="5001"/>
                  </a:cubicBezTo>
                  <a:cubicBezTo>
                    <a:pt x="470" y="5001"/>
                    <a:pt x="551" y="4970"/>
                    <a:pt x="613" y="4908"/>
                  </a:cubicBezTo>
                  <a:lnTo>
                    <a:pt x="4939" y="582"/>
                  </a:lnTo>
                  <a:cubicBezTo>
                    <a:pt x="5064" y="458"/>
                    <a:pt x="5064" y="247"/>
                    <a:pt x="4939" y="123"/>
                  </a:cubicBezTo>
                  <a:lnTo>
                    <a:pt x="4910" y="94"/>
                  </a:lnTo>
                  <a:cubicBezTo>
                    <a:pt x="4848" y="32"/>
                    <a:pt x="4767" y="1"/>
                    <a:pt x="4686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65"/>
            <p:cNvSpPr/>
            <p:nvPr/>
          </p:nvSpPr>
          <p:spPr>
            <a:xfrm>
              <a:off x="1839347" y="4424299"/>
              <a:ext cx="132981" cy="131353"/>
            </a:xfrm>
            <a:custGeom>
              <a:avLst/>
              <a:gdLst/>
              <a:ahLst/>
              <a:cxnLst/>
              <a:rect l="l" t="t" r="r" b="b"/>
              <a:pathLst>
                <a:path w="5064" h="5002" extrusionOk="0">
                  <a:moveTo>
                    <a:pt x="4686" y="1"/>
                  </a:moveTo>
                  <a:cubicBezTo>
                    <a:pt x="4604" y="1"/>
                    <a:pt x="4523" y="32"/>
                    <a:pt x="4461" y="94"/>
                  </a:cubicBezTo>
                  <a:lnTo>
                    <a:pt x="125" y="4420"/>
                  </a:lnTo>
                  <a:cubicBezTo>
                    <a:pt x="1" y="4544"/>
                    <a:pt x="1" y="4745"/>
                    <a:pt x="125" y="4870"/>
                  </a:cubicBezTo>
                  <a:lnTo>
                    <a:pt x="164" y="4908"/>
                  </a:lnTo>
                  <a:cubicBezTo>
                    <a:pt x="226" y="4970"/>
                    <a:pt x="307" y="5001"/>
                    <a:pt x="388" y="5001"/>
                  </a:cubicBezTo>
                  <a:cubicBezTo>
                    <a:pt x="470" y="5001"/>
                    <a:pt x="551" y="4970"/>
                    <a:pt x="613" y="4908"/>
                  </a:cubicBezTo>
                  <a:lnTo>
                    <a:pt x="4939" y="582"/>
                  </a:lnTo>
                  <a:cubicBezTo>
                    <a:pt x="5064" y="458"/>
                    <a:pt x="5064" y="247"/>
                    <a:pt x="4939" y="123"/>
                  </a:cubicBezTo>
                  <a:lnTo>
                    <a:pt x="4910" y="94"/>
                  </a:lnTo>
                  <a:cubicBezTo>
                    <a:pt x="4848" y="32"/>
                    <a:pt x="4767" y="1"/>
                    <a:pt x="4686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65"/>
            <p:cNvSpPr/>
            <p:nvPr/>
          </p:nvSpPr>
          <p:spPr>
            <a:xfrm>
              <a:off x="1839609" y="4424378"/>
              <a:ext cx="130696" cy="131090"/>
            </a:xfrm>
            <a:custGeom>
              <a:avLst/>
              <a:gdLst/>
              <a:ahLst/>
              <a:cxnLst/>
              <a:rect l="l" t="t" r="r" b="b"/>
              <a:pathLst>
                <a:path w="4977" h="4992" extrusionOk="0">
                  <a:moveTo>
                    <a:pt x="4672" y="0"/>
                  </a:moveTo>
                  <a:cubicBezTo>
                    <a:pt x="4587" y="0"/>
                    <a:pt x="4503" y="34"/>
                    <a:pt x="4441" y="101"/>
                  </a:cubicBezTo>
                  <a:lnTo>
                    <a:pt x="125" y="4407"/>
                  </a:lnTo>
                  <a:cubicBezTo>
                    <a:pt x="0" y="4541"/>
                    <a:pt x="0" y="4752"/>
                    <a:pt x="125" y="4876"/>
                  </a:cubicBezTo>
                  <a:lnTo>
                    <a:pt x="144" y="4895"/>
                  </a:lnTo>
                  <a:cubicBezTo>
                    <a:pt x="211" y="4962"/>
                    <a:pt x="288" y="4991"/>
                    <a:pt x="374" y="4991"/>
                  </a:cubicBezTo>
                  <a:cubicBezTo>
                    <a:pt x="288" y="4867"/>
                    <a:pt x="307" y="4694"/>
                    <a:pt x="422" y="4589"/>
                  </a:cubicBezTo>
                  <a:lnTo>
                    <a:pt x="4738" y="273"/>
                  </a:lnTo>
                  <a:cubicBezTo>
                    <a:pt x="4795" y="206"/>
                    <a:pt x="4881" y="177"/>
                    <a:pt x="4977" y="177"/>
                  </a:cubicBezTo>
                  <a:cubicBezTo>
                    <a:pt x="4958" y="158"/>
                    <a:pt x="4948" y="139"/>
                    <a:pt x="4929" y="120"/>
                  </a:cubicBezTo>
                  <a:lnTo>
                    <a:pt x="4910" y="101"/>
                  </a:lnTo>
                  <a:cubicBezTo>
                    <a:pt x="4843" y="34"/>
                    <a:pt x="4757" y="0"/>
                    <a:pt x="4672" y="0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36F03B9-EB5B-4619-A321-FD7E6A37BC5E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24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" grpId="0"/>
      <p:bldP spid="794" grpId="0"/>
      <p:bldP spid="795" grpId="0" uiExpand="1" build="p"/>
      <p:bldP spid="797" grpId="0"/>
      <p:bldP spid="79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67"/>
          <p:cNvSpPr txBox="1">
            <a:spLocks noGrp="1"/>
          </p:cNvSpPr>
          <p:nvPr>
            <p:ph type="title"/>
          </p:nvPr>
        </p:nvSpPr>
        <p:spPr>
          <a:xfrm>
            <a:off x="470250" y="249525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>
                <a:latin typeface="Comic Sans MS"/>
                <a:ea typeface="Comic Sans MS"/>
                <a:cs typeface="Comic Sans MS"/>
                <a:sym typeface="Comic Sans MS"/>
              </a:rPr>
              <a:t>XGboost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0" name="Google Shape;840;p67"/>
          <p:cNvSpPr/>
          <p:nvPr/>
        </p:nvSpPr>
        <p:spPr>
          <a:xfrm>
            <a:off x="574075" y="1503713"/>
            <a:ext cx="705897" cy="577815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67"/>
          <p:cNvSpPr txBox="1">
            <a:spLocks noGrp="1"/>
          </p:cNvSpPr>
          <p:nvPr>
            <p:ph type="ctrTitle" idx="4294967295"/>
          </p:nvPr>
        </p:nvSpPr>
        <p:spPr>
          <a:xfrm flipH="1">
            <a:off x="574073" y="1503725"/>
            <a:ext cx="518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400" b="0" i="0" u="none" strike="noStrike" cap="non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01</a:t>
            </a:r>
            <a:endParaRPr sz="2400" b="0" i="0" u="none" strike="noStrike" cap="non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cxnSp>
        <p:nvCxnSpPr>
          <p:cNvPr id="842" name="Google Shape;842;p67"/>
          <p:cNvCxnSpPr/>
          <p:nvPr/>
        </p:nvCxnSpPr>
        <p:spPr>
          <a:xfrm>
            <a:off x="928650" y="2226417"/>
            <a:ext cx="0" cy="63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oval" w="med" len="med"/>
          </a:ln>
        </p:spPr>
      </p:cxnSp>
      <p:sp>
        <p:nvSpPr>
          <p:cNvPr id="843" name="Google Shape;843;p67"/>
          <p:cNvSpPr txBox="1"/>
          <p:nvPr/>
        </p:nvSpPr>
        <p:spPr>
          <a:xfrm>
            <a:off x="542725" y="3004625"/>
            <a:ext cx="117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" sz="2000" b="0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SCORE </a:t>
            </a:r>
            <a:endParaRPr sz="2000" b="0" i="0" u="none" strike="noStrike" cap="non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844" name="Google Shape;844;p67"/>
          <p:cNvGrpSpPr/>
          <p:nvPr/>
        </p:nvGrpSpPr>
        <p:grpSpPr>
          <a:xfrm>
            <a:off x="167122" y="3068300"/>
            <a:ext cx="375606" cy="341107"/>
            <a:chOff x="1402222" y="2775525"/>
            <a:chExt cx="375606" cy="341107"/>
          </a:xfrm>
        </p:grpSpPr>
        <p:sp>
          <p:nvSpPr>
            <p:cNvPr id="845" name="Google Shape;845;p67"/>
            <p:cNvSpPr/>
            <p:nvPr/>
          </p:nvSpPr>
          <p:spPr>
            <a:xfrm>
              <a:off x="1402222" y="2775525"/>
              <a:ext cx="375606" cy="341107"/>
            </a:xfrm>
            <a:custGeom>
              <a:avLst/>
              <a:gdLst/>
              <a:ahLst/>
              <a:cxnLst/>
              <a:rect l="l" t="t" r="r" b="b"/>
              <a:pathLst>
                <a:path w="8943" h="10741" extrusionOk="0">
                  <a:moveTo>
                    <a:pt x="8430" y="1013"/>
                  </a:moveTo>
                  <a:cubicBezTo>
                    <a:pt x="8466" y="1013"/>
                    <a:pt x="8514" y="1025"/>
                    <a:pt x="8549" y="1061"/>
                  </a:cubicBezTo>
                  <a:cubicBezTo>
                    <a:pt x="8573" y="1084"/>
                    <a:pt x="8585" y="1132"/>
                    <a:pt x="8585" y="1180"/>
                  </a:cubicBezTo>
                  <a:lnTo>
                    <a:pt x="8585" y="1846"/>
                  </a:lnTo>
                  <a:cubicBezTo>
                    <a:pt x="8585" y="2454"/>
                    <a:pt x="8454" y="2906"/>
                    <a:pt x="8192" y="3204"/>
                  </a:cubicBezTo>
                  <a:cubicBezTo>
                    <a:pt x="7954" y="3466"/>
                    <a:pt x="7633" y="3585"/>
                    <a:pt x="7323" y="3716"/>
                  </a:cubicBezTo>
                  <a:cubicBezTo>
                    <a:pt x="7180" y="3775"/>
                    <a:pt x="7025" y="3835"/>
                    <a:pt x="6894" y="3918"/>
                  </a:cubicBezTo>
                  <a:cubicBezTo>
                    <a:pt x="7037" y="3466"/>
                    <a:pt x="7121" y="2989"/>
                    <a:pt x="7121" y="2501"/>
                  </a:cubicBezTo>
                  <a:lnTo>
                    <a:pt x="7121" y="1811"/>
                  </a:lnTo>
                  <a:cubicBezTo>
                    <a:pt x="7335" y="1811"/>
                    <a:pt x="7549" y="1715"/>
                    <a:pt x="7680" y="1513"/>
                  </a:cubicBezTo>
                  <a:lnTo>
                    <a:pt x="7799" y="1334"/>
                  </a:lnTo>
                  <a:cubicBezTo>
                    <a:pt x="7954" y="1132"/>
                    <a:pt x="8168" y="1013"/>
                    <a:pt x="8430" y="1013"/>
                  </a:cubicBezTo>
                  <a:close/>
                  <a:moveTo>
                    <a:pt x="453" y="1025"/>
                  </a:moveTo>
                  <a:cubicBezTo>
                    <a:pt x="703" y="1025"/>
                    <a:pt x="929" y="1144"/>
                    <a:pt x="1072" y="1358"/>
                  </a:cubicBezTo>
                  <a:lnTo>
                    <a:pt x="1191" y="1537"/>
                  </a:lnTo>
                  <a:cubicBezTo>
                    <a:pt x="1322" y="1703"/>
                    <a:pt x="1537" y="1834"/>
                    <a:pt x="1763" y="1834"/>
                  </a:cubicBezTo>
                  <a:lnTo>
                    <a:pt x="1763" y="2513"/>
                  </a:lnTo>
                  <a:cubicBezTo>
                    <a:pt x="1763" y="2989"/>
                    <a:pt x="1834" y="3466"/>
                    <a:pt x="1977" y="3930"/>
                  </a:cubicBezTo>
                  <a:cubicBezTo>
                    <a:pt x="1846" y="3835"/>
                    <a:pt x="1703" y="3775"/>
                    <a:pt x="1548" y="3716"/>
                  </a:cubicBezTo>
                  <a:cubicBezTo>
                    <a:pt x="1239" y="3597"/>
                    <a:pt x="929" y="3466"/>
                    <a:pt x="691" y="3204"/>
                  </a:cubicBezTo>
                  <a:cubicBezTo>
                    <a:pt x="417" y="2906"/>
                    <a:pt x="286" y="2454"/>
                    <a:pt x="286" y="1846"/>
                  </a:cubicBezTo>
                  <a:lnTo>
                    <a:pt x="286" y="1191"/>
                  </a:lnTo>
                  <a:cubicBezTo>
                    <a:pt x="286" y="1144"/>
                    <a:pt x="298" y="1096"/>
                    <a:pt x="334" y="1072"/>
                  </a:cubicBezTo>
                  <a:cubicBezTo>
                    <a:pt x="358" y="1037"/>
                    <a:pt x="405" y="1025"/>
                    <a:pt x="453" y="1025"/>
                  </a:cubicBezTo>
                  <a:close/>
                  <a:moveTo>
                    <a:pt x="7097" y="299"/>
                  </a:moveTo>
                  <a:lnTo>
                    <a:pt x="7097" y="668"/>
                  </a:lnTo>
                  <a:lnTo>
                    <a:pt x="5739" y="668"/>
                  </a:lnTo>
                  <a:cubicBezTo>
                    <a:pt x="5656" y="668"/>
                    <a:pt x="5585" y="739"/>
                    <a:pt x="5585" y="834"/>
                  </a:cubicBezTo>
                  <a:cubicBezTo>
                    <a:pt x="5585" y="918"/>
                    <a:pt x="5656" y="1001"/>
                    <a:pt x="5739" y="1001"/>
                  </a:cubicBezTo>
                  <a:lnTo>
                    <a:pt x="6775" y="1001"/>
                  </a:lnTo>
                  <a:lnTo>
                    <a:pt x="6775" y="2513"/>
                  </a:lnTo>
                  <a:cubicBezTo>
                    <a:pt x="6787" y="3882"/>
                    <a:pt x="6132" y="5192"/>
                    <a:pt x="5013" y="6014"/>
                  </a:cubicBezTo>
                  <a:lnTo>
                    <a:pt x="4894" y="6097"/>
                  </a:lnTo>
                  <a:cubicBezTo>
                    <a:pt x="4870" y="6097"/>
                    <a:pt x="4835" y="6085"/>
                    <a:pt x="4811" y="6085"/>
                  </a:cubicBezTo>
                  <a:lnTo>
                    <a:pt x="4037" y="6085"/>
                  </a:lnTo>
                  <a:cubicBezTo>
                    <a:pt x="4001" y="6085"/>
                    <a:pt x="3977" y="6085"/>
                    <a:pt x="3942" y="6097"/>
                  </a:cubicBezTo>
                  <a:lnTo>
                    <a:pt x="3823" y="6014"/>
                  </a:lnTo>
                  <a:cubicBezTo>
                    <a:pt x="2727" y="5192"/>
                    <a:pt x="2060" y="3882"/>
                    <a:pt x="2060" y="2513"/>
                  </a:cubicBezTo>
                  <a:lnTo>
                    <a:pt x="2060" y="1001"/>
                  </a:lnTo>
                  <a:lnTo>
                    <a:pt x="5013" y="1001"/>
                  </a:lnTo>
                  <a:cubicBezTo>
                    <a:pt x="5108" y="1001"/>
                    <a:pt x="5180" y="918"/>
                    <a:pt x="5180" y="834"/>
                  </a:cubicBezTo>
                  <a:cubicBezTo>
                    <a:pt x="5180" y="739"/>
                    <a:pt x="5108" y="668"/>
                    <a:pt x="5013" y="668"/>
                  </a:cubicBezTo>
                  <a:lnTo>
                    <a:pt x="1727" y="668"/>
                  </a:lnTo>
                  <a:lnTo>
                    <a:pt x="1727" y="299"/>
                  </a:lnTo>
                  <a:close/>
                  <a:moveTo>
                    <a:pt x="4823" y="6395"/>
                  </a:moveTo>
                  <a:cubicBezTo>
                    <a:pt x="4882" y="6395"/>
                    <a:pt x="4930" y="6442"/>
                    <a:pt x="4930" y="6502"/>
                  </a:cubicBezTo>
                  <a:lnTo>
                    <a:pt x="4930" y="6621"/>
                  </a:lnTo>
                  <a:cubicBezTo>
                    <a:pt x="4930" y="6680"/>
                    <a:pt x="4882" y="6728"/>
                    <a:pt x="4823" y="6728"/>
                  </a:cubicBezTo>
                  <a:lnTo>
                    <a:pt x="4049" y="6728"/>
                  </a:lnTo>
                  <a:cubicBezTo>
                    <a:pt x="3989" y="6728"/>
                    <a:pt x="3942" y="6680"/>
                    <a:pt x="3942" y="6621"/>
                  </a:cubicBezTo>
                  <a:lnTo>
                    <a:pt x="3942" y="6502"/>
                  </a:lnTo>
                  <a:cubicBezTo>
                    <a:pt x="3942" y="6442"/>
                    <a:pt x="3989" y="6395"/>
                    <a:pt x="4049" y="6395"/>
                  </a:cubicBezTo>
                  <a:close/>
                  <a:moveTo>
                    <a:pt x="4620" y="7037"/>
                  </a:moveTo>
                  <a:lnTo>
                    <a:pt x="4620" y="8573"/>
                  </a:lnTo>
                  <a:lnTo>
                    <a:pt x="4239" y="8573"/>
                  </a:lnTo>
                  <a:lnTo>
                    <a:pt x="4239" y="7037"/>
                  </a:lnTo>
                  <a:close/>
                  <a:moveTo>
                    <a:pt x="5418" y="8883"/>
                  </a:moveTo>
                  <a:cubicBezTo>
                    <a:pt x="5525" y="8883"/>
                    <a:pt x="5608" y="8978"/>
                    <a:pt x="5608" y="9073"/>
                  </a:cubicBezTo>
                  <a:lnTo>
                    <a:pt x="5608" y="9252"/>
                  </a:lnTo>
                  <a:lnTo>
                    <a:pt x="4215" y="9252"/>
                  </a:lnTo>
                  <a:cubicBezTo>
                    <a:pt x="4120" y="9252"/>
                    <a:pt x="4049" y="9335"/>
                    <a:pt x="4049" y="9419"/>
                  </a:cubicBezTo>
                  <a:cubicBezTo>
                    <a:pt x="4049" y="9514"/>
                    <a:pt x="4120" y="9585"/>
                    <a:pt x="4215" y="9585"/>
                  </a:cubicBezTo>
                  <a:lnTo>
                    <a:pt x="6370" y="9585"/>
                  </a:lnTo>
                  <a:cubicBezTo>
                    <a:pt x="6382" y="9585"/>
                    <a:pt x="6406" y="9597"/>
                    <a:pt x="6418" y="9609"/>
                  </a:cubicBezTo>
                  <a:lnTo>
                    <a:pt x="6561" y="10371"/>
                  </a:lnTo>
                  <a:cubicBezTo>
                    <a:pt x="6561" y="10383"/>
                    <a:pt x="6561" y="10407"/>
                    <a:pt x="6549" y="10407"/>
                  </a:cubicBezTo>
                  <a:cubicBezTo>
                    <a:pt x="6549" y="10407"/>
                    <a:pt x="6537" y="10419"/>
                    <a:pt x="6525" y="10419"/>
                  </a:cubicBezTo>
                  <a:lnTo>
                    <a:pt x="2370" y="10419"/>
                  </a:lnTo>
                  <a:cubicBezTo>
                    <a:pt x="2358" y="10419"/>
                    <a:pt x="2334" y="10407"/>
                    <a:pt x="2334" y="10407"/>
                  </a:cubicBezTo>
                  <a:cubicBezTo>
                    <a:pt x="2334" y="10407"/>
                    <a:pt x="2322" y="10383"/>
                    <a:pt x="2322" y="10371"/>
                  </a:cubicBezTo>
                  <a:lnTo>
                    <a:pt x="2477" y="9609"/>
                  </a:lnTo>
                  <a:cubicBezTo>
                    <a:pt x="2477" y="9597"/>
                    <a:pt x="2489" y="9585"/>
                    <a:pt x="2513" y="9585"/>
                  </a:cubicBezTo>
                  <a:lnTo>
                    <a:pt x="3489" y="9585"/>
                  </a:lnTo>
                  <a:cubicBezTo>
                    <a:pt x="3573" y="9585"/>
                    <a:pt x="3644" y="9514"/>
                    <a:pt x="3644" y="9419"/>
                  </a:cubicBezTo>
                  <a:cubicBezTo>
                    <a:pt x="3644" y="9335"/>
                    <a:pt x="3573" y="9252"/>
                    <a:pt x="3489" y="9252"/>
                  </a:cubicBezTo>
                  <a:lnTo>
                    <a:pt x="3263" y="9252"/>
                  </a:lnTo>
                  <a:lnTo>
                    <a:pt x="3263" y="9073"/>
                  </a:lnTo>
                  <a:cubicBezTo>
                    <a:pt x="3263" y="8978"/>
                    <a:pt x="3346" y="8883"/>
                    <a:pt x="3453" y="8883"/>
                  </a:cubicBezTo>
                  <a:close/>
                  <a:moveTo>
                    <a:pt x="1739" y="1"/>
                  </a:moveTo>
                  <a:cubicBezTo>
                    <a:pt x="1572" y="1"/>
                    <a:pt x="1441" y="132"/>
                    <a:pt x="1441" y="299"/>
                  </a:cubicBezTo>
                  <a:lnTo>
                    <a:pt x="1441" y="703"/>
                  </a:lnTo>
                  <a:cubicBezTo>
                    <a:pt x="1441" y="858"/>
                    <a:pt x="1572" y="1001"/>
                    <a:pt x="1739" y="1001"/>
                  </a:cubicBezTo>
                  <a:lnTo>
                    <a:pt x="1775" y="1001"/>
                  </a:lnTo>
                  <a:lnTo>
                    <a:pt x="1775" y="1513"/>
                  </a:lnTo>
                  <a:cubicBezTo>
                    <a:pt x="1656" y="1513"/>
                    <a:pt x="1537" y="1453"/>
                    <a:pt x="1477" y="1358"/>
                  </a:cubicBezTo>
                  <a:lnTo>
                    <a:pt x="1358" y="1180"/>
                  </a:lnTo>
                  <a:cubicBezTo>
                    <a:pt x="1156" y="882"/>
                    <a:pt x="822" y="715"/>
                    <a:pt x="477" y="715"/>
                  </a:cubicBezTo>
                  <a:cubicBezTo>
                    <a:pt x="346" y="715"/>
                    <a:pt x="227" y="763"/>
                    <a:pt x="132" y="846"/>
                  </a:cubicBezTo>
                  <a:cubicBezTo>
                    <a:pt x="48" y="941"/>
                    <a:pt x="1" y="1049"/>
                    <a:pt x="1" y="1191"/>
                  </a:cubicBezTo>
                  <a:lnTo>
                    <a:pt x="1" y="1846"/>
                  </a:lnTo>
                  <a:cubicBezTo>
                    <a:pt x="1" y="3418"/>
                    <a:pt x="798" y="3751"/>
                    <a:pt x="1465" y="4013"/>
                  </a:cubicBezTo>
                  <a:cubicBezTo>
                    <a:pt x="1810" y="4168"/>
                    <a:pt x="2144" y="4299"/>
                    <a:pt x="2299" y="4609"/>
                  </a:cubicBezTo>
                  <a:cubicBezTo>
                    <a:pt x="2334" y="4704"/>
                    <a:pt x="2322" y="4775"/>
                    <a:pt x="2263" y="4847"/>
                  </a:cubicBezTo>
                  <a:cubicBezTo>
                    <a:pt x="2212" y="4914"/>
                    <a:pt x="2120" y="4946"/>
                    <a:pt x="2041" y="4946"/>
                  </a:cubicBezTo>
                  <a:cubicBezTo>
                    <a:pt x="2008" y="4946"/>
                    <a:pt x="1978" y="4940"/>
                    <a:pt x="1953" y="4930"/>
                  </a:cubicBezTo>
                  <a:cubicBezTo>
                    <a:pt x="1834" y="4882"/>
                    <a:pt x="1822" y="4728"/>
                    <a:pt x="1834" y="4632"/>
                  </a:cubicBezTo>
                  <a:cubicBezTo>
                    <a:pt x="1834" y="4537"/>
                    <a:pt x="1775" y="4466"/>
                    <a:pt x="1679" y="4466"/>
                  </a:cubicBezTo>
                  <a:cubicBezTo>
                    <a:pt x="1596" y="4466"/>
                    <a:pt x="1513" y="4525"/>
                    <a:pt x="1513" y="4609"/>
                  </a:cubicBezTo>
                  <a:cubicBezTo>
                    <a:pt x="1513" y="4740"/>
                    <a:pt x="1537" y="5085"/>
                    <a:pt x="1834" y="5228"/>
                  </a:cubicBezTo>
                  <a:cubicBezTo>
                    <a:pt x="1906" y="5252"/>
                    <a:pt x="1965" y="5263"/>
                    <a:pt x="2037" y="5263"/>
                  </a:cubicBezTo>
                  <a:cubicBezTo>
                    <a:pt x="2203" y="5263"/>
                    <a:pt x="2382" y="5192"/>
                    <a:pt x="2489" y="5073"/>
                  </a:cubicBezTo>
                  <a:cubicBezTo>
                    <a:pt x="2501" y="5061"/>
                    <a:pt x="2513" y="5049"/>
                    <a:pt x="2513" y="5025"/>
                  </a:cubicBezTo>
                  <a:cubicBezTo>
                    <a:pt x="2811" y="5502"/>
                    <a:pt x="3215" y="5942"/>
                    <a:pt x="3680" y="6275"/>
                  </a:cubicBezTo>
                  <a:lnTo>
                    <a:pt x="3703" y="6299"/>
                  </a:lnTo>
                  <a:cubicBezTo>
                    <a:pt x="3656" y="6347"/>
                    <a:pt x="3644" y="6430"/>
                    <a:pt x="3644" y="6514"/>
                  </a:cubicBezTo>
                  <a:lnTo>
                    <a:pt x="3644" y="6633"/>
                  </a:lnTo>
                  <a:cubicBezTo>
                    <a:pt x="3644" y="6835"/>
                    <a:pt x="3775" y="6990"/>
                    <a:pt x="3965" y="7037"/>
                  </a:cubicBezTo>
                  <a:lnTo>
                    <a:pt x="3965" y="8585"/>
                  </a:lnTo>
                  <a:lnTo>
                    <a:pt x="3489" y="8585"/>
                  </a:lnTo>
                  <a:cubicBezTo>
                    <a:pt x="3203" y="8585"/>
                    <a:pt x="2977" y="8811"/>
                    <a:pt x="2977" y="9085"/>
                  </a:cubicBezTo>
                  <a:lnTo>
                    <a:pt x="2977" y="9264"/>
                  </a:lnTo>
                  <a:lnTo>
                    <a:pt x="2549" y="9264"/>
                  </a:lnTo>
                  <a:cubicBezTo>
                    <a:pt x="2382" y="9264"/>
                    <a:pt x="2239" y="9383"/>
                    <a:pt x="2203" y="9550"/>
                  </a:cubicBezTo>
                  <a:lnTo>
                    <a:pt x="2060" y="10312"/>
                  </a:lnTo>
                  <a:cubicBezTo>
                    <a:pt x="2037" y="10419"/>
                    <a:pt x="2060" y="10514"/>
                    <a:pt x="2132" y="10609"/>
                  </a:cubicBezTo>
                  <a:cubicBezTo>
                    <a:pt x="2203" y="10693"/>
                    <a:pt x="2299" y="10740"/>
                    <a:pt x="2394" y="10740"/>
                  </a:cubicBezTo>
                  <a:lnTo>
                    <a:pt x="6549" y="10740"/>
                  </a:lnTo>
                  <a:cubicBezTo>
                    <a:pt x="6656" y="10740"/>
                    <a:pt x="6763" y="10693"/>
                    <a:pt x="6823" y="10609"/>
                  </a:cubicBezTo>
                  <a:cubicBezTo>
                    <a:pt x="6894" y="10514"/>
                    <a:pt x="6906" y="10419"/>
                    <a:pt x="6894" y="10312"/>
                  </a:cubicBezTo>
                  <a:lnTo>
                    <a:pt x="6740" y="9550"/>
                  </a:lnTo>
                  <a:cubicBezTo>
                    <a:pt x="6716" y="9383"/>
                    <a:pt x="6561" y="9264"/>
                    <a:pt x="6406" y="9264"/>
                  </a:cubicBezTo>
                  <a:lnTo>
                    <a:pt x="5966" y="9264"/>
                  </a:lnTo>
                  <a:lnTo>
                    <a:pt x="5966" y="9085"/>
                  </a:lnTo>
                  <a:cubicBezTo>
                    <a:pt x="5966" y="8811"/>
                    <a:pt x="5751" y="8585"/>
                    <a:pt x="5466" y="8585"/>
                  </a:cubicBezTo>
                  <a:lnTo>
                    <a:pt x="4989" y="8585"/>
                  </a:lnTo>
                  <a:lnTo>
                    <a:pt x="4989" y="7037"/>
                  </a:lnTo>
                  <a:cubicBezTo>
                    <a:pt x="5168" y="6990"/>
                    <a:pt x="5299" y="6835"/>
                    <a:pt x="5299" y="6633"/>
                  </a:cubicBezTo>
                  <a:lnTo>
                    <a:pt x="5299" y="6502"/>
                  </a:lnTo>
                  <a:cubicBezTo>
                    <a:pt x="5299" y="6430"/>
                    <a:pt x="5275" y="6359"/>
                    <a:pt x="5239" y="6275"/>
                  </a:cubicBezTo>
                  <a:lnTo>
                    <a:pt x="5275" y="6264"/>
                  </a:lnTo>
                  <a:cubicBezTo>
                    <a:pt x="5728" y="5918"/>
                    <a:pt x="6132" y="5490"/>
                    <a:pt x="6430" y="5013"/>
                  </a:cubicBezTo>
                  <a:cubicBezTo>
                    <a:pt x="6442" y="5025"/>
                    <a:pt x="6466" y="5049"/>
                    <a:pt x="6466" y="5061"/>
                  </a:cubicBezTo>
                  <a:cubicBezTo>
                    <a:pt x="6585" y="5180"/>
                    <a:pt x="6740" y="5252"/>
                    <a:pt x="6906" y="5252"/>
                  </a:cubicBezTo>
                  <a:cubicBezTo>
                    <a:pt x="6978" y="5252"/>
                    <a:pt x="7061" y="5240"/>
                    <a:pt x="7121" y="5204"/>
                  </a:cubicBezTo>
                  <a:cubicBezTo>
                    <a:pt x="7418" y="5073"/>
                    <a:pt x="7442" y="4751"/>
                    <a:pt x="7430" y="4597"/>
                  </a:cubicBezTo>
                  <a:cubicBezTo>
                    <a:pt x="7430" y="4513"/>
                    <a:pt x="7359" y="4454"/>
                    <a:pt x="7263" y="4454"/>
                  </a:cubicBezTo>
                  <a:cubicBezTo>
                    <a:pt x="7180" y="4454"/>
                    <a:pt x="7121" y="4525"/>
                    <a:pt x="7121" y="4609"/>
                  </a:cubicBezTo>
                  <a:cubicBezTo>
                    <a:pt x="7121" y="4716"/>
                    <a:pt x="7097" y="4871"/>
                    <a:pt x="7002" y="4906"/>
                  </a:cubicBezTo>
                  <a:cubicBezTo>
                    <a:pt x="6975" y="4920"/>
                    <a:pt x="6945" y="4925"/>
                    <a:pt x="6913" y="4925"/>
                  </a:cubicBezTo>
                  <a:cubicBezTo>
                    <a:pt x="6831" y="4925"/>
                    <a:pt x="6740" y="4886"/>
                    <a:pt x="6680" y="4835"/>
                  </a:cubicBezTo>
                  <a:cubicBezTo>
                    <a:pt x="6621" y="4775"/>
                    <a:pt x="6609" y="4692"/>
                    <a:pt x="6656" y="4597"/>
                  </a:cubicBezTo>
                  <a:cubicBezTo>
                    <a:pt x="6799" y="4287"/>
                    <a:pt x="7121" y="4156"/>
                    <a:pt x="7490" y="4001"/>
                  </a:cubicBezTo>
                  <a:cubicBezTo>
                    <a:pt x="8145" y="3739"/>
                    <a:pt x="8942" y="3406"/>
                    <a:pt x="8942" y="1834"/>
                  </a:cubicBezTo>
                  <a:lnTo>
                    <a:pt x="8942" y="1180"/>
                  </a:lnTo>
                  <a:cubicBezTo>
                    <a:pt x="8907" y="1061"/>
                    <a:pt x="8847" y="941"/>
                    <a:pt x="8752" y="846"/>
                  </a:cubicBezTo>
                  <a:cubicBezTo>
                    <a:pt x="8668" y="763"/>
                    <a:pt x="8549" y="715"/>
                    <a:pt x="8406" y="715"/>
                  </a:cubicBezTo>
                  <a:cubicBezTo>
                    <a:pt x="8049" y="715"/>
                    <a:pt x="7728" y="894"/>
                    <a:pt x="7537" y="1180"/>
                  </a:cubicBezTo>
                  <a:lnTo>
                    <a:pt x="7418" y="1358"/>
                  </a:lnTo>
                  <a:cubicBezTo>
                    <a:pt x="7335" y="1453"/>
                    <a:pt x="7240" y="1513"/>
                    <a:pt x="7121" y="1513"/>
                  </a:cubicBezTo>
                  <a:lnTo>
                    <a:pt x="7121" y="1001"/>
                  </a:lnTo>
                  <a:lnTo>
                    <a:pt x="7144" y="1001"/>
                  </a:lnTo>
                  <a:cubicBezTo>
                    <a:pt x="7311" y="1001"/>
                    <a:pt x="7442" y="858"/>
                    <a:pt x="7442" y="703"/>
                  </a:cubicBezTo>
                  <a:lnTo>
                    <a:pt x="7442" y="299"/>
                  </a:lnTo>
                  <a:cubicBezTo>
                    <a:pt x="7442" y="132"/>
                    <a:pt x="7311" y="1"/>
                    <a:pt x="7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67"/>
            <p:cNvSpPr/>
            <p:nvPr/>
          </p:nvSpPr>
          <p:spPr>
            <a:xfrm>
              <a:off x="1590638" y="2834153"/>
              <a:ext cx="88501" cy="84754"/>
            </a:xfrm>
            <a:custGeom>
              <a:avLst/>
              <a:gdLst/>
              <a:ahLst/>
              <a:cxnLst/>
              <a:rect l="l" t="t" r="r" b="b"/>
              <a:pathLst>
                <a:path w="2787" h="2669" extrusionOk="0">
                  <a:moveTo>
                    <a:pt x="1358" y="488"/>
                  </a:moveTo>
                  <a:lnTo>
                    <a:pt x="1596" y="977"/>
                  </a:lnTo>
                  <a:cubicBezTo>
                    <a:pt x="1632" y="1036"/>
                    <a:pt x="1668" y="1072"/>
                    <a:pt x="1751" y="1084"/>
                  </a:cubicBezTo>
                  <a:lnTo>
                    <a:pt x="2299" y="1155"/>
                  </a:lnTo>
                  <a:lnTo>
                    <a:pt x="1929" y="1548"/>
                  </a:lnTo>
                  <a:cubicBezTo>
                    <a:pt x="1882" y="1596"/>
                    <a:pt x="1870" y="1655"/>
                    <a:pt x="1870" y="1715"/>
                  </a:cubicBezTo>
                  <a:lnTo>
                    <a:pt x="1953" y="2263"/>
                  </a:lnTo>
                  <a:lnTo>
                    <a:pt x="1465" y="2012"/>
                  </a:lnTo>
                  <a:cubicBezTo>
                    <a:pt x="1429" y="1989"/>
                    <a:pt x="1406" y="1989"/>
                    <a:pt x="1370" y="1989"/>
                  </a:cubicBezTo>
                  <a:cubicBezTo>
                    <a:pt x="1346" y="1989"/>
                    <a:pt x="1310" y="1989"/>
                    <a:pt x="1287" y="2012"/>
                  </a:cubicBezTo>
                  <a:lnTo>
                    <a:pt x="798" y="2263"/>
                  </a:lnTo>
                  <a:lnTo>
                    <a:pt x="882" y="1715"/>
                  </a:lnTo>
                  <a:cubicBezTo>
                    <a:pt x="894" y="1655"/>
                    <a:pt x="870" y="1596"/>
                    <a:pt x="822" y="1548"/>
                  </a:cubicBezTo>
                  <a:lnTo>
                    <a:pt x="417" y="1155"/>
                  </a:lnTo>
                  <a:lnTo>
                    <a:pt x="977" y="1084"/>
                  </a:lnTo>
                  <a:cubicBezTo>
                    <a:pt x="1036" y="1072"/>
                    <a:pt x="1096" y="1036"/>
                    <a:pt x="1120" y="977"/>
                  </a:cubicBezTo>
                  <a:lnTo>
                    <a:pt x="1358" y="488"/>
                  </a:lnTo>
                  <a:close/>
                  <a:moveTo>
                    <a:pt x="1406" y="0"/>
                  </a:moveTo>
                  <a:cubicBezTo>
                    <a:pt x="1334" y="0"/>
                    <a:pt x="1275" y="48"/>
                    <a:pt x="1239" y="107"/>
                  </a:cubicBezTo>
                  <a:lnTo>
                    <a:pt x="917" y="774"/>
                  </a:lnTo>
                  <a:lnTo>
                    <a:pt x="179" y="881"/>
                  </a:lnTo>
                  <a:cubicBezTo>
                    <a:pt x="108" y="893"/>
                    <a:pt x="48" y="941"/>
                    <a:pt x="36" y="1012"/>
                  </a:cubicBezTo>
                  <a:cubicBezTo>
                    <a:pt x="1" y="1084"/>
                    <a:pt x="36" y="1155"/>
                    <a:pt x="84" y="1203"/>
                  </a:cubicBezTo>
                  <a:lnTo>
                    <a:pt x="620" y="1727"/>
                  </a:lnTo>
                  <a:lnTo>
                    <a:pt x="501" y="2453"/>
                  </a:lnTo>
                  <a:cubicBezTo>
                    <a:pt x="477" y="2524"/>
                    <a:pt x="513" y="2608"/>
                    <a:pt x="572" y="2632"/>
                  </a:cubicBezTo>
                  <a:cubicBezTo>
                    <a:pt x="604" y="2657"/>
                    <a:pt x="639" y="2669"/>
                    <a:pt x="674" y="2669"/>
                  </a:cubicBezTo>
                  <a:cubicBezTo>
                    <a:pt x="705" y="2669"/>
                    <a:pt x="735" y="2660"/>
                    <a:pt x="763" y="2644"/>
                  </a:cubicBezTo>
                  <a:lnTo>
                    <a:pt x="1417" y="2310"/>
                  </a:lnTo>
                  <a:lnTo>
                    <a:pt x="2072" y="2644"/>
                  </a:lnTo>
                  <a:cubicBezTo>
                    <a:pt x="2108" y="2667"/>
                    <a:pt x="2132" y="2667"/>
                    <a:pt x="2168" y="2667"/>
                  </a:cubicBezTo>
                  <a:cubicBezTo>
                    <a:pt x="2203" y="2667"/>
                    <a:pt x="2239" y="2644"/>
                    <a:pt x="2263" y="2632"/>
                  </a:cubicBezTo>
                  <a:cubicBezTo>
                    <a:pt x="2322" y="2584"/>
                    <a:pt x="2358" y="2513"/>
                    <a:pt x="2346" y="2453"/>
                  </a:cubicBezTo>
                  <a:lnTo>
                    <a:pt x="2227" y="1727"/>
                  </a:lnTo>
                  <a:lnTo>
                    <a:pt x="2763" y="1203"/>
                  </a:lnTo>
                  <a:cubicBezTo>
                    <a:pt x="2775" y="1155"/>
                    <a:pt x="2787" y="1084"/>
                    <a:pt x="2775" y="1012"/>
                  </a:cubicBezTo>
                  <a:cubicBezTo>
                    <a:pt x="2739" y="941"/>
                    <a:pt x="2703" y="893"/>
                    <a:pt x="2620" y="881"/>
                  </a:cubicBezTo>
                  <a:lnTo>
                    <a:pt x="1894" y="774"/>
                  </a:lnTo>
                  <a:lnTo>
                    <a:pt x="1572" y="107"/>
                  </a:lnTo>
                  <a:cubicBezTo>
                    <a:pt x="1537" y="48"/>
                    <a:pt x="1465" y="0"/>
                    <a:pt x="14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7" name="Google Shape;847;p67"/>
          <p:cNvSpPr txBox="1">
            <a:spLocks noGrp="1"/>
          </p:cNvSpPr>
          <p:nvPr>
            <p:ph type="title"/>
          </p:nvPr>
        </p:nvSpPr>
        <p:spPr>
          <a:xfrm>
            <a:off x="241275" y="3333200"/>
            <a:ext cx="15096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fr" sz="5800"/>
              <a:t>0,9</a:t>
            </a:r>
            <a:endParaRPr sz="4700"/>
          </a:p>
        </p:txBody>
      </p:sp>
      <p:sp>
        <p:nvSpPr>
          <p:cNvPr id="848" name="Google Shape;848;p67"/>
          <p:cNvSpPr/>
          <p:nvPr/>
        </p:nvSpPr>
        <p:spPr>
          <a:xfrm>
            <a:off x="2631475" y="1503713"/>
            <a:ext cx="705897" cy="577815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67"/>
          <p:cNvSpPr txBox="1">
            <a:spLocks noGrp="1"/>
          </p:cNvSpPr>
          <p:nvPr>
            <p:ph type="ctrTitle" idx="4294967295"/>
          </p:nvPr>
        </p:nvSpPr>
        <p:spPr>
          <a:xfrm flipH="1">
            <a:off x="2631473" y="1503725"/>
            <a:ext cx="518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400" b="0" i="0" u="none" strike="noStrike" cap="non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02</a:t>
            </a:r>
            <a:endParaRPr sz="2400" b="0" i="0" u="none" strike="noStrike" cap="non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cxnSp>
        <p:nvCxnSpPr>
          <p:cNvPr id="850" name="Google Shape;850;p67"/>
          <p:cNvCxnSpPr/>
          <p:nvPr/>
        </p:nvCxnSpPr>
        <p:spPr>
          <a:xfrm>
            <a:off x="2986050" y="2226417"/>
            <a:ext cx="0" cy="63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oval" w="med" len="med"/>
          </a:ln>
        </p:spPr>
      </p:cxnSp>
      <p:sp>
        <p:nvSpPr>
          <p:cNvPr id="851" name="Google Shape;851;p67"/>
          <p:cNvSpPr txBox="1"/>
          <p:nvPr/>
        </p:nvSpPr>
        <p:spPr>
          <a:xfrm>
            <a:off x="2600125" y="3004625"/>
            <a:ext cx="117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" sz="2000" b="0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MAE</a:t>
            </a:r>
            <a:endParaRPr sz="2000" b="0" i="0" u="none" strike="noStrike" cap="non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2" name="Google Shape;852;p67"/>
          <p:cNvSpPr txBox="1">
            <a:spLocks noGrp="1"/>
          </p:cNvSpPr>
          <p:nvPr>
            <p:ph type="title"/>
          </p:nvPr>
        </p:nvSpPr>
        <p:spPr>
          <a:xfrm>
            <a:off x="2354775" y="3333200"/>
            <a:ext cx="15096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fr" sz="5800"/>
              <a:t>135.2</a:t>
            </a:r>
            <a:endParaRPr sz="4700"/>
          </a:p>
        </p:txBody>
      </p:sp>
      <p:sp>
        <p:nvSpPr>
          <p:cNvPr id="853" name="Google Shape;853;p67"/>
          <p:cNvSpPr/>
          <p:nvPr/>
        </p:nvSpPr>
        <p:spPr>
          <a:xfrm>
            <a:off x="4917475" y="1427513"/>
            <a:ext cx="705897" cy="577815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67"/>
          <p:cNvSpPr txBox="1">
            <a:spLocks noGrp="1"/>
          </p:cNvSpPr>
          <p:nvPr>
            <p:ph type="ctrTitle" idx="4294967295"/>
          </p:nvPr>
        </p:nvSpPr>
        <p:spPr>
          <a:xfrm flipH="1">
            <a:off x="4917473" y="1427525"/>
            <a:ext cx="518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400" b="0" i="0" u="none" strike="noStrike" cap="non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03</a:t>
            </a:r>
            <a:endParaRPr sz="2400" b="0" i="0" u="none" strike="noStrike" cap="non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cxnSp>
        <p:nvCxnSpPr>
          <p:cNvPr id="855" name="Google Shape;855;p67"/>
          <p:cNvCxnSpPr/>
          <p:nvPr/>
        </p:nvCxnSpPr>
        <p:spPr>
          <a:xfrm>
            <a:off x="5272050" y="2150217"/>
            <a:ext cx="0" cy="63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oval" w="med" len="med"/>
          </a:ln>
        </p:spPr>
      </p:cxnSp>
      <p:sp>
        <p:nvSpPr>
          <p:cNvPr id="856" name="Google Shape;856;p67"/>
          <p:cNvSpPr txBox="1"/>
          <p:nvPr/>
        </p:nvSpPr>
        <p:spPr>
          <a:xfrm>
            <a:off x="4886125" y="2928425"/>
            <a:ext cx="117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" sz="2000" b="0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RMSE</a:t>
            </a:r>
            <a:endParaRPr sz="2000" b="0" i="0" u="none" strike="noStrike" cap="non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7" name="Google Shape;857;p67"/>
          <p:cNvSpPr txBox="1">
            <a:spLocks noGrp="1"/>
          </p:cNvSpPr>
          <p:nvPr>
            <p:ph type="title"/>
          </p:nvPr>
        </p:nvSpPr>
        <p:spPr>
          <a:xfrm>
            <a:off x="4498550" y="3333200"/>
            <a:ext cx="18426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fr" sz="5800"/>
              <a:t>780.09</a:t>
            </a:r>
            <a:endParaRPr sz="4700"/>
          </a:p>
        </p:txBody>
      </p:sp>
      <p:sp>
        <p:nvSpPr>
          <p:cNvPr id="858" name="Google Shape;858;p67"/>
          <p:cNvSpPr/>
          <p:nvPr/>
        </p:nvSpPr>
        <p:spPr>
          <a:xfrm>
            <a:off x="7127275" y="1503713"/>
            <a:ext cx="705897" cy="577815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67"/>
          <p:cNvSpPr txBox="1">
            <a:spLocks noGrp="1"/>
          </p:cNvSpPr>
          <p:nvPr>
            <p:ph type="ctrTitle" idx="4294967295"/>
          </p:nvPr>
        </p:nvSpPr>
        <p:spPr>
          <a:xfrm flipH="1">
            <a:off x="7127273" y="1503725"/>
            <a:ext cx="518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400" b="0" i="0" u="none" strike="noStrike" cap="non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04</a:t>
            </a:r>
            <a:endParaRPr sz="2400" b="0" i="0" u="none" strike="noStrike" cap="non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cxnSp>
        <p:nvCxnSpPr>
          <p:cNvPr id="860" name="Google Shape;860;p67"/>
          <p:cNvCxnSpPr/>
          <p:nvPr/>
        </p:nvCxnSpPr>
        <p:spPr>
          <a:xfrm>
            <a:off x="7481850" y="2226417"/>
            <a:ext cx="0" cy="63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oval" w="med" len="med"/>
          </a:ln>
        </p:spPr>
      </p:cxnSp>
      <p:sp>
        <p:nvSpPr>
          <p:cNvPr id="861" name="Google Shape;861;p67"/>
          <p:cNvSpPr txBox="1"/>
          <p:nvPr/>
        </p:nvSpPr>
        <p:spPr>
          <a:xfrm>
            <a:off x="7346675" y="2962800"/>
            <a:ext cx="6057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" sz="2100" b="0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 </a:t>
            </a:r>
            <a:endParaRPr sz="2100" b="0" i="0" u="none" strike="noStrike" cap="non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2" name="Google Shape;862;p67"/>
          <p:cNvSpPr txBox="1">
            <a:spLocks noGrp="1"/>
          </p:cNvSpPr>
          <p:nvPr>
            <p:ph type="title"/>
          </p:nvPr>
        </p:nvSpPr>
        <p:spPr>
          <a:xfrm>
            <a:off x="6800975" y="3333200"/>
            <a:ext cx="15096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fr" sz="5800"/>
              <a:t>0,9</a:t>
            </a:r>
            <a:endParaRPr sz="4700"/>
          </a:p>
        </p:txBody>
      </p:sp>
      <p:sp>
        <p:nvSpPr>
          <p:cNvPr id="863" name="Google Shape;863;p67"/>
          <p:cNvSpPr txBox="1"/>
          <p:nvPr/>
        </p:nvSpPr>
        <p:spPr>
          <a:xfrm>
            <a:off x="7507450" y="2894038"/>
            <a:ext cx="375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" sz="1300" b="0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endParaRPr sz="1300" b="0" i="0" u="none" strike="noStrike" cap="non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CEE38D-7159-4B14-A185-203E490965A2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25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" grpId="0" animBg="1"/>
      <p:bldP spid="841" grpId="0"/>
      <p:bldP spid="843" grpId="0"/>
      <p:bldP spid="847" grpId="0"/>
      <p:bldP spid="848" grpId="0" animBg="1"/>
      <p:bldP spid="849" grpId="0"/>
      <p:bldP spid="851" grpId="0"/>
      <p:bldP spid="852" grpId="0"/>
      <p:bldP spid="853" grpId="0" animBg="1"/>
      <p:bldP spid="854" grpId="0"/>
      <p:bldP spid="856" grpId="0"/>
      <p:bldP spid="857" grpId="0"/>
      <p:bldP spid="858" grpId="0" animBg="1"/>
      <p:bldP spid="859" grpId="0"/>
      <p:bldP spid="861" grpId="0"/>
      <p:bldP spid="862" grpId="0"/>
      <p:bldP spid="8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66"/>
          <p:cNvSpPr txBox="1">
            <a:spLocks noGrp="1"/>
          </p:cNvSpPr>
          <p:nvPr>
            <p:ph type="title"/>
          </p:nvPr>
        </p:nvSpPr>
        <p:spPr>
          <a:xfrm>
            <a:off x="470250" y="181900"/>
            <a:ext cx="8203500" cy="755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dirty="0">
                <a:latin typeface="Comic Sans MS"/>
                <a:ea typeface="Comic Sans MS"/>
                <a:cs typeface="Comic Sans MS"/>
                <a:sym typeface="Comic Sans MS"/>
              </a:rPr>
              <a:t>Features Importance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32" name="Google Shape;832;p66" title="Points scored"/>
          <p:cNvPicPr preferRelativeResize="0"/>
          <p:nvPr/>
        </p:nvPicPr>
        <p:blipFill rotWithShape="1">
          <a:blip r:embed="rId3">
            <a:alphaModFix/>
          </a:blip>
          <a:srcRect l="-13349" t="2930" r="13348" b="-2928"/>
          <a:stretch/>
        </p:blipFill>
        <p:spPr>
          <a:xfrm>
            <a:off x="229637" y="1339425"/>
            <a:ext cx="6936825" cy="3404551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66"/>
          <p:cNvSpPr txBox="1"/>
          <p:nvPr/>
        </p:nvSpPr>
        <p:spPr>
          <a:xfrm>
            <a:off x="4038450" y="4555275"/>
            <a:ext cx="1067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fr" sz="1500" b="1" i="0" u="none" strike="noStrike" cap="none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F score</a:t>
            </a:r>
            <a:endParaRPr sz="1500" b="1" i="0" u="none" strike="noStrike" cap="none">
              <a:solidFill>
                <a:srgbClr val="E0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4" name="Google Shape;834;p66"/>
          <p:cNvSpPr txBox="1"/>
          <p:nvPr/>
        </p:nvSpPr>
        <p:spPr>
          <a:xfrm rot="-5400000">
            <a:off x="275575" y="2346000"/>
            <a:ext cx="1067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fr" sz="1500" b="1" i="0" u="none" strike="noStrike" cap="none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Features</a:t>
            </a:r>
            <a:endParaRPr sz="1500" b="1" i="0" u="none" strike="noStrike" cap="none">
              <a:solidFill>
                <a:srgbClr val="E0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EFFC9-8F8F-41E6-927A-6B2AD02130AE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26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DAD0-9C94-4375-AFDD-6EDFEAB37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7530" y="978805"/>
            <a:ext cx="4528200" cy="2492100"/>
          </a:xfrm>
        </p:spPr>
        <p:txBody>
          <a:bodyPr/>
          <a:lstStyle/>
          <a:p>
            <a:r>
              <a:rPr lang="fr" dirty="0"/>
              <a:t>The lin</a:t>
            </a:r>
            <a:r>
              <a:rPr lang="fr-FR" dirty="0"/>
              <a:t>e</a:t>
            </a:r>
            <a:r>
              <a:rPr lang="fr" dirty="0"/>
              <a:t>ar Family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88DB4-1FAF-4C57-8C55-FEC6D2FC58F8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27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04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70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>
                <a:latin typeface="Comic Sans MS"/>
                <a:ea typeface="Comic Sans MS"/>
                <a:cs typeface="Comic Sans MS"/>
                <a:sym typeface="Comic Sans MS"/>
              </a:rPr>
              <a:t>RIDGE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6" name="Google Shape;896;p70"/>
          <p:cNvSpPr txBox="1">
            <a:spLocks noGrp="1"/>
          </p:cNvSpPr>
          <p:nvPr>
            <p:ph type="ctrTitle" idx="4294967295"/>
          </p:nvPr>
        </p:nvSpPr>
        <p:spPr>
          <a:xfrm flipH="1">
            <a:off x="-75" y="1314725"/>
            <a:ext cx="26682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Reduce the model complexity </a:t>
            </a:r>
            <a:endParaRPr sz="2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7" name="Google Shape;897;p70"/>
          <p:cNvSpPr/>
          <p:nvPr/>
        </p:nvSpPr>
        <p:spPr>
          <a:xfrm>
            <a:off x="2668125" y="1706038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70"/>
          <p:cNvSpPr txBox="1">
            <a:spLocks noGrp="1"/>
          </p:cNvSpPr>
          <p:nvPr>
            <p:ph type="ctrTitle" idx="4294967295"/>
          </p:nvPr>
        </p:nvSpPr>
        <p:spPr>
          <a:xfrm flipH="1">
            <a:off x="1107532" y="2819600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2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Used for :</a:t>
            </a:r>
            <a:endParaRPr sz="22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9" name="Google Shape;899;p70"/>
          <p:cNvSpPr txBox="1">
            <a:spLocks noGrp="1"/>
          </p:cNvSpPr>
          <p:nvPr>
            <p:ph type="subTitle" idx="4294967295"/>
          </p:nvPr>
        </p:nvSpPr>
        <p:spPr>
          <a:xfrm flipH="1">
            <a:off x="877425" y="3429200"/>
            <a:ext cx="25560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●"/>
            </a:pPr>
            <a:r>
              <a:rPr lang="fr" sz="1400" b="0" i="0" u="none" strike="noStrike" cap="none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Classification</a:t>
            </a:r>
            <a:endParaRPr sz="1400" b="0" i="0" u="none" strike="noStrike" cap="none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●"/>
            </a:pPr>
            <a:r>
              <a:rPr lang="fr" sz="1400" b="0" i="0" u="none" strike="noStrike" cap="none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Regularisation</a:t>
            </a:r>
            <a:endParaRPr sz="1400" b="0" i="0" u="none" strike="noStrike" cap="none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0" name="Google Shape;900;p70"/>
          <p:cNvSpPr/>
          <p:nvPr/>
        </p:nvSpPr>
        <p:spPr>
          <a:xfrm>
            <a:off x="2668125" y="3053713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70"/>
          <p:cNvSpPr txBox="1">
            <a:spLocks noGrp="1"/>
          </p:cNvSpPr>
          <p:nvPr>
            <p:ph type="ctrTitle" idx="4294967295"/>
          </p:nvPr>
        </p:nvSpPr>
        <p:spPr>
          <a:xfrm flipH="1">
            <a:off x="6678025" y="873600"/>
            <a:ext cx="2325900" cy="1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1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 a penalty term to reduce</a:t>
            </a:r>
            <a:br>
              <a:rPr lang="fr" sz="1150" dirty="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Comic Sans MS"/>
                <a:sym typeface="Roboto"/>
              </a:rPr>
            </a:br>
            <a:r>
              <a:rPr lang="fr" sz="21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overfitting</a:t>
            </a:r>
            <a:endParaRPr sz="20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2" name="Google Shape;902;p70"/>
          <p:cNvSpPr/>
          <p:nvPr/>
        </p:nvSpPr>
        <p:spPr>
          <a:xfrm>
            <a:off x="6512525" y="1706038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70"/>
          <p:cNvSpPr txBox="1">
            <a:spLocks noGrp="1"/>
          </p:cNvSpPr>
          <p:nvPr>
            <p:ph type="ctrTitle" idx="4294967295"/>
          </p:nvPr>
        </p:nvSpPr>
        <p:spPr>
          <a:xfrm flipH="1">
            <a:off x="6186500" y="3406025"/>
            <a:ext cx="2325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1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Better long term prediction </a:t>
            </a:r>
            <a:endParaRPr sz="21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4" name="Google Shape;904;p70"/>
          <p:cNvSpPr/>
          <p:nvPr/>
        </p:nvSpPr>
        <p:spPr>
          <a:xfrm flipH="1">
            <a:off x="6142300" y="3342225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5" name="Google Shape;905;p70"/>
          <p:cNvCxnSpPr>
            <a:stCxn id="897" idx="6"/>
          </p:cNvCxnSpPr>
          <p:nvPr/>
        </p:nvCxnSpPr>
        <p:spPr>
          <a:xfrm>
            <a:off x="2817225" y="1780588"/>
            <a:ext cx="1026600" cy="429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6" name="Google Shape;906;p70"/>
          <p:cNvCxnSpPr/>
          <p:nvPr/>
        </p:nvCxnSpPr>
        <p:spPr>
          <a:xfrm flipH="1">
            <a:off x="5524425" y="1780588"/>
            <a:ext cx="971700" cy="300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7" name="Google Shape;907;p70"/>
          <p:cNvCxnSpPr>
            <a:stCxn id="900" idx="6"/>
          </p:cNvCxnSpPr>
          <p:nvPr/>
        </p:nvCxnSpPr>
        <p:spPr>
          <a:xfrm rot="10800000" flipH="1">
            <a:off x="2817225" y="2934763"/>
            <a:ext cx="673800" cy="193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8" name="Google Shape;908;p70"/>
          <p:cNvCxnSpPr/>
          <p:nvPr/>
        </p:nvCxnSpPr>
        <p:spPr>
          <a:xfrm rot="10800000">
            <a:off x="4930100" y="2869625"/>
            <a:ext cx="1256400" cy="536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09" name="Google Shape;909;p70"/>
          <p:cNvGrpSpPr/>
          <p:nvPr/>
        </p:nvGrpSpPr>
        <p:grpSpPr>
          <a:xfrm rot="-3308998">
            <a:off x="3328998" y="1982177"/>
            <a:ext cx="2344409" cy="1329036"/>
            <a:chOff x="5206262" y="4174817"/>
            <a:chExt cx="397763" cy="262805"/>
          </a:xfrm>
        </p:grpSpPr>
        <p:sp>
          <p:nvSpPr>
            <p:cNvPr id="910" name="Google Shape;910;p70"/>
            <p:cNvSpPr/>
            <p:nvPr/>
          </p:nvSpPr>
          <p:spPr>
            <a:xfrm>
              <a:off x="5206262" y="4177104"/>
              <a:ext cx="397763" cy="260518"/>
            </a:xfrm>
            <a:custGeom>
              <a:avLst/>
              <a:gdLst/>
              <a:ahLst/>
              <a:cxnLst/>
              <a:rect l="l" t="t" r="r" b="b"/>
              <a:pathLst>
                <a:path w="12526" h="8204" extrusionOk="0">
                  <a:moveTo>
                    <a:pt x="3655" y="381"/>
                  </a:moveTo>
                  <a:cubicBezTo>
                    <a:pt x="3989" y="381"/>
                    <a:pt x="4298" y="500"/>
                    <a:pt x="4536" y="738"/>
                  </a:cubicBezTo>
                  <a:lnTo>
                    <a:pt x="7049" y="3120"/>
                  </a:lnTo>
                  <a:lnTo>
                    <a:pt x="5644" y="3120"/>
                  </a:lnTo>
                  <a:lnTo>
                    <a:pt x="3512" y="381"/>
                  </a:lnTo>
                  <a:close/>
                  <a:moveTo>
                    <a:pt x="10585" y="3477"/>
                  </a:moveTo>
                  <a:cubicBezTo>
                    <a:pt x="10882" y="3501"/>
                    <a:pt x="11156" y="3620"/>
                    <a:pt x="11382" y="3846"/>
                  </a:cubicBezTo>
                  <a:lnTo>
                    <a:pt x="11502" y="3965"/>
                  </a:lnTo>
                  <a:lnTo>
                    <a:pt x="10763" y="3965"/>
                  </a:lnTo>
                  <a:lnTo>
                    <a:pt x="10763" y="3953"/>
                  </a:lnTo>
                  <a:cubicBezTo>
                    <a:pt x="10656" y="3953"/>
                    <a:pt x="10585" y="3858"/>
                    <a:pt x="10585" y="3775"/>
                  </a:cubicBezTo>
                  <a:lnTo>
                    <a:pt x="10585" y="3477"/>
                  </a:lnTo>
                  <a:close/>
                  <a:moveTo>
                    <a:pt x="7906" y="4263"/>
                  </a:moveTo>
                  <a:lnTo>
                    <a:pt x="4536" y="7430"/>
                  </a:lnTo>
                  <a:cubicBezTo>
                    <a:pt x="4298" y="7656"/>
                    <a:pt x="3989" y="7787"/>
                    <a:pt x="3655" y="7787"/>
                  </a:cubicBezTo>
                  <a:lnTo>
                    <a:pt x="3512" y="7787"/>
                  </a:lnTo>
                  <a:lnTo>
                    <a:pt x="6263" y="4263"/>
                  </a:lnTo>
                  <a:close/>
                  <a:moveTo>
                    <a:pt x="3381" y="0"/>
                  </a:moveTo>
                  <a:cubicBezTo>
                    <a:pt x="3262" y="0"/>
                    <a:pt x="3155" y="60"/>
                    <a:pt x="3108" y="179"/>
                  </a:cubicBezTo>
                  <a:cubicBezTo>
                    <a:pt x="3060" y="286"/>
                    <a:pt x="3060" y="405"/>
                    <a:pt x="3143" y="512"/>
                  </a:cubicBezTo>
                  <a:lnTo>
                    <a:pt x="5167" y="3120"/>
                  </a:lnTo>
                  <a:lnTo>
                    <a:pt x="2512" y="3120"/>
                  </a:lnTo>
                  <a:cubicBezTo>
                    <a:pt x="2405" y="3120"/>
                    <a:pt x="2310" y="3060"/>
                    <a:pt x="2250" y="2965"/>
                  </a:cubicBezTo>
                  <a:lnTo>
                    <a:pt x="1429" y="1536"/>
                  </a:lnTo>
                  <a:cubicBezTo>
                    <a:pt x="1310" y="1334"/>
                    <a:pt x="1084" y="1215"/>
                    <a:pt x="845" y="1215"/>
                  </a:cubicBezTo>
                  <a:lnTo>
                    <a:pt x="310" y="1215"/>
                  </a:lnTo>
                  <a:cubicBezTo>
                    <a:pt x="143" y="1215"/>
                    <a:pt x="0" y="1346"/>
                    <a:pt x="0" y="1524"/>
                  </a:cubicBezTo>
                  <a:lnTo>
                    <a:pt x="0" y="4394"/>
                  </a:lnTo>
                  <a:cubicBezTo>
                    <a:pt x="0" y="4763"/>
                    <a:pt x="310" y="5084"/>
                    <a:pt x="679" y="5084"/>
                  </a:cubicBezTo>
                  <a:lnTo>
                    <a:pt x="2262" y="5084"/>
                  </a:lnTo>
                  <a:cubicBezTo>
                    <a:pt x="2369" y="5084"/>
                    <a:pt x="2441" y="4989"/>
                    <a:pt x="2441" y="4906"/>
                  </a:cubicBezTo>
                  <a:cubicBezTo>
                    <a:pt x="2441" y="4810"/>
                    <a:pt x="2346" y="4727"/>
                    <a:pt x="2262" y="4727"/>
                  </a:cubicBezTo>
                  <a:lnTo>
                    <a:pt x="679" y="4727"/>
                  </a:lnTo>
                  <a:cubicBezTo>
                    <a:pt x="500" y="4727"/>
                    <a:pt x="369" y="4572"/>
                    <a:pt x="369" y="4406"/>
                  </a:cubicBezTo>
                  <a:lnTo>
                    <a:pt x="369" y="1596"/>
                  </a:lnTo>
                  <a:lnTo>
                    <a:pt x="845" y="1596"/>
                  </a:lnTo>
                  <a:cubicBezTo>
                    <a:pt x="965" y="1596"/>
                    <a:pt x="1060" y="1655"/>
                    <a:pt x="1119" y="1750"/>
                  </a:cubicBezTo>
                  <a:lnTo>
                    <a:pt x="1929" y="3179"/>
                  </a:lnTo>
                  <a:cubicBezTo>
                    <a:pt x="2048" y="3382"/>
                    <a:pt x="2274" y="3513"/>
                    <a:pt x="2512" y="3513"/>
                  </a:cubicBezTo>
                  <a:lnTo>
                    <a:pt x="10192" y="3513"/>
                  </a:lnTo>
                  <a:lnTo>
                    <a:pt x="10192" y="3834"/>
                  </a:lnTo>
                  <a:cubicBezTo>
                    <a:pt x="10192" y="4132"/>
                    <a:pt x="10442" y="4382"/>
                    <a:pt x="10740" y="4382"/>
                  </a:cubicBezTo>
                  <a:lnTo>
                    <a:pt x="11835" y="4382"/>
                  </a:lnTo>
                  <a:lnTo>
                    <a:pt x="12049" y="4620"/>
                  </a:lnTo>
                  <a:cubicBezTo>
                    <a:pt x="12085" y="4644"/>
                    <a:pt x="12109" y="4703"/>
                    <a:pt x="12133" y="4751"/>
                  </a:cubicBezTo>
                  <a:lnTo>
                    <a:pt x="7942" y="4751"/>
                  </a:lnTo>
                  <a:lnTo>
                    <a:pt x="8454" y="4275"/>
                  </a:lnTo>
                  <a:cubicBezTo>
                    <a:pt x="8513" y="4227"/>
                    <a:pt x="8525" y="4144"/>
                    <a:pt x="8501" y="4072"/>
                  </a:cubicBezTo>
                  <a:cubicBezTo>
                    <a:pt x="8465" y="3989"/>
                    <a:pt x="8406" y="3953"/>
                    <a:pt x="8334" y="3953"/>
                  </a:cubicBezTo>
                  <a:lnTo>
                    <a:pt x="6203" y="3953"/>
                  </a:lnTo>
                  <a:cubicBezTo>
                    <a:pt x="6120" y="3953"/>
                    <a:pt x="6025" y="3989"/>
                    <a:pt x="5965" y="4072"/>
                  </a:cubicBezTo>
                  <a:lnTo>
                    <a:pt x="5441" y="4739"/>
                  </a:lnTo>
                  <a:lnTo>
                    <a:pt x="3120" y="4739"/>
                  </a:lnTo>
                  <a:cubicBezTo>
                    <a:pt x="3024" y="4739"/>
                    <a:pt x="2941" y="4822"/>
                    <a:pt x="2941" y="4918"/>
                  </a:cubicBezTo>
                  <a:cubicBezTo>
                    <a:pt x="2941" y="5001"/>
                    <a:pt x="3036" y="5096"/>
                    <a:pt x="3120" y="5096"/>
                  </a:cubicBezTo>
                  <a:lnTo>
                    <a:pt x="5167" y="5096"/>
                  </a:lnTo>
                  <a:lnTo>
                    <a:pt x="3143" y="7704"/>
                  </a:lnTo>
                  <a:cubicBezTo>
                    <a:pt x="3060" y="7787"/>
                    <a:pt x="3048" y="7918"/>
                    <a:pt x="3108" y="8025"/>
                  </a:cubicBezTo>
                  <a:cubicBezTo>
                    <a:pt x="3155" y="8132"/>
                    <a:pt x="3274" y="8204"/>
                    <a:pt x="3381" y="8204"/>
                  </a:cubicBezTo>
                  <a:lnTo>
                    <a:pt x="3643" y="8204"/>
                  </a:lnTo>
                  <a:cubicBezTo>
                    <a:pt x="4060" y="8204"/>
                    <a:pt x="4477" y="8037"/>
                    <a:pt x="4775" y="7763"/>
                  </a:cubicBezTo>
                  <a:lnTo>
                    <a:pt x="7572" y="5108"/>
                  </a:lnTo>
                  <a:lnTo>
                    <a:pt x="12252" y="5108"/>
                  </a:lnTo>
                  <a:cubicBezTo>
                    <a:pt x="12395" y="5108"/>
                    <a:pt x="12525" y="4989"/>
                    <a:pt x="12525" y="4822"/>
                  </a:cubicBezTo>
                  <a:cubicBezTo>
                    <a:pt x="12525" y="4584"/>
                    <a:pt x="12466" y="4406"/>
                    <a:pt x="12335" y="4286"/>
                  </a:cubicBezTo>
                  <a:lnTo>
                    <a:pt x="11621" y="3572"/>
                  </a:lnTo>
                  <a:cubicBezTo>
                    <a:pt x="11311" y="3263"/>
                    <a:pt x="10894" y="3096"/>
                    <a:pt x="10466" y="3096"/>
                  </a:cubicBezTo>
                  <a:lnTo>
                    <a:pt x="7572" y="3096"/>
                  </a:lnTo>
                  <a:lnTo>
                    <a:pt x="4775" y="453"/>
                  </a:lnTo>
                  <a:cubicBezTo>
                    <a:pt x="4465" y="155"/>
                    <a:pt x="4060" y="0"/>
                    <a:pt x="3643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70"/>
            <p:cNvSpPr/>
            <p:nvPr/>
          </p:nvSpPr>
          <p:spPr>
            <a:xfrm>
              <a:off x="5434231" y="4174817"/>
              <a:ext cx="167539" cy="70369"/>
            </a:xfrm>
            <a:custGeom>
              <a:avLst/>
              <a:gdLst/>
              <a:ahLst/>
              <a:cxnLst/>
              <a:rect l="l" t="t" r="r" b="b"/>
              <a:pathLst>
                <a:path w="5276" h="2216" extrusionOk="0">
                  <a:moveTo>
                    <a:pt x="2596" y="1"/>
                  </a:moveTo>
                  <a:cubicBezTo>
                    <a:pt x="1965" y="1"/>
                    <a:pt x="1417" y="418"/>
                    <a:pt x="1251" y="1013"/>
                  </a:cubicBezTo>
                  <a:cubicBezTo>
                    <a:pt x="1179" y="1001"/>
                    <a:pt x="1108" y="1001"/>
                    <a:pt x="1048" y="1001"/>
                  </a:cubicBezTo>
                  <a:cubicBezTo>
                    <a:pt x="465" y="1001"/>
                    <a:pt x="1" y="1465"/>
                    <a:pt x="1" y="2037"/>
                  </a:cubicBezTo>
                  <a:cubicBezTo>
                    <a:pt x="24" y="2132"/>
                    <a:pt x="96" y="2203"/>
                    <a:pt x="203" y="2203"/>
                  </a:cubicBezTo>
                  <a:lnTo>
                    <a:pt x="3358" y="2203"/>
                  </a:lnTo>
                  <a:cubicBezTo>
                    <a:pt x="3465" y="2203"/>
                    <a:pt x="3537" y="2120"/>
                    <a:pt x="3537" y="2025"/>
                  </a:cubicBezTo>
                  <a:cubicBezTo>
                    <a:pt x="3537" y="1918"/>
                    <a:pt x="3441" y="1846"/>
                    <a:pt x="3358" y="1846"/>
                  </a:cubicBezTo>
                  <a:lnTo>
                    <a:pt x="405" y="1846"/>
                  </a:lnTo>
                  <a:cubicBezTo>
                    <a:pt x="489" y="1561"/>
                    <a:pt x="751" y="1358"/>
                    <a:pt x="1048" y="1358"/>
                  </a:cubicBezTo>
                  <a:cubicBezTo>
                    <a:pt x="1144" y="1358"/>
                    <a:pt x="1239" y="1370"/>
                    <a:pt x="1334" y="1418"/>
                  </a:cubicBezTo>
                  <a:cubicBezTo>
                    <a:pt x="1359" y="1428"/>
                    <a:pt x="1384" y="1431"/>
                    <a:pt x="1409" y="1431"/>
                  </a:cubicBezTo>
                  <a:cubicBezTo>
                    <a:pt x="1442" y="1431"/>
                    <a:pt x="1473" y="1425"/>
                    <a:pt x="1501" y="1418"/>
                  </a:cubicBezTo>
                  <a:cubicBezTo>
                    <a:pt x="1536" y="1382"/>
                    <a:pt x="1584" y="1346"/>
                    <a:pt x="1584" y="1287"/>
                  </a:cubicBezTo>
                  <a:cubicBezTo>
                    <a:pt x="1644" y="763"/>
                    <a:pt x="2096" y="370"/>
                    <a:pt x="2608" y="370"/>
                  </a:cubicBezTo>
                  <a:cubicBezTo>
                    <a:pt x="3084" y="370"/>
                    <a:pt x="3489" y="691"/>
                    <a:pt x="3608" y="1144"/>
                  </a:cubicBezTo>
                  <a:cubicBezTo>
                    <a:pt x="3620" y="1191"/>
                    <a:pt x="3656" y="1239"/>
                    <a:pt x="3703" y="1263"/>
                  </a:cubicBezTo>
                  <a:cubicBezTo>
                    <a:pt x="3726" y="1286"/>
                    <a:pt x="3758" y="1294"/>
                    <a:pt x="3791" y="1294"/>
                  </a:cubicBezTo>
                  <a:cubicBezTo>
                    <a:pt x="3810" y="1294"/>
                    <a:pt x="3829" y="1291"/>
                    <a:pt x="3846" y="1287"/>
                  </a:cubicBezTo>
                  <a:cubicBezTo>
                    <a:pt x="3930" y="1251"/>
                    <a:pt x="4025" y="1239"/>
                    <a:pt x="4120" y="1239"/>
                  </a:cubicBezTo>
                  <a:cubicBezTo>
                    <a:pt x="4501" y="1239"/>
                    <a:pt x="4811" y="1501"/>
                    <a:pt x="4906" y="1858"/>
                  </a:cubicBezTo>
                  <a:lnTo>
                    <a:pt x="4215" y="1858"/>
                  </a:lnTo>
                  <a:cubicBezTo>
                    <a:pt x="4120" y="1858"/>
                    <a:pt x="4037" y="1953"/>
                    <a:pt x="4037" y="2037"/>
                  </a:cubicBezTo>
                  <a:cubicBezTo>
                    <a:pt x="4037" y="2132"/>
                    <a:pt x="4132" y="2215"/>
                    <a:pt x="4215" y="2215"/>
                  </a:cubicBezTo>
                  <a:lnTo>
                    <a:pt x="5096" y="2215"/>
                  </a:lnTo>
                  <a:cubicBezTo>
                    <a:pt x="5204" y="2215"/>
                    <a:pt x="5275" y="2132"/>
                    <a:pt x="5275" y="2037"/>
                  </a:cubicBezTo>
                  <a:cubicBezTo>
                    <a:pt x="5275" y="1406"/>
                    <a:pt x="4751" y="870"/>
                    <a:pt x="4096" y="870"/>
                  </a:cubicBezTo>
                  <a:cubicBezTo>
                    <a:pt x="4025" y="870"/>
                    <a:pt x="3965" y="870"/>
                    <a:pt x="3894" y="882"/>
                  </a:cubicBezTo>
                  <a:cubicBezTo>
                    <a:pt x="3680" y="358"/>
                    <a:pt x="3180" y="1"/>
                    <a:pt x="2596" y="1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70"/>
            <p:cNvSpPr/>
            <p:nvPr/>
          </p:nvSpPr>
          <p:spPr>
            <a:xfrm>
              <a:off x="5360877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96" y="0"/>
                    <a:pt x="1" y="95"/>
                    <a:pt x="1" y="238"/>
                  </a:cubicBezTo>
                  <a:cubicBezTo>
                    <a:pt x="1" y="369"/>
                    <a:pt x="96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70"/>
            <p:cNvSpPr/>
            <p:nvPr/>
          </p:nvSpPr>
          <p:spPr>
            <a:xfrm>
              <a:off x="5329503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108" y="0"/>
                    <a:pt x="1" y="95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70"/>
            <p:cNvSpPr/>
            <p:nvPr/>
          </p:nvSpPr>
          <p:spPr>
            <a:xfrm>
              <a:off x="5298511" y="4299202"/>
              <a:ext cx="14766" cy="15179"/>
            </a:xfrm>
            <a:custGeom>
              <a:avLst/>
              <a:gdLst/>
              <a:ahLst/>
              <a:cxnLst/>
              <a:rect l="l" t="t" r="r" b="b"/>
              <a:pathLst>
                <a:path w="465" h="478" extrusionOk="0">
                  <a:moveTo>
                    <a:pt x="238" y="1"/>
                  </a:moveTo>
                  <a:cubicBezTo>
                    <a:pt x="95" y="1"/>
                    <a:pt x="0" y="108"/>
                    <a:pt x="0" y="239"/>
                  </a:cubicBezTo>
                  <a:cubicBezTo>
                    <a:pt x="0" y="370"/>
                    <a:pt x="95" y="477"/>
                    <a:pt x="238" y="477"/>
                  </a:cubicBezTo>
                  <a:cubicBezTo>
                    <a:pt x="369" y="477"/>
                    <a:pt x="465" y="370"/>
                    <a:pt x="465" y="239"/>
                  </a:cubicBezTo>
                  <a:cubicBezTo>
                    <a:pt x="465" y="108"/>
                    <a:pt x="369" y="1"/>
                    <a:pt x="238" y="1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70"/>
            <p:cNvSpPr/>
            <p:nvPr/>
          </p:nvSpPr>
          <p:spPr>
            <a:xfrm>
              <a:off x="5267137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69" y="476"/>
                    <a:pt x="476" y="369"/>
                    <a:pt x="476" y="238"/>
                  </a:cubicBezTo>
                  <a:cubicBezTo>
                    <a:pt x="476" y="95"/>
                    <a:pt x="369" y="0"/>
                    <a:pt x="238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70"/>
            <p:cNvSpPr/>
            <p:nvPr/>
          </p:nvSpPr>
          <p:spPr>
            <a:xfrm>
              <a:off x="5492470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81"/>
                    <a:pt x="476" y="238"/>
                  </a:cubicBezTo>
                  <a:cubicBezTo>
                    <a:pt x="476" y="95"/>
                    <a:pt x="381" y="0"/>
                    <a:pt x="238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43081A8-C54B-48B9-94BA-23D740D61B6B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28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" grpId="0"/>
      <p:bldP spid="898" grpId="0"/>
      <p:bldP spid="899" grpId="0" uiExpand="1" build="p"/>
      <p:bldP spid="901" grpId="0"/>
      <p:bldP spid="90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71"/>
          <p:cNvSpPr txBox="1">
            <a:spLocks noGrp="1"/>
          </p:cNvSpPr>
          <p:nvPr>
            <p:ph type="title"/>
          </p:nvPr>
        </p:nvSpPr>
        <p:spPr>
          <a:xfrm>
            <a:off x="470250" y="1046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Prediction Cases &amp; Fatalities in ITALY  with RIDGE</a:t>
            </a:r>
            <a:endParaRPr/>
          </a:p>
        </p:txBody>
      </p:sp>
      <p:pic>
        <p:nvPicPr>
          <p:cNvPr id="922" name="Google Shape;922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75" y="990350"/>
            <a:ext cx="4256446" cy="25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9500" y="2155075"/>
            <a:ext cx="4664501" cy="28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71"/>
          <p:cNvSpPr/>
          <p:nvPr/>
        </p:nvSpPr>
        <p:spPr>
          <a:xfrm>
            <a:off x="4803781" y="1199935"/>
            <a:ext cx="222689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Prediction Cases in Italy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71"/>
          <p:cNvSpPr/>
          <p:nvPr/>
        </p:nvSpPr>
        <p:spPr>
          <a:xfrm>
            <a:off x="1430783" y="4282821"/>
            <a:ext cx="25506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Prediction Fatalities in Italy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40E09-8C18-490B-904B-D64BA665AC63}"/>
              </a:ext>
            </a:extLst>
          </p:cNvPr>
          <p:cNvSpPr txBox="1"/>
          <p:nvPr/>
        </p:nvSpPr>
        <p:spPr>
          <a:xfrm>
            <a:off x="8576930" y="429029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29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46"/>
          <p:cNvGrpSpPr/>
          <p:nvPr/>
        </p:nvGrpSpPr>
        <p:grpSpPr>
          <a:xfrm>
            <a:off x="5755523" y="1943415"/>
            <a:ext cx="1589730" cy="1612939"/>
            <a:chOff x="3605950" y="3926100"/>
            <a:chExt cx="657375" cy="667000"/>
          </a:xfrm>
        </p:grpSpPr>
        <p:sp>
          <p:nvSpPr>
            <p:cNvPr id="462" name="Google Shape;462;p46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6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6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6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6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6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6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6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6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6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6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6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6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6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6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6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6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6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6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6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6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6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6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6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6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6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6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6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6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6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6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6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6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6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0" name="Google Shape;500;p46"/>
          <p:cNvSpPr txBox="1">
            <a:spLocks noGrp="1"/>
          </p:cNvSpPr>
          <p:nvPr>
            <p:ph type="title"/>
          </p:nvPr>
        </p:nvSpPr>
        <p:spPr>
          <a:xfrm>
            <a:off x="1078275" y="2426950"/>
            <a:ext cx="43083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4400" dirty="0"/>
              <a:t>INTRODUCTION</a:t>
            </a:r>
            <a:endParaRPr sz="4400" dirty="0"/>
          </a:p>
        </p:txBody>
      </p:sp>
      <p:sp>
        <p:nvSpPr>
          <p:cNvPr id="501" name="Google Shape;501;p46"/>
          <p:cNvSpPr/>
          <p:nvPr/>
        </p:nvSpPr>
        <p:spPr>
          <a:xfrm>
            <a:off x="458163" y="540000"/>
            <a:ext cx="523677" cy="536723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2" name="Google Shape;502;p46"/>
          <p:cNvGrpSpPr/>
          <p:nvPr/>
        </p:nvGrpSpPr>
        <p:grpSpPr>
          <a:xfrm>
            <a:off x="7246456" y="751018"/>
            <a:ext cx="903819" cy="915039"/>
            <a:chOff x="4304200" y="4312250"/>
            <a:chExt cx="191325" cy="193700"/>
          </a:xfrm>
        </p:grpSpPr>
        <p:sp>
          <p:nvSpPr>
            <p:cNvPr id="503" name="Google Shape;503;p46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6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6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6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6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6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6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6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6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6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6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6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6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6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6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6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6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6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6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6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6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6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6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6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6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6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6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6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6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6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44B402BE-DCE8-4D21-BA57-408E58FE9DC7}"/>
              </a:ext>
            </a:extLst>
          </p:cNvPr>
          <p:cNvSpPr txBox="1"/>
          <p:nvPr/>
        </p:nvSpPr>
        <p:spPr>
          <a:xfrm>
            <a:off x="8567261" y="4574971"/>
            <a:ext cx="36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3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DAD0-9C94-4375-AFDD-6EDFEAB37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7657" y="1219199"/>
            <a:ext cx="6574971" cy="2213429"/>
          </a:xfrm>
        </p:spPr>
        <p:txBody>
          <a:bodyPr/>
          <a:lstStyle/>
          <a:p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Algorithms</a:t>
            </a:r>
            <a:endParaRPr lang="fr-FR" sz="5400" dirty="0"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6BBA5D-EBBB-44DC-B6A8-60C288176EB4}"/>
              </a:ext>
            </a:extLst>
          </p:cNvPr>
          <p:cNvSpPr txBox="1"/>
          <p:nvPr/>
        </p:nvSpPr>
        <p:spPr>
          <a:xfrm>
            <a:off x="8282255" y="312599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30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53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68"/>
          <p:cNvSpPr txBox="1">
            <a:spLocks noGrp="1"/>
          </p:cNvSpPr>
          <p:nvPr>
            <p:ph type="title"/>
          </p:nvPr>
        </p:nvSpPr>
        <p:spPr>
          <a:xfrm>
            <a:off x="470250" y="111625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>
                <a:latin typeface="Comic Sans MS"/>
                <a:ea typeface="Comic Sans MS"/>
                <a:cs typeface="Comic Sans MS"/>
                <a:sym typeface="Comic Sans MS"/>
              </a:rPr>
              <a:t>CART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9" name="Google Shape;869;p68"/>
          <p:cNvSpPr txBox="1">
            <a:spLocks noGrp="1"/>
          </p:cNvSpPr>
          <p:nvPr>
            <p:ph type="ctrTitle" idx="4294967295"/>
          </p:nvPr>
        </p:nvSpPr>
        <p:spPr>
          <a:xfrm flipH="1">
            <a:off x="-138325" y="1481075"/>
            <a:ext cx="30705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9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Predictive model :</a:t>
            </a:r>
            <a:endParaRPr sz="19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400" b="0" i="0" u="none" strike="noStrike" cap="none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helps to find a variable based on other labeled variables</a:t>
            </a:r>
            <a:endParaRPr sz="1400" b="0" i="0" u="none" strike="noStrike" cap="none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0" name="Google Shape;870;p68"/>
          <p:cNvSpPr/>
          <p:nvPr/>
        </p:nvSpPr>
        <p:spPr>
          <a:xfrm>
            <a:off x="2668125" y="1706038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68"/>
          <p:cNvSpPr txBox="1">
            <a:spLocks noGrp="1"/>
          </p:cNvSpPr>
          <p:nvPr>
            <p:ph type="ctrTitle" idx="4294967295"/>
          </p:nvPr>
        </p:nvSpPr>
        <p:spPr>
          <a:xfrm flipH="1">
            <a:off x="241725" y="3826975"/>
            <a:ext cx="235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9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Able to capture the non-linearity in the dataset</a:t>
            </a:r>
            <a:endParaRPr sz="19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2" name="Google Shape;872;p68"/>
          <p:cNvSpPr/>
          <p:nvPr/>
        </p:nvSpPr>
        <p:spPr>
          <a:xfrm>
            <a:off x="2591925" y="3638638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68"/>
          <p:cNvSpPr txBox="1">
            <a:spLocks noGrp="1"/>
          </p:cNvSpPr>
          <p:nvPr>
            <p:ph type="ctrTitle" idx="4294967295"/>
          </p:nvPr>
        </p:nvSpPr>
        <p:spPr>
          <a:xfrm flipH="1">
            <a:off x="6572950" y="1535600"/>
            <a:ext cx="24543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9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representation for the model is a binary tree</a:t>
            </a:r>
            <a:endParaRPr sz="19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4" name="Google Shape;874;p68"/>
          <p:cNvSpPr/>
          <p:nvPr/>
        </p:nvSpPr>
        <p:spPr>
          <a:xfrm>
            <a:off x="6512525" y="1706038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5" name="Google Shape;875;p68"/>
          <p:cNvCxnSpPr>
            <a:stCxn id="870" idx="6"/>
          </p:cNvCxnSpPr>
          <p:nvPr/>
        </p:nvCxnSpPr>
        <p:spPr>
          <a:xfrm>
            <a:off x="2817225" y="1780588"/>
            <a:ext cx="840900" cy="290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6" name="Google Shape;876;p68"/>
          <p:cNvCxnSpPr>
            <a:stCxn id="874" idx="2"/>
          </p:cNvCxnSpPr>
          <p:nvPr/>
        </p:nvCxnSpPr>
        <p:spPr>
          <a:xfrm flipH="1">
            <a:off x="5542925" y="1780588"/>
            <a:ext cx="969600" cy="327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7" name="Google Shape;877;p68"/>
          <p:cNvCxnSpPr/>
          <p:nvPr/>
        </p:nvCxnSpPr>
        <p:spPr>
          <a:xfrm rot="10800000" flipH="1">
            <a:off x="2752225" y="3259588"/>
            <a:ext cx="1008000" cy="444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78" name="Google Shape;878;p68"/>
          <p:cNvGrpSpPr/>
          <p:nvPr/>
        </p:nvGrpSpPr>
        <p:grpSpPr>
          <a:xfrm>
            <a:off x="3593133" y="1319191"/>
            <a:ext cx="2079720" cy="3305078"/>
            <a:chOff x="3910637" y="3352690"/>
            <a:chExt cx="256800" cy="357024"/>
          </a:xfrm>
        </p:grpSpPr>
        <p:sp>
          <p:nvSpPr>
            <p:cNvPr id="879" name="Google Shape;879;p68"/>
            <p:cNvSpPr/>
            <p:nvPr/>
          </p:nvSpPr>
          <p:spPr>
            <a:xfrm>
              <a:off x="3910637" y="3352690"/>
              <a:ext cx="256800" cy="357024"/>
            </a:xfrm>
            <a:custGeom>
              <a:avLst/>
              <a:gdLst/>
              <a:ahLst/>
              <a:cxnLst/>
              <a:rect l="l" t="t" r="r" b="b"/>
              <a:pathLst>
                <a:path w="8025" h="11157" extrusionOk="0">
                  <a:moveTo>
                    <a:pt x="4001" y="310"/>
                  </a:moveTo>
                  <a:cubicBezTo>
                    <a:pt x="4596" y="310"/>
                    <a:pt x="5144" y="608"/>
                    <a:pt x="5477" y="1120"/>
                  </a:cubicBezTo>
                  <a:cubicBezTo>
                    <a:pt x="5501" y="1155"/>
                    <a:pt x="5560" y="1191"/>
                    <a:pt x="5608" y="1191"/>
                  </a:cubicBezTo>
                  <a:lnTo>
                    <a:pt x="5656" y="1191"/>
                  </a:lnTo>
                  <a:cubicBezTo>
                    <a:pt x="6668" y="1191"/>
                    <a:pt x="7501" y="2025"/>
                    <a:pt x="7501" y="3037"/>
                  </a:cubicBezTo>
                  <a:cubicBezTo>
                    <a:pt x="7501" y="3346"/>
                    <a:pt x="7418" y="3656"/>
                    <a:pt x="7263" y="3930"/>
                  </a:cubicBezTo>
                  <a:lnTo>
                    <a:pt x="7215" y="3882"/>
                  </a:lnTo>
                  <a:cubicBezTo>
                    <a:pt x="7186" y="3852"/>
                    <a:pt x="7144" y="3837"/>
                    <a:pt x="7101" y="3837"/>
                  </a:cubicBezTo>
                  <a:cubicBezTo>
                    <a:pt x="7058" y="3837"/>
                    <a:pt x="7013" y="3852"/>
                    <a:pt x="6977" y="3882"/>
                  </a:cubicBezTo>
                  <a:cubicBezTo>
                    <a:pt x="6918" y="3942"/>
                    <a:pt x="6918" y="4049"/>
                    <a:pt x="6977" y="4120"/>
                  </a:cubicBezTo>
                  <a:cubicBezTo>
                    <a:pt x="7418" y="4549"/>
                    <a:pt x="7656" y="5132"/>
                    <a:pt x="7656" y="5763"/>
                  </a:cubicBezTo>
                  <a:cubicBezTo>
                    <a:pt x="7692" y="7025"/>
                    <a:pt x="6668" y="8049"/>
                    <a:pt x="5418" y="8049"/>
                  </a:cubicBezTo>
                  <a:cubicBezTo>
                    <a:pt x="5179" y="8049"/>
                    <a:pt x="4953" y="8025"/>
                    <a:pt x="4727" y="7942"/>
                  </a:cubicBezTo>
                  <a:lnTo>
                    <a:pt x="4715" y="7513"/>
                  </a:lnTo>
                  <a:cubicBezTo>
                    <a:pt x="4763" y="7490"/>
                    <a:pt x="4810" y="7442"/>
                    <a:pt x="4834" y="7394"/>
                  </a:cubicBezTo>
                  <a:cubicBezTo>
                    <a:pt x="4894" y="7335"/>
                    <a:pt x="4894" y="7228"/>
                    <a:pt x="4834" y="7156"/>
                  </a:cubicBezTo>
                  <a:cubicBezTo>
                    <a:pt x="4804" y="7126"/>
                    <a:pt x="4763" y="7112"/>
                    <a:pt x="4720" y="7112"/>
                  </a:cubicBezTo>
                  <a:cubicBezTo>
                    <a:pt x="4676" y="7112"/>
                    <a:pt x="4632" y="7126"/>
                    <a:pt x="4596" y="7156"/>
                  </a:cubicBezTo>
                  <a:cubicBezTo>
                    <a:pt x="4382" y="7371"/>
                    <a:pt x="4120" y="7466"/>
                    <a:pt x="3834" y="7466"/>
                  </a:cubicBezTo>
                  <a:cubicBezTo>
                    <a:pt x="3667" y="7466"/>
                    <a:pt x="3524" y="7442"/>
                    <a:pt x="3370" y="7371"/>
                  </a:cubicBezTo>
                  <a:cubicBezTo>
                    <a:pt x="3350" y="7357"/>
                    <a:pt x="3327" y="7351"/>
                    <a:pt x="3304" y="7351"/>
                  </a:cubicBezTo>
                  <a:cubicBezTo>
                    <a:pt x="3244" y="7351"/>
                    <a:pt x="3181" y="7390"/>
                    <a:pt x="3155" y="7442"/>
                  </a:cubicBezTo>
                  <a:cubicBezTo>
                    <a:pt x="3108" y="7513"/>
                    <a:pt x="3155" y="7621"/>
                    <a:pt x="3227" y="7668"/>
                  </a:cubicBezTo>
                  <a:cubicBezTo>
                    <a:pt x="3358" y="7728"/>
                    <a:pt x="3489" y="7763"/>
                    <a:pt x="3644" y="7787"/>
                  </a:cubicBezTo>
                  <a:lnTo>
                    <a:pt x="3608" y="8347"/>
                  </a:lnTo>
                  <a:cubicBezTo>
                    <a:pt x="3513" y="8359"/>
                    <a:pt x="3405" y="8359"/>
                    <a:pt x="3298" y="8359"/>
                  </a:cubicBezTo>
                  <a:cubicBezTo>
                    <a:pt x="2036" y="8359"/>
                    <a:pt x="1024" y="7335"/>
                    <a:pt x="1024" y="6085"/>
                  </a:cubicBezTo>
                  <a:cubicBezTo>
                    <a:pt x="1024" y="6013"/>
                    <a:pt x="1024" y="5942"/>
                    <a:pt x="1036" y="5858"/>
                  </a:cubicBezTo>
                  <a:cubicBezTo>
                    <a:pt x="1036" y="5823"/>
                    <a:pt x="1024" y="5775"/>
                    <a:pt x="988" y="5739"/>
                  </a:cubicBezTo>
                  <a:cubicBezTo>
                    <a:pt x="560" y="5251"/>
                    <a:pt x="322" y="4644"/>
                    <a:pt x="322" y="3989"/>
                  </a:cubicBezTo>
                  <a:cubicBezTo>
                    <a:pt x="322" y="2906"/>
                    <a:pt x="988" y="1929"/>
                    <a:pt x="1989" y="1548"/>
                  </a:cubicBezTo>
                  <a:lnTo>
                    <a:pt x="1989" y="1548"/>
                  </a:lnTo>
                  <a:cubicBezTo>
                    <a:pt x="1965" y="1656"/>
                    <a:pt x="1941" y="1775"/>
                    <a:pt x="1929" y="1870"/>
                  </a:cubicBezTo>
                  <a:cubicBezTo>
                    <a:pt x="1917" y="1965"/>
                    <a:pt x="1989" y="2037"/>
                    <a:pt x="2084" y="2048"/>
                  </a:cubicBezTo>
                  <a:lnTo>
                    <a:pt x="2096" y="2048"/>
                  </a:lnTo>
                  <a:cubicBezTo>
                    <a:pt x="2179" y="2048"/>
                    <a:pt x="2239" y="1989"/>
                    <a:pt x="2262" y="1906"/>
                  </a:cubicBezTo>
                  <a:cubicBezTo>
                    <a:pt x="2274" y="1715"/>
                    <a:pt x="2322" y="1536"/>
                    <a:pt x="2393" y="1370"/>
                  </a:cubicBezTo>
                  <a:lnTo>
                    <a:pt x="2393" y="1358"/>
                  </a:lnTo>
                  <a:cubicBezTo>
                    <a:pt x="2679" y="715"/>
                    <a:pt x="3298" y="310"/>
                    <a:pt x="4001" y="310"/>
                  </a:cubicBezTo>
                  <a:close/>
                  <a:moveTo>
                    <a:pt x="4394" y="7704"/>
                  </a:moveTo>
                  <a:lnTo>
                    <a:pt x="4536" y="10847"/>
                  </a:lnTo>
                  <a:lnTo>
                    <a:pt x="3834" y="10847"/>
                  </a:lnTo>
                  <a:lnTo>
                    <a:pt x="3989" y="7811"/>
                  </a:lnTo>
                  <a:cubicBezTo>
                    <a:pt x="4120" y="7799"/>
                    <a:pt x="4251" y="7763"/>
                    <a:pt x="4394" y="7704"/>
                  </a:cubicBezTo>
                  <a:close/>
                  <a:moveTo>
                    <a:pt x="4013" y="1"/>
                  </a:moveTo>
                  <a:cubicBezTo>
                    <a:pt x="3215" y="1"/>
                    <a:pt x="2501" y="465"/>
                    <a:pt x="2143" y="1155"/>
                  </a:cubicBezTo>
                  <a:cubicBezTo>
                    <a:pt x="881" y="1536"/>
                    <a:pt x="0" y="2679"/>
                    <a:pt x="0" y="4001"/>
                  </a:cubicBezTo>
                  <a:cubicBezTo>
                    <a:pt x="0" y="4704"/>
                    <a:pt x="250" y="5382"/>
                    <a:pt x="703" y="5918"/>
                  </a:cubicBezTo>
                  <a:lnTo>
                    <a:pt x="703" y="6097"/>
                  </a:lnTo>
                  <a:cubicBezTo>
                    <a:pt x="703" y="7549"/>
                    <a:pt x="1869" y="8704"/>
                    <a:pt x="3298" y="8704"/>
                  </a:cubicBezTo>
                  <a:cubicBezTo>
                    <a:pt x="3405" y="8704"/>
                    <a:pt x="3501" y="8704"/>
                    <a:pt x="3596" y="8692"/>
                  </a:cubicBezTo>
                  <a:lnTo>
                    <a:pt x="3596" y="8692"/>
                  </a:lnTo>
                  <a:lnTo>
                    <a:pt x="3501" y="10835"/>
                  </a:lnTo>
                  <a:lnTo>
                    <a:pt x="3298" y="10835"/>
                  </a:lnTo>
                  <a:cubicBezTo>
                    <a:pt x="3215" y="10835"/>
                    <a:pt x="3143" y="10907"/>
                    <a:pt x="3143" y="11002"/>
                  </a:cubicBezTo>
                  <a:cubicBezTo>
                    <a:pt x="3143" y="11085"/>
                    <a:pt x="3215" y="11157"/>
                    <a:pt x="3298" y="11157"/>
                  </a:cubicBezTo>
                  <a:lnTo>
                    <a:pt x="5048" y="11157"/>
                  </a:lnTo>
                  <a:cubicBezTo>
                    <a:pt x="5132" y="11157"/>
                    <a:pt x="5203" y="11085"/>
                    <a:pt x="5203" y="11002"/>
                  </a:cubicBezTo>
                  <a:cubicBezTo>
                    <a:pt x="5203" y="10907"/>
                    <a:pt x="5132" y="10835"/>
                    <a:pt x="5048" y="10835"/>
                  </a:cubicBezTo>
                  <a:lnTo>
                    <a:pt x="4846" y="10835"/>
                  </a:lnTo>
                  <a:lnTo>
                    <a:pt x="4715" y="8275"/>
                  </a:lnTo>
                  <a:lnTo>
                    <a:pt x="4715" y="8275"/>
                  </a:lnTo>
                  <a:cubicBezTo>
                    <a:pt x="4941" y="8335"/>
                    <a:pt x="5168" y="8359"/>
                    <a:pt x="5382" y="8359"/>
                  </a:cubicBezTo>
                  <a:cubicBezTo>
                    <a:pt x="6834" y="8359"/>
                    <a:pt x="7989" y="7192"/>
                    <a:pt x="7989" y="5763"/>
                  </a:cubicBezTo>
                  <a:cubicBezTo>
                    <a:pt x="8025" y="5204"/>
                    <a:pt x="7846" y="4656"/>
                    <a:pt x="7513" y="4215"/>
                  </a:cubicBezTo>
                  <a:cubicBezTo>
                    <a:pt x="7739" y="3870"/>
                    <a:pt x="7858" y="3465"/>
                    <a:pt x="7858" y="3049"/>
                  </a:cubicBezTo>
                  <a:cubicBezTo>
                    <a:pt x="7858" y="1858"/>
                    <a:pt x="6906" y="894"/>
                    <a:pt x="5715" y="882"/>
                  </a:cubicBezTo>
                  <a:cubicBezTo>
                    <a:pt x="5322" y="322"/>
                    <a:pt x="4691" y="1"/>
                    <a:pt x="4013" y="1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68"/>
            <p:cNvSpPr/>
            <p:nvPr/>
          </p:nvSpPr>
          <p:spPr>
            <a:xfrm>
              <a:off x="3960909" y="3498226"/>
              <a:ext cx="60992" cy="60992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cubicBezTo>
                    <a:pt x="1" y="1120"/>
                    <a:pt x="775" y="1906"/>
                    <a:pt x="1751" y="1906"/>
                  </a:cubicBezTo>
                  <a:cubicBezTo>
                    <a:pt x="1834" y="1906"/>
                    <a:pt x="1906" y="1834"/>
                    <a:pt x="1906" y="1751"/>
                  </a:cubicBezTo>
                  <a:cubicBezTo>
                    <a:pt x="1906" y="1656"/>
                    <a:pt x="1834" y="1584"/>
                    <a:pt x="1751" y="1584"/>
                  </a:cubicBezTo>
                  <a:cubicBezTo>
                    <a:pt x="977" y="1584"/>
                    <a:pt x="334" y="953"/>
                    <a:pt x="334" y="167"/>
                  </a:cubicBez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68"/>
            <p:cNvSpPr/>
            <p:nvPr/>
          </p:nvSpPr>
          <p:spPr>
            <a:xfrm>
              <a:off x="4083981" y="3408690"/>
              <a:ext cx="44224" cy="43872"/>
            </a:xfrm>
            <a:custGeom>
              <a:avLst/>
              <a:gdLst/>
              <a:ahLst/>
              <a:cxnLst/>
              <a:rect l="l" t="t" r="r" b="b"/>
              <a:pathLst>
                <a:path w="1382" h="1371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3"/>
                    <a:pt x="72" y="334"/>
                    <a:pt x="167" y="334"/>
                  </a:cubicBezTo>
                  <a:cubicBezTo>
                    <a:pt x="655" y="334"/>
                    <a:pt x="1036" y="739"/>
                    <a:pt x="1036" y="1215"/>
                  </a:cubicBezTo>
                  <a:cubicBezTo>
                    <a:pt x="1036" y="1299"/>
                    <a:pt x="1120" y="1370"/>
                    <a:pt x="1203" y="1370"/>
                  </a:cubicBezTo>
                  <a:cubicBezTo>
                    <a:pt x="1298" y="1370"/>
                    <a:pt x="1370" y="1299"/>
                    <a:pt x="1370" y="1215"/>
                  </a:cubicBezTo>
                  <a:cubicBezTo>
                    <a:pt x="1382" y="560"/>
                    <a:pt x="834" y="1"/>
                    <a:pt x="167" y="1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2" name="Google Shape;882;p68"/>
          <p:cNvSpPr/>
          <p:nvPr/>
        </p:nvSpPr>
        <p:spPr>
          <a:xfrm>
            <a:off x="6773680" y="3237846"/>
            <a:ext cx="111300" cy="12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3" name="Google Shape;883;p68"/>
          <p:cNvCxnSpPr/>
          <p:nvPr/>
        </p:nvCxnSpPr>
        <p:spPr>
          <a:xfrm rot="10800000">
            <a:off x="5603997" y="2787362"/>
            <a:ext cx="1133400" cy="528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4" name="Google Shape;884;p68"/>
          <p:cNvSpPr txBox="1"/>
          <p:nvPr/>
        </p:nvSpPr>
        <p:spPr>
          <a:xfrm>
            <a:off x="6829250" y="2915650"/>
            <a:ext cx="20796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" sz="19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leaf node will tell the final prediction</a:t>
            </a:r>
            <a:endParaRPr sz="19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5" name="Google Shape;885;p68"/>
          <p:cNvSpPr txBox="1"/>
          <p:nvPr/>
        </p:nvSpPr>
        <p:spPr>
          <a:xfrm>
            <a:off x="1889175" y="633775"/>
            <a:ext cx="56730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" sz="2100" b="0" i="0" u="none" strike="noStrike" cap="none">
                <a:solidFill>
                  <a:srgbClr val="FFF2CC"/>
                </a:solidFill>
                <a:latin typeface="Comic Sans MS"/>
                <a:ea typeface="Comic Sans MS"/>
                <a:cs typeface="Comic Sans MS"/>
                <a:sym typeface="Comic Sans MS"/>
              </a:rPr>
              <a:t>(Classification And Regression Trees)</a:t>
            </a:r>
            <a:endParaRPr sz="2100" b="0" i="0" u="none" strike="noStrike" cap="none">
              <a:solidFill>
                <a:srgbClr val="FFF2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058B44-3207-4608-8662-C616A8B9CED3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31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" grpId="0"/>
      <p:bldP spid="871" grpId="0"/>
      <p:bldP spid="87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DAD0-9C94-4375-AFDD-6EDFEAB37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7530" y="978805"/>
            <a:ext cx="4528200" cy="2492100"/>
          </a:xfrm>
        </p:spPr>
        <p:txBody>
          <a:bodyPr/>
          <a:lstStyle/>
          <a:p>
            <a:r>
              <a:rPr lang="fr" dirty="0"/>
              <a:t>Support Vector Machine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54B89-F134-48C0-A301-07969425D172}"/>
              </a:ext>
            </a:extLst>
          </p:cNvPr>
          <p:cNvSpPr txBox="1"/>
          <p:nvPr/>
        </p:nvSpPr>
        <p:spPr>
          <a:xfrm>
            <a:off x="8346895" y="261799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32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78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73"/>
          <p:cNvSpPr txBox="1">
            <a:spLocks noGrp="1"/>
          </p:cNvSpPr>
          <p:nvPr>
            <p:ph type="title"/>
          </p:nvPr>
        </p:nvSpPr>
        <p:spPr>
          <a:xfrm>
            <a:off x="72525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2000" dirty="0">
                <a:latin typeface="Comic Sans MS" panose="030F0702030302020204" pitchFamily="66" charset="0"/>
              </a:rPr>
              <a:t>SVM ( Support Vector Machine) </a:t>
            </a:r>
            <a:endParaRPr sz="2000" dirty="0">
              <a:latin typeface="Comic Sans MS" panose="030F0702030302020204" pitchFamily="66" charset="0"/>
            </a:endParaRPr>
          </a:p>
        </p:txBody>
      </p:sp>
      <p:sp>
        <p:nvSpPr>
          <p:cNvPr id="936" name="Google Shape;936;p73"/>
          <p:cNvSpPr txBox="1">
            <a:spLocks noGrp="1"/>
          </p:cNvSpPr>
          <p:nvPr>
            <p:ph type="ctrTitle" idx="4294967295"/>
          </p:nvPr>
        </p:nvSpPr>
        <p:spPr>
          <a:xfrm flipH="1">
            <a:off x="-232275" y="1252700"/>
            <a:ext cx="2519400" cy="1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6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sym typeface="Pathway Gothic One"/>
              </a:rPr>
              <a:t>Effective in high dimensional spaces </a:t>
            </a:r>
            <a:endParaRPr sz="16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sym typeface="Pathway Gothic One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sym typeface="Pathway Gothic One"/>
            </a:endParaRPr>
          </a:p>
        </p:txBody>
      </p:sp>
      <p:sp>
        <p:nvSpPr>
          <p:cNvPr id="937" name="Google Shape;937;p73"/>
          <p:cNvSpPr/>
          <p:nvPr/>
        </p:nvSpPr>
        <p:spPr>
          <a:xfrm>
            <a:off x="2519575" y="1511063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938" name="Google Shape;938;p73"/>
          <p:cNvSpPr txBox="1">
            <a:spLocks noGrp="1"/>
          </p:cNvSpPr>
          <p:nvPr>
            <p:ph type="ctrTitle" idx="4294967295"/>
          </p:nvPr>
        </p:nvSpPr>
        <p:spPr>
          <a:xfrm flipH="1">
            <a:off x="401857" y="291632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6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sym typeface="Pathway Gothic One"/>
              </a:rPr>
              <a:t>Used for :</a:t>
            </a:r>
            <a:endParaRPr sz="16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sym typeface="Pathway Gothic One"/>
            </a:endParaRPr>
          </a:p>
        </p:txBody>
      </p:sp>
      <p:sp>
        <p:nvSpPr>
          <p:cNvPr id="939" name="Google Shape;939;p73"/>
          <p:cNvSpPr txBox="1">
            <a:spLocks noGrp="1"/>
          </p:cNvSpPr>
          <p:nvPr>
            <p:ph type="subTitle" idx="4294967295"/>
          </p:nvPr>
        </p:nvSpPr>
        <p:spPr>
          <a:xfrm flipH="1">
            <a:off x="401850" y="3397400"/>
            <a:ext cx="2725500" cy="875400"/>
          </a:xfrm>
          <a:prstGeom prst="rect">
            <a:avLst/>
          </a:prstGeom>
          <a:solidFill>
            <a:srgbClr val="0DA9B1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ind"/>
              <a:buChar char="-"/>
            </a:pPr>
            <a:r>
              <a:rPr lang="fr" sz="1050" b="0" i="0" u="none" strike="noStrike" cap="none" dirty="0">
                <a:solidFill>
                  <a:schemeClr val="lt2"/>
                </a:solidFill>
                <a:latin typeface="Comic Sans MS" panose="030F0702030302020204" pitchFamily="66" charset="0"/>
                <a:sym typeface="Hind"/>
              </a:rPr>
              <a:t>Classification(SVC)</a:t>
            </a:r>
            <a:endParaRPr sz="1050" b="0" i="0" u="none" strike="noStrike" cap="none" dirty="0">
              <a:solidFill>
                <a:schemeClr val="lt2"/>
              </a:solidFill>
              <a:latin typeface="Comic Sans MS" panose="030F0702030302020204" pitchFamily="66" charset="0"/>
              <a:sym typeface="Hind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ind"/>
              <a:buChar char="-"/>
            </a:pPr>
            <a:r>
              <a:rPr lang="fr" sz="1050" b="0" i="0" u="none" strike="noStrike" cap="none" dirty="0">
                <a:solidFill>
                  <a:schemeClr val="lt2"/>
                </a:solidFill>
                <a:latin typeface="Comic Sans MS" panose="030F0702030302020204" pitchFamily="66" charset="0"/>
                <a:sym typeface="Hind"/>
              </a:rPr>
              <a:t>Regression  (SVR)</a:t>
            </a:r>
            <a:endParaRPr sz="1050" b="0" i="0" u="none" strike="noStrike" cap="none" dirty="0">
              <a:solidFill>
                <a:schemeClr val="lt2"/>
              </a:solidFill>
              <a:latin typeface="Comic Sans MS" panose="030F0702030302020204" pitchFamily="66" charset="0"/>
              <a:sym typeface="Hi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</a:pPr>
            <a:r>
              <a:rPr lang="fr" sz="1050" b="0" i="0" u="none" strike="noStrike" cap="none" dirty="0">
                <a:solidFill>
                  <a:schemeClr val="lt2"/>
                </a:solidFill>
                <a:latin typeface="Comic Sans MS" panose="030F0702030302020204" pitchFamily="66" charset="0"/>
                <a:sym typeface="Hind"/>
              </a:rPr>
              <a:t> </a:t>
            </a:r>
            <a:endParaRPr sz="1050" b="0" i="0" u="none" strike="noStrike" cap="none" dirty="0">
              <a:solidFill>
                <a:schemeClr val="lt2"/>
              </a:solidFill>
              <a:latin typeface="Comic Sans MS" panose="030F0702030302020204" pitchFamily="66" charset="0"/>
              <a:sym typeface="Hind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Hind"/>
              <a:buNone/>
            </a:pPr>
            <a:endParaRPr sz="1050" b="0" i="0" u="none" strike="noStrike" cap="none" dirty="0">
              <a:solidFill>
                <a:schemeClr val="lt2"/>
              </a:solidFill>
              <a:latin typeface="Comic Sans MS" panose="030F0702030302020204" pitchFamily="66" charset="0"/>
              <a:sym typeface="Hind"/>
            </a:endParaRPr>
          </a:p>
        </p:txBody>
      </p:sp>
      <p:sp>
        <p:nvSpPr>
          <p:cNvPr id="940" name="Google Shape;940;p73"/>
          <p:cNvSpPr/>
          <p:nvPr/>
        </p:nvSpPr>
        <p:spPr>
          <a:xfrm>
            <a:off x="2231750" y="3202813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941" name="Google Shape;941;p73"/>
          <p:cNvSpPr/>
          <p:nvPr/>
        </p:nvSpPr>
        <p:spPr>
          <a:xfrm>
            <a:off x="6512525" y="1706038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942" name="Google Shape;942;p73"/>
          <p:cNvSpPr txBox="1">
            <a:spLocks noGrp="1"/>
          </p:cNvSpPr>
          <p:nvPr>
            <p:ph type="ctrTitle" idx="4294967295"/>
          </p:nvPr>
        </p:nvSpPr>
        <p:spPr>
          <a:xfrm flipH="1">
            <a:off x="6677950" y="305372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6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sym typeface="Pathway Gothic One"/>
              </a:rPr>
              <a:t>Interface for Python &amp; R </a:t>
            </a:r>
            <a:endParaRPr sz="16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sym typeface="Pathway Gothic One"/>
            </a:endParaRPr>
          </a:p>
        </p:txBody>
      </p:sp>
      <p:cxnSp>
        <p:nvCxnSpPr>
          <p:cNvPr id="943" name="Google Shape;943;p73"/>
          <p:cNvCxnSpPr>
            <a:stCxn id="937" idx="6"/>
          </p:cNvCxnSpPr>
          <p:nvPr/>
        </p:nvCxnSpPr>
        <p:spPr>
          <a:xfrm>
            <a:off x="2668675" y="1585613"/>
            <a:ext cx="692400" cy="346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4" name="Google Shape;944;p73"/>
          <p:cNvCxnSpPr>
            <a:stCxn id="941" idx="2"/>
          </p:cNvCxnSpPr>
          <p:nvPr/>
        </p:nvCxnSpPr>
        <p:spPr>
          <a:xfrm flipH="1">
            <a:off x="5440925" y="1780588"/>
            <a:ext cx="1071600" cy="272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5" name="Google Shape;945;p73"/>
          <p:cNvCxnSpPr>
            <a:stCxn id="940" idx="6"/>
          </p:cNvCxnSpPr>
          <p:nvPr/>
        </p:nvCxnSpPr>
        <p:spPr>
          <a:xfrm rot="10800000" flipH="1">
            <a:off x="2380850" y="3027463"/>
            <a:ext cx="915300" cy="249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6" name="Google Shape;946;p73"/>
          <p:cNvCxnSpPr>
            <a:stCxn id="947" idx="2"/>
          </p:cNvCxnSpPr>
          <p:nvPr/>
        </p:nvCxnSpPr>
        <p:spPr>
          <a:xfrm rot="10800000">
            <a:off x="5218025" y="2823163"/>
            <a:ext cx="1294500" cy="305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7" name="Google Shape;947;p73"/>
          <p:cNvSpPr/>
          <p:nvPr/>
        </p:nvSpPr>
        <p:spPr>
          <a:xfrm>
            <a:off x="6512525" y="3053713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948" name="Google Shape;948;p73"/>
          <p:cNvSpPr txBox="1"/>
          <p:nvPr/>
        </p:nvSpPr>
        <p:spPr>
          <a:xfrm>
            <a:off x="6788050" y="677350"/>
            <a:ext cx="22671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16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Pathway Gothic One"/>
                <a:cs typeface="Pathway Gothic One"/>
                <a:sym typeface="Pathway Gothic One"/>
              </a:rPr>
              <a:t>Finding an hyper-plane that differentiates  between the classes very well</a:t>
            </a:r>
            <a:endParaRPr sz="16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949" name="Google Shape;949;p73"/>
          <p:cNvSpPr/>
          <p:nvPr/>
        </p:nvSpPr>
        <p:spPr>
          <a:xfrm>
            <a:off x="3333217" y="1956738"/>
            <a:ext cx="2033988" cy="1347447"/>
          </a:xfrm>
          <a:custGeom>
            <a:avLst/>
            <a:gdLst/>
            <a:ahLst/>
            <a:cxnLst/>
            <a:rect l="l" t="t" r="r" b="b"/>
            <a:pathLst>
              <a:path w="11478" h="11413" extrusionOk="0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FBE641-E464-4846-A31F-59CCCC869621}"/>
              </a:ext>
            </a:extLst>
          </p:cNvPr>
          <p:cNvSpPr txBox="1"/>
          <p:nvPr/>
        </p:nvSpPr>
        <p:spPr>
          <a:xfrm>
            <a:off x="8463010" y="4466150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33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3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3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" grpId="0"/>
      <p:bldP spid="938" grpId="0"/>
      <p:bldP spid="939" grpId="0" uiExpand="1" build="p" animBg="1"/>
      <p:bldP spid="942" grpId="0"/>
      <p:bldP spid="94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6242C97-5997-49A7-8040-388153988B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025325"/>
              </p:ext>
            </p:extLst>
          </p:nvPr>
        </p:nvGraphicFramePr>
        <p:xfrm>
          <a:off x="1463040" y="655320"/>
          <a:ext cx="6096000" cy="3948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2D083AC-9E85-4FA2-A2C7-96C8FAC971B8}"/>
              </a:ext>
            </a:extLst>
          </p:cNvPr>
          <p:cNvSpPr/>
          <p:nvPr/>
        </p:nvSpPr>
        <p:spPr>
          <a:xfrm>
            <a:off x="2667000" y="296418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F9D03BA-B682-43AE-BF33-E410265DC45D}"/>
              </a:ext>
            </a:extLst>
          </p:cNvPr>
          <p:cNvSpPr/>
          <p:nvPr/>
        </p:nvSpPr>
        <p:spPr>
          <a:xfrm>
            <a:off x="3886200" y="257175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1100A1B-0407-46E8-B8C7-D27C66A00208}"/>
              </a:ext>
            </a:extLst>
          </p:cNvPr>
          <p:cNvSpPr/>
          <p:nvPr/>
        </p:nvSpPr>
        <p:spPr>
          <a:xfrm>
            <a:off x="3802380" y="282702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6065C83-087D-40CC-A7C9-8FA6CBBBF2CB}"/>
              </a:ext>
            </a:extLst>
          </p:cNvPr>
          <p:cNvSpPr/>
          <p:nvPr/>
        </p:nvSpPr>
        <p:spPr>
          <a:xfrm>
            <a:off x="5318760" y="191234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4026A76-1459-4329-9B06-087FF0081E00}"/>
              </a:ext>
            </a:extLst>
          </p:cNvPr>
          <p:cNvSpPr/>
          <p:nvPr/>
        </p:nvSpPr>
        <p:spPr>
          <a:xfrm>
            <a:off x="3124200" y="287274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046AC065-B6FA-484D-90B1-ACDA881D6EB8}"/>
              </a:ext>
            </a:extLst>
          </p:cNvPr>
          <p:cNvSpPr/>
          <p:nvPr/>
        </p:nvSpPr>
        <p:spPr>
          <a:xfrm>
            <a:off x="3417570" y="284988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49519D3-DA46-4DA1-9D88-6B9436C4445A}"/>
              </a:ext>
            </a:extLst>
          </p:cNvPr>
          <p:cNvSpPr/>
          <p:nvPr/>
        </p:nvSpPr>
        <p:spPr>
          <a:xfrm>
            <a:off x="4831080" y="2101545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9A6A397B-FD84-49AE-BE4C-5B50A0A3F4A0}"/>
              </a:ext>
            </a:extLst>
          </p:cNvPr>
          <p:cNvSpPr/>
          <p:nvPr/>
        </p:nvSpPr>
        <p:spPr>
          <a:xfrm rot="12041227">
            <a:off x="5989320" y="170326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3D806E65-1A2F-483D-A25A-EE68C29162FA}"/>
              </a:ext>
            </a:extLst>
          </p:cNvPr>
          <p:cNvSpPr/>
          <p:nvPr/>
        </p:nvSpPr>
        <p:spPr>
          <a:xfrm>
            <a:off x="5745480" y="199329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63FBEBFD-68D3-4B26-B69E-C5A7E1E2B8FC}"/>
              </a:ext>
            </a:extLst>
          </p:cNvPr>
          <p:cNvSpPr/>
          <p:nvPr/>
        </p:nvSpPr>
        <p:spPr>
          <a:xfrm>
            <a:off x="6316980" y="1510207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965A7042-C6CF-43CB-A22C-7BB80B11B148}"/>
              </a:ext>
            </a:extLst>
          </p:cNvPr>
          <p:cNvSpPr/>
          <p:nvPr/>
        </p:nvSpPr>
        <p:spPr>
          <a:xfrm>
            <a:off x="6156960" y="192391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E235E34-235B-48B9-8F47-FB15BA134767}"/>
              </a:ext>
            </a:extLst>
          </p:cNvPr>
          <p:cNvSpPr/>
          <p:nvPr/>
        </p:nvSpPr>
        <p:spPr>
          <a:xfrm>
            <a:off x="4678680" y="228600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8944953-5420-4673-A345-50C5D6EC3B3C}"/>
              </a:ext>
            </a:extLst>
          </p:cNvPr>
          <p:cNvSpPr txBox="1">
            <a:spLocks/>
          </p:cNvSpPr>
          <p:nvPr/>
        </p:nvSpPr>
        <p:spPr>
          <a:xfrm>
            <a:off x="470250" y="37403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fr-FR">
                <a:latin typeface="Comic Sans MS" panose="030F0702030302020204" pitchFamily="66" charset="0"/>
              </a:rPr>
              <a:t>SVR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554358-E248-4AC5-A247-209EDBA9417E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34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8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DAD0-9C94-4375-AFDD-6EDFEAB37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4670" y="1554479"/>
            <a:ext cx="4528200" cy="1367785"/>
          </a:xfrm>
        </p:spPr>
        <p:txBody>
          <a:bodyPr/>
          <a:lstStyle/>
          <a:p>
            <a:r>
              <a:rPr lang="fr-FR" dirty="0"/>
              <a:t>Time </a:t>
            </a:r>
            <a:r>
              <a:rPr lang="fr-FR" dirty="0" err="1"/>
              <a:t>Series</a:t>
            </a:r>
            <a:r>
              <a:rPr lang="fr-FR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D91330-7C9D-419A-9F6F-2754433D5BF1}"/>
              </a:ext>
            </a:extLst>
          </p:cNvPr>
          <p:cNvSpPr txBox="1"/>
          <p:nvPr/>
        </p:nvSpPr>
        <p:spPr>
          <a:xfrm>
            <a:off x="8368667" y="254542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35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3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75"/>
          <p:cNvSpPr txBox="1">
            <a:spLocks noGrp="1"/>
          </p:cNvSpPr>
          <p:nvPr>
            <p:ph type="title"/>
          </p:nvPr>
        </p:nvSpPr>
        <p:spPr>
          <a:xfrm>
            <a:off x="72525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2800" dirty="0"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ARIMA</a:t>
            </a:r>
            <a:endParaRPr sz="2800" dirty="0"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0" name="Google Shape;960;p75"/>
          <p:cNvSpPr txBox="1">
            <a:spLocks noGrp="1"/>
          </p:cNvSpPr>
          <p:nvPr>
            <p:ph type="ctrTitle" idx="4294967295"/>
          </p:nvPr>
        </p:nvSpPr>
        <p:spPr>
          <a:xfrm flipH="1">
            <a:off x="72525" y="1229650"/>
            <a:ext cx="3038100" cy="1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AR: AutoRegression</a:t>
            </a:r>
            <a:endParaRPr sz="18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I: Integrated   </a:t>
            </a:r>
            <a:endParaRPr sz="18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MA: Moving Average </a:t>
            </a:r>
            <a:endParaRPr sz="18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1" name="Google Shape;961;p75"/>
          <p:cNvSpPr/>
          <p:nvPr/>
        </p:nvSpPr>
        <p:spPr>
          <a:xfrm>
            <a:off x="2668125" y="1706038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962" name="Google Shape;962;p75"/>
          <p:cNvSpPr txBox="1">
            <a:spLocks noGrp="1"/>
          </p:cNvSpPr>
          <p:nvPr>
            <p:ph type="ctrTitle" idx="4294967295"/>
          </p:nvPr>
        </p:nvSpPr>
        <p:spPr>
          <a:xfrm flipH="1">
            <a:off x="1107532" y="2819600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0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Used for :</a:t>
            </a:r>
            <a:endParaRPr sz="20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3" name="Google Shape;963;p75"/>
          <p:cNvSpPr txBox="1">
            <a:spLocks noGrp="1"/>
          </p:cNvSpPr>
          <p:nvPr>
            <p:ph type="subTitle" idx="4294967295"/>
          </p:nvPr>
        </p:nvSpPr>
        <p:spPr>
          <a:xfrm flipH="1">
            <a:off x="401850" y="3397400"/>
            <a:ext cx="3038100" cy="1387500"/>
          </a:xfrm>
          <a:prstGeom prst="rect">
            <a:avLst/>
          </a:prstGeom>
          <a:solidFill>
            <a:srgbClr val="0DA9B1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●"/>
            </a:pPr>
            <a:r>
              <a:rPr lang="fr" sz="1200" b="0" i="0" u="none" strike="noStrike" cap="none" dirty="0">
                <a:solidFill>
                  <a:schemeClr val="lt2"/>
                </a:solidFill>
                <a:latin typeface="Comic Sans MS" panose="030F0702030302020204" pitchFamily="66" charset="0"/>
                <a:ea typeface="Comfortaa"/>
                <a:cs typeface="Comfortaa"/>
                <a:sym typeface="Comfortaa"/>
              </a:rPr>
              <a:t>Understand the data</a:t>
            </a:r>
            <a:endParaRPr sz="1200" b="0" i="0" u="none" strike="noStrike" cap="none" dirty="0">
              <a:solidFill>
                <a:schemeClr val="lt2"/>
              </a:solidFill>
              <a:latin typeface="Comic Sans MS" panose="030F0702030302020204" pitchFamily="66" charset="0"/>
              <a:ea typeface="Comfortaa"/>
              <a:cs typeface="Comfortaa"/>
              <a:sym typeface="Comforta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●"/>
            </a:pPr>
            <a:r>
              <a:rPr lang="fr" sz="1200" b="0" i="0" u="none" strike="noStrike" cap="none" dirty="0">
                <a:solidFill>
                  <a:schemeClr val="lt2"/>
                </a:solidFill>
                <a:latin typeface="Comic Sans MS" panose="030F0702030302020204" pitchFamily="66" charset="0"/>
                <a:ea typeface="Comfortaa"/>
                <a:cs typeface="Comfortaa"/>
                <a:sym typeface="Comfortaa"/>
              </a:rPr>
              <a:t>Eliminate the non-stationarity</a:t>
            </a:r>
            <a:endParaRPr sz="1200" b="0" i="0" u="none" strike="noStrike" cap="none" dirty="0">
              <a:solidFill>
                <a:schemeClr val="lt2"/>
              </a:solidFill>
              <a:latin typeface="Comic Sans MS" panose="030F0702030302020204" pitchFamily="66" charset="0"/>
              <a:ea typeface="Comfortaa"/>
              <a:cs typeface="Comfortaa"/>
              <a:sym typeface="Comforta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●"/>
            </a:pPr>
            <a:r>
              <a:rPr lang="fr" sz="1200" b="0" i="0" u="none" strike="noStrike" cap="none" dirty="0">
                <a:solidFill>
                  <a:schemeClr val="lt2"/>
                </a:solidFill>
                <a:latin typeface="Comic Sans MS" panose="030F0702030302020204" pitchFamily="66" charset="0"/>
                <a:ea typeface="Comfortaa"/>
                <a:cs typeface="Comfortaa"/>
                <a:sym typeface="Comfortaa"/>
              </a:rPr>
              <a:t>Predicting future points in the series(Forecasting)</a:t>
            </a:r>
            <a:endParaRPr sz="1200" b="0" i="0" u="none" strike="noStrike" cap="none" dirty="0">
              <a:solidFill>
                <a:schemeClr val="lt2"/>
              </a:solidFill>
              <a:latin typeface="Comic Sans MS" panose="030F0702030302020204" pitchFamily="66" charset="0"/>
              <a:ea typeface="Comfortaa"/>
              <a:cs typeface="Comfortaa"/>
              <a:sym typeface="Comfortaa"/>
            </a:endParaRPr>
          </a:p>
        </p:txBody>
      </p:sp>
      <p:sp>
        <p:nvSpPr>
          <p:cNvPr id="964" name="Google Shape;964;p75"/>
          <p:cNvSpPr/>
          <p:nvPr/>
        </p:nvSpPr>
        <p:spPr>
          <a:xfrm>
            <a:off x="2668125" y="3053713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965" name="Google Shape;965;p75"/>
          <p:cNvSpPr txBox="1">
            <a:spLocks noGrp="1"/>
          </p:cNvSpPr>
          <p:nvPr>
            <p:ph type="ctrTitle" idx="4294967295"/>
          </p:nvPr>
        </p:nvSpPr>
        <p:spPr>
          <a:xfrm flipH="1">
            <a:off x="6677950" y="817375"/>
            <a:ext cx="2133600" cy="1822200"/>
          </a:xfrm>
          <a:prstGeom prst="rect">
            <a:avLst/>
          </a:prstGeom>
          <a:solidFill>
            <a:srgbClr val="0DA9B1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0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ARIMA(p,d,q)</a:t>
            </a:r>
            <a:endParaRPr sz="20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400" b="0" i="0" u="none" strike="noStrike" cap="none" dirty="0">
                <a:solidFill>
                  <a:srgbClr val="FFFFFF"/>
                </a:solidFill>
                <a:latin typeface="Comic Sans MS" panose="030F0702030302020204" pitchFamily="66" charset="0"/>
                <a:ea typeface="Comfortaa"/>
                <a:cs typeface="Comfortaa"/>
                <a:sym typeface="Comfortaa"/>
              </a:rPr>
              <a:t>p : The Lag Order</a:t>
            </a:r>
            <a:endParaRPr sz="1400" b="0" i="0" u="none" strike="noStrike" cap="none" dirty="0">
              <a:solidFill>
                <a:srgbClr val="FFFFFF"/>
              </a:solidFill>
              <a:latin typeface="Comic Sans MS" panose="030F0702030302020204" pitchFamily="66" charset="0"/>
              <a:ea typeface="Comfortaa"/>
              <a:cs typeface="Comfortaa"/>
              <a:sym typeface="Comforta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400" b="0" i="0" u="none" strike="noStrike" cap="none" dirty="0">
                <a:solidFill>
                  <a:srgbClr val="FFFFFF"/>
                </a:solidFill>
                <a:latin typeface="Comic Sans MS" panose="030F0702030302020204" pitchFamily="66" charset="0"/>
                <a:ea typeface="Comfortaa"/>
                <a:cs typeface="Comfortaa"/>
                <a:sym typeface="Comfortaa"/>
              </a:rPr>
              <a:t>q:The order of moving average</a:t>
            </a:r>
            <a:endParaRPr sz="1400" b="0" i="0" u="none" strike="noStrike" cap="none" dirty="0">
              <a:solidFill>
                <a:srgbClr val="FFFFFF"/>
              </a:solidFill>
              <a:latin typeface="Comic Sans MS" panose="030F0702030302020204" pitchFamily="66" charset="0"/>
              <a:ea typeface="Comfortaa"/>
              <a:cs typeface="Comfortaa"/>
              <a:sym typeface="Comforta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400" b="0" i="0" u="none" strike="noStrike" cap="none" dirty="0">
                <a:solidFill>
                  <a:srgbClr val="FFFFFF"/>
                </a:solidFill>
                <a:latin typeface="Comic Sans MS" panose="030F0702030302020204" pitchFamily="66" charset="0"/>
                <a:ea typeface="Comfortaa"/>
                <a:cs typeface="Comfortaa"/>
                <a:sym typeface="Comfortaa"/>
              </a:rPr>
              <a:t>d: The degree of differencing</a:t>
            </a:r>
            <a:endParaRPr sz="1400" b="0" i="0" u="none" strike="noStrike" cap="none" dirty="0">
              <a:solidFill>
                <a:srgbClr val="FFFFFF"/>
              </a:solidFill>
              <a:latin typeface="Comic Sans MS" panose="030F0702030302020204" pitchFamily="66" charset="0"/>
              <a:ea typeface="Comfortaa"/>
              <a:cs typeface="Comfortaa"/>
              <a:sym typeface="Comfortaa"/>
            </a:endParaRPr>
          </a:p>
        </p:txBody>
      </p:sp>
      <p:sp>
        <p:nvSpPr>
          <p:cNvPr id="966" name="Google Shape;966;p75"/>
          <p:cNvSpPr/>
          <p:nvPr/>
        </p:nvSpPr>
        <p:spPr>
          <a:xfrm>
            <a:off x="6512525" y="1706038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967" name="Google Shape;967;p75"/>
          <p:cNvSpPr txBox="1">
            <a:spLocks noGrp="1"/>
          </p:cNvSpPr>
          <p:nvPr>
            <p:ph type="ctrTitle" idx="4294967295"/>
          </p:nvPr>
        </p:nvSpPr>
        <p:spPr>
          <a:xfrm flipH="1">
            <a:off x="6677950" y="3053725"/>
            <a:ext cx="21975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0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Interface for Python &amp; R </a:t>
            </a:r>
            <a:endParaRPr sz="20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68" name="Google Shape;968;p75"/>
          <p:cNvCxnSpPr>
            <a:stCxn id="961" idx="6"/>
          </p:cNvCxnSpPr>
          <p:nvPr/>
        </p:nvCxnSpPr>
        <p:spPr>
          <a:xfrm>
            <a:off x="2817225" y="1780588"/>
            <a:ext cx="729600" cy="272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9" name="Google Shape;969;p75"/>
          <p:cNvCxnSpPr>
            <a:stCxn id="966" idx="2"/>
          </p:cNvCxnSpPr>
          <p:nvPr/>
        </p:nvCxnSpPr>
        <p:spPr>
          <a:xfrm flipH="1">
            <a:off x="5235125" y="1780588"/>
            <a:ext cx="1277400" cy="287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0" name="Google Shape;970;p75"/>
          <p:cNvCxnSpPr>
            <a:stCxn id="964" idx="6"/>
          </p:cNvCxnSpPr>
          <p:nvPr/>
        </p:nvCxnSpPr>
        <p:spPr>
          <a:xfrm rot="10800000" flipH="1">
            <a:off x="2817225" y="2944063"/>
            <a:ext cx="516000" cy="184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1" name="Google Shape;971;p75"/>
          <p:cNvCxnSpPr/>
          <p:nvPr/>
        </p:nvCxnSpPr>
        <p:spPr>
          <a:xfrm flipH="1">
            <a:off x="4931675" y="3169063"/>
            <a:ext cx="1728000" cy="347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2" name="Google Shape;972;p75"/>
          <p:cNvSpPr/>
          <p:nvPr/>
        </p:nvSpPr>
        <p:spPr>
          <a:xfrm>
            <a:off x="3216975" y="1780588"/>
            <a:ext cx="2300724" cy="2293530"/>
          </a:xfrm>
          <a:custGeom>
            <a:avLst/>
            <a:gdLst/>
            <a:ahLst/>
            <a:cxnLst/>
            <a:rect l="l" t="t" r="r" b="b"/>
            <a:pathLst>
              <a:path w="12026" h="8993" extrusionOk="0">
                <a:moveTo>
                  <a:pt x="3929" y="0"/>
                </a:moveTo>
                <a:cubicBezTo>
                  <a:pt x="1691" y="0"/>
                  <a:pt x="0" y="2322"/>
                  <a:pt x="1167" y="4763"/>
                </a:cubicBezTo>
                <a:lnTo>
                  <a:pt x="453" y="4763"/>
                </a:lnTo>
                <a:cubicBezTo>
                  <a:pt x="369" y="4763"/>
                  <a:pt x="298" y="4834"/>
                  <a:pt x="298" y="4929"/>
                </a:cubicBezTo>
                <a:cubicBezTo>
                  <a:pt x="298" y="5013"/>
                  <a:pt x="369" y="5096"/>
                  <a:pt x="453" y="5096"/>
                </a:cubicBezTo>
                <a:lnTo>
                  <a:pt x="1346" y="5096"/>
                </a:lnTo>
                <a:cubicBezTo>
                  <a:pt x="2334" y="6727"/>
                  <a:pt x="4382" y="7918"/>
                  <a:pt x="5977" y="8965"/>
                </a:cubicBezTo>
                <a:cubicBezTo>
                  <a:pt x="6007" y="8983"/>
                  <a:pt x="6040" y="8992"/>
                  <a:pt x="6071" y="8992"/>
                </a:cubicBezTo>
                <a:cubicBezTo>
                  <a:pt x="6102" y="8992"/>
                  <a:pt x="6132" y="8983"/>
                  <a:pt x="6156" y="8965"/>
                </a:cubicBezTo>
                <a:cubicBezTo>
                  <a:pt x="7751" y="7930"/>
                  <a:pt x="9799" y="6739"/>
                  <a:pt x="10787" y="5096"/>
                </a:cubicBezTo>
                <a:lnTo>
                  <a:pt x="11680" y="5096"/>
                </a:lnTo>
                <a:cubicBezTo>
                  <a:pt x="11764" y="5096"/>
                  <a:pt x="11847" y="5013"/>
                  <a:pt x="11847" y="4929"/>
                </a:cubicBezTo>
                <a:cubicBezTo>
                  <a:pt x="11883" y="4774"/>
                  <a:pt x="11811" y="4703"/>
                  <a:pt x="11704" y="4703"/>
                </a:cubicBezTo>
                <a:lnTo>
                  <a:pt x="10990" y="4703"/>
                </a:lnTo>
                <a:cubicBezTo>
                  <a:pt x="12025" y="2572"/>
                  <a:pt x="10859" y="452"/>
                  <a:pt x="8930" y="12"/>
                </a:cubicBezTo>
                <a:cubicBezTo>
                  <a:pt x="8922" y="11"/>
                  <a:pt x="8914" y="10"/>
                  <a:pt x="8906" y="10"/>
                </a:cubicBezTo>
                <a:cubicBezTo>
                  <a:pt x="8821" y="10"/>
                  <a:pt x="8748" y="68"/>
                  <a:pt x="8716" y="155"/>
                </a:cubicBezTo>
                <a:cubicBezTo>
                  <a:pt x="8704" y="238"/>
                  <a:pt x="8763" y="333"/>
                  <a:pt x="8847" y="357"/>
                </a:cubicBezTo>
                <a:cubicBezTo>
                  <a:pt x="10609" y="762"/>
                  <a:pt x="11668" y="2738"/>
                  <a:pt x="10621" y="4715"/>
                </a:cubicBezTo>
                <a:lnTo>
                  <a:pt x="10001" y="4715"/>
                </a:lnTo>
                <a:lnTo>
                  <a:pt x="9418" y="3548"/>
                </a:lnTo>
                <a:cubicBezTo>
                  <a:pt x="9385" y="3483"/>
                  <a:pt x="9325" y="3452"/>
                  <a:pt x="9266" y="3452"/>
                </a:cubicBezTo>
                <a:cubicBezTo>
                  <a:pt x="9196" y="3452"/>
                  <a:pt x="9128" y="3495"/>
                  <a:pt x="9108" y="3572"/>
                </a:cubicBezTo>
                <a:lnTo>
                  <a:pt x="8573" y="5251"/>
                </a:lnTo>
                <a:lnTo>
                  <a:pt x="7954" y="3870"/>
                </a:lnTo>
                <a:cubicBezTo>
                  <a:pt x="7927" y="3808"/>
                  <a:pt x="7868" y="3772"/>
                  <a:pt x="7806" y="3772"/>
                </a:cubicBezTo>
                <a:cubicBezTo>
                  <a:pt x="7784" y="3772"/>
                  <a:pt x="7761" y="3777"/>
                  <a:pt x="7739" y="3786"/>
                </a:cubicBezTo>
                <a:cubicBezTo>
                  <a:pt x="7644" y="3822"/>
                  <a:pt x="7620" y="3917"/>
                  <a:pt x="7644" y="4001"/>
                </a:cubicBezTo>
                <a:lnTo>
                  <a:pt x="8430" y="5810"/>
                </a:lnTo>
                <a:cubicBezTo>
                  <a:pt x="8458" y="5877"/>
                  <a:pt x="8520" y="5910"/>
                  <a:pt x="8583" y="5910"/>
                </a:cubicBezTo>
                <a:cubicBezTo>
                  <a:pt x="8654" y="5910"/>
                  <a:pt x="8726" y="5869"/>
                  <a:pt x="8751" y="5786"/>
                </a:cubicBezTo>
                <a:lnTo>
                  <a:pt x="9299" y="4084"/>
                </a:lnTo>
                <a:lnTo>
                  <a:pt x="9739" y="4989"/>
                </a:lnTo>
                <a:cubicBezTo>
                  <a:pt x="9775" y="5048"/>
                  <a:pt x="9835" y="5072"/>
                  <a:pt x="9894" y="5072"/>
                </a:cubicBezTo>
                <a:lnTo>
                  <a:pt x="10418" y="5072"/>
                </a:lnTo>
                <a:cubicBezTo>
                  <a:pt x="9323" y="6715"/>
                  <a:pt x="6989" y="7965"/>
                  <a:pt x="6084" y="8584"/>
                </a:cubicBezTo>
                <a:cubicBezTo>
                  <a:pt x="4644" y="7656"/>
                  <a:pt x="2715" y="6537"/>
                  <a:pt x="1750" y="5072"/>
                </a:cubicBezTo>
                <a:lnTo>
                  <a:pt x="2572" y="5072"/>
                </a:lnTo>
                <a:cubicBezTo>
                  <a:pt x="2631" y="5072"/>
                  <a:pt x="2691" y="5036"/>
                  <a:pt x="2715" y="4989"/>
                </a:cubicBezTo>
                <a:lnTo>
                  <a:pt x="3453" y="3500"/>
                </a:lnTo>
                <a:lnTo>
                  <a:pt x="4358" y="6167"/>
                </a:lnTo>
                <a:cubicBezTo>
                  <a:pt x="4387" y="6243"/>
                  <a:pt x="4456" y="6279"/>
                  <a:pt x="4523" y="6279"/>
                </a:cubicBezTo>
                <a:cubicBezTo>
                  <a:pt x="4593" y="6279"/>
                  <a:pt x="4661" y="6240"/>
                  <a:pt x="4679" y="6167"/>
                </a:cubicBezTo>
                <a:lnTo>
                  <a:pt x="5394" y="3739"/>
                </a:lnTo>
                <a:lnTo>
                  <a:pt x="6049" y="4822"/>
                </a:lnTo>
                <a:cubicBezTo>
                  <a:pt x="6087" y="4877"/>
                  <a:pt x="6146" y="4904"/>
                  <a:pt x="6202" y="4904"/>
                </a:cubicBezTo>
                <a:cubicBezTo>
                  <a:pt x="6267" y="4904"/>
                  <a:pt x="6327" y="4868"/>
                  <a:pt x="6346" y="4798"/>
                </a:cubicBezTo>
                <a:lnTo>
                  <a:pt x="7120" y="2893"/>
                </a:lnTo>
                <a:lnTo>
                  <a:pt x="7358" y="3429"/>
                </a:lnTo>
                <a:cubicBezTo>
                  <a:pt x="7393" y="3491"/>
                  <a:pt x="7455" y="3526"/>
                  <a:pt x="7518" y="3526"/>
                </a:cubicBezTo>
                <a:cubicBezTo>
                  <a:pt x="7540" y="3526"/>
                  <a:pt x="7563" y="3522"/>
                  <a:pt x="7584" y="3512"/>
                </a:cubicBezTo>
                <a:cubicBezTo>
                  <a:pt x="7680" y="3465"/>
                  <a:pt x="7704" y="3381"/>
                  <a:pt x="7680" y="3286"/>
                </a:cubicBezTo>
                <a:lnTo>
                  <a:pt x="7287" y="2393"/>
                </a:lnTo>
                <a:cubicBezTo>
                  <a:pt x="7257" y="2328"/>
                  <a:pt x="7195" y="2295"/>
                  <a:pt x="7132" y="2295"/>
                </a:cubicBezTo>
                <a:cubicBezTo>
                  <a:pt x="7070" y="2295"/>
                  <a:pt x="7007" y="2328"/>
                  <a:pt x="6977" y="2393"/>
                </a:cubicBezTo>
                <a:lnTo>
                  <a:pt x="6168" y="4358"/>
                </a:lnTo>
                <a:lnTo>
                  <a:pt x="5501" y="3227"/>
                </a:lnTo>
                <a:cubicBezTo>
                  <a:pt x="5470" y="3171"/>
                  <a:pt x="5419" y="3145"/>
                  <a:pt x="5365" y="3145"/>
                </a:cubicBezTo>
                <a:cubicBezTo>
                  <a:pt x="5293" y="3145"/>
                  <a:pt x="5219" y="3192"/>
                  <a:pt x="5191" y="3274"/>
                </a:cubicBezTo>
                <a:lnTo>
                  <a:pt x="4501" y="5572"/>
                </a:lnTo>
                <a:lnTo>
                  <a:pt x="3643" y="3024"/>
                </a:lnTo>
                <a:cubicBezTo>
                  <a:pt x="3618" y="2942"/>
                  <a:pt x="3550" y="2900"/>
                  <a:pt x="3482" y="2900"/>
                </a:cubicBezTo>
                <a:cubicBezTo>
                  <a:pt x="3421" y="2900"/>
                  <a:pt x="3362" y="2933"/>
                  <a:pt x="3334" y="3000"/>
                </a:cubicBezTo>
                <a:lnTo>
                  <a:pt x="2465" y="4774"/>
                </a:lnTo>
                <a:lnTo>
                  <a:pt x="1548" y="4774"/>
                </a:lnTo>
                <a:cubicBezTo>
                  <a:pt x="357" y="2548"/>
                  <a:pt x="1869" y="345"/>
                  <a:pt x="3929" y="345"/>
                </a:cubicBezTo>
                <a:cubicBezTo>
                  <a:pt x="4703" y="345"/>
                  <a:pt x="5418" y="655"/>
                  <a:pt x="5953" y="1203"/>
                </a:cubicBezTo>
                <a:cubicBezTo>
                  <a:pt x="5989" y="1238"/>
                  <a:pt x="6034" y="1256"/>
                  <a:pt x="6078" y="1256"/>
                </a:cubicBezTo>
                <a:cubicBezTo>
                  <a:pt x="6123" y="1256"/>
                  <a:pt x="6168" y="1238"/>
                  <a:pt x="6203" y="1203"/>
                </a:cubicBezTo>
                <a:cubicBezTo>
                  <a:pt x="6668" y="714"/>
                  <a:pt x="7287" y="417"/>
                  <a:pt x="7954" y="357"/>
                </a:cubicBezTo>
                <a:cubicBezTo>
                  <a:pt x="8049" y="345"/>
                  <a:pt x="8120" y="262"/>
                  <a:pt x="8108" y="167"/>
                </a:cubicBezTo>
                <a:cubicBezTo>
                  <a:pt x="8097" y="78"/>
                  <a:pt x="8025" y="11"/>
                  <a:pt x="7939" y="11"/>
                </a:cubicBezTo>
                <a:cubicBezTo>
                  <a:pt x="7932" y="11"/>
                  <a:pt x="7925" y="11"/>
                  <a:pt x="7918" y="12"/>
                </a:cubicBezTo>
                <a:cubicBezTo>
                  <a:pt x="7215" y="83"/>
                  <a:pt x="6572" y="369"/>
                  <a:pt x="6072" y="845"/>
                </a:cubicBezTo>
                <a:cubicBezTo>
                  <a:pt x="5489" y="298"/>
                  <a:pt x="4727" y="0"/>
                  <a:pt x="3929" y="0"/>
                </a:cubicBez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F6B26B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973" name="Google Shape;973;p75"/>
          <p:cNvSpPr/>
          <p:nvPr/>
        </p:nvSpPr>
        <p:spPr>
          <a:xfrm>
            <a:off x="6512525" y="3053713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04176D-EF11-47BF-984C-DD05BED4EEE5}"/>
              </a:ext>
            </a:extLst>
          </p:cNvPr>
          <p:cNvSpPr txBox="1"/>
          <p:nvPr/>
        </p:nvSpPr>
        <p:spPr>
          <a:xfrm>
            <a:off x="8414705" y="4446346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36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" grpId="0"/>
      <p:bldP spid="960" grpId="0"/>
      <p:bldP spid="962" grpId="0"/>
      <p:bldP spid="963" grpId="0" uiExpand="1" build="p" animBg="1"/>
      <p:bldP spid="965" grpId="0" animBg="1"/>
      <p:bldP spid="96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C4FF-5162-412B-82F8-6F1FE4DF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omic Sans MS" panose="030F0702030302020204" pitchFamily="66" charset="0"/>
              </a:rPr>
              <a:t>CONFIRMED CASES TUNISIA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B8E0DB-3247-4B34-99F5-149174F8B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2" t="3261" r="13777"/>
          <a:stretch/>
        </p:blipFill>
        <p:spPr>
          <a:xfrm>
            <a:off x="411480" y="1303020"/>
            <a:ext cx="3855720" cy="27233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187187-D144-4B10-999E-DFAA9BBC5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514879"/>
            <a:ext cx="3627120" cy="23685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80099C-ABE7-4406-BAC4-452DAF0ED1B7}"/>
              </a:ext>
            </a:extLst>
          </p:cNvPr>
          <p:cNvSpPr txBox="1"/>
          <p:nvPr/>
        </p:nvSpPr>
        <p:spPr>
          <a:xfrm>
            <a:off x="8500375" y="4544912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37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7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3298-AFEB-40F9-A8DC-6B5FB2BD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omic Sans MS" panose="030F0702030302020204" pitchFamily="66" charset="0"/>
              </a:rPr>
              <a:t>FATALITIES TUNISIA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735BE-F771-41D3-8314-E894A2AF8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4" r="7532"/>
          <a:stretch/>
        </p:blipFill>
        <p:spPr>
          <a:xfrm>
            <a:off x="470250" y="1241588"/>
            <a:ext cx="3855720" cy="26603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CC6878-9484-4C77-BA08-4948E228D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47577"/>
            <a:ext cx="3855720" cy="27498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23B147-1BE5-4288-9F50-39966BD26A20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38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2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DAD0-9C94-4375-AFDD-6EDFEAB37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380" y="1127760"/>
            <a:ext cx="6522720" cy="1882140"/>
          </a:xfrm>
        </p:spPr>
        <p:txBody>
          <a:bodyPr/>
          <a:lstStyle/>
          <a:p>
            <a:r>
              <a:rPr lang="en-US" sz="5400" dirty="0">
                <a:latin typeface="Calibri" charset="0"/>
                <a:ea typeface="Calibri" charset="0"/>
                <a:cs typeface="Calibri" charset="0"/>
              </a:rPr>
              <a:t>Supervised Learning </a:t>
            </a:r>
            <a:br>
              <a:rPr lang="en-US" sz="54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5400" dirty="0">
                <a:latin typeface="Calibri" charset="0"/>
                <a:ea typeface="Calibri" charset="0"/>
                <a:cs typeface="Calibri" charset="0"/>
              </a:rPr>
              <a:t>with Neural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E9F904-96B3-445C-9C58-4E6F3B16DA3C}"/>
              </a:ext>
            </a:extLst>
          </p:cNvPr>
          <p:cNvSpPr txBox="1"/>
          <p:nvPr/>
        </p:nvSpPr>
        <p:spPr>
          <a:xfrm>
            <a:off x="8420100" y="4485457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39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47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B50BD1-1032-4F3B-82D1-874B003C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0" y="2324100"/>
            <a:ext cx="4762500" cy="1638300"/>
          </a:xfrm>
        </p:spPr>
        <p:txBody>
          <a:bodyPr/>
          <a:lstStyle/>
          <a:p>
            <a:r>
              <a:rPr lang="fr-FR" sz="6000" dirty="0"/>
              <a:t>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CADF3-5218-4041-823C-625502223F90}"/>
              </a:ext>
            </a:extLst>
          </p:cNvPr>
          <p:cNvSpPr txBox="1"/>
          <p:nvPr/>
        </p:nvSpPr>
        <p:spPr>
          <a:xfrm>
            <a:off x="8520223" y="4703717"/>
            <a:ext cx="36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4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88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B5A0413-2D78-42BB-BBDE-7C3E2E0CC90F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470250" y="111054"/>
            <a:ext cx="8203500" cy="755700"/>
          </a:xfrm>
        </p:spPr>
        <p:txBody>
          <a:bodyPr/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Neural Network examples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C73DC-B0DD-4B94-ABE3-FD3D3DD0EACA}"/>
              </a:ext>
            </a:extLst>
          </p:cNvPr>
          <p:cNvGrpSpPr/>
          <p:nvPr/>
        </p:nvGrpSpPr>
        <p:grpSpPr>
          <a:xfrm>
            <a:off x="2568864" y="1389974"/>
            <a:ext cx="4326311" cy="3093306"/>
            <a:chOff x="1885423" y="2784866"/>
            <a:chExt cx="4326311" cy="309330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CA5BD76-5832-4450-BA3B-BD144E333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423" y="2784866"/>
              <a:ext cx="4326311" cy="2570086"/>
            </a:xfrm>
            <a:prstGeom prst="rect">
              <a:avLst/>
            </a:prstGeom>
          </p:spPr>
        </p:pic>
        <p:sp>
          <p:nvSpPr>
            <p:cNvPr id="17" name="TextBox 57">
              <a:extLst>
                <a:ext uri="{FF2B5EF4-FFF2-40B4-BE49-F238E27FC236}">
                  <a16:creationId xmlns:a16="http://schemas.microsoft.com/office/drawing/2014/main" id="{F046037B-81BF-4432-8293-83D3668BA596}"/>
                </a:ext>
              </a:extLst>
            </p:cNvPr>
            <p:cNvSpPr txBox="1"/>
            <p:nvPr/>
          </p:nvSpPr>
          <p:spPr>
            <a:xfrm>
              <a:off x="2803796" y="5354952"/>
              <a:ext cx="24895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Standard NN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428FEFE-40E3-4C9F-A604-D75A871B2C1C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40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85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78"/>
          <p:cNvSpPr txBox="1">
            <a:spLocks noGrp="1"/>
          </p:cNvSpPr>
          <p:nvPr>
            <p:ph type="title"/>
          </p:nvPr>
        </p:nvSpPr>
        <p:spPr>
          <a:xfrm>
            <a:off x="470250" y="249525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dirty="0"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Deep Learning </a:t>
            </a:r>
            <a:endParaRPr dirty="0"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989" name="Google Shape;989;p78"/>
          <p:cNvGrpSpPr/>
          <p:nvPr/>
        </p:nvGrpSpPr>
        <p:grpSpPr>
          <a:xfrm>
            <a:off x="0" y="67130"/>
            <a:ext cx="786481" cy="848197"/>
            <a:chOff x="1402222" y="2775525"/>
            <a:chExt cx="375606" cy="341107"/>
          </a:xfrm>
        </p:grpSpPr>
        <p:sp>
          <p:nvSpPr>
            <p:cNvPr id="990" name="Google Shape;990;p78"/>
            <p:cNvSpPr/>
            <p:nvPr/>
          </p:nvSpPr>
          <p:spPr>
            <a:xfrm>
              <a:off x="1402222" y="2775525"/>
              <a:ext cx="375606" cy="341107"/>
            </a:xfrm>
            <a:custGeom>
              <a:avLst/>
              <a:gdLst/>
              <a:ahLst/>
              <a:cxnLst/>
              <a:rect l="l" t="t" r="r" b="b"/>
              <a:pathLst>
                <a:path w="8943" h="10741" extrusionOk="0">
                  <a:moveTo>
                    <a:pt x="8430" y="1013"/>
                  </a:moveTo>
                  <a:cubicBezTo>
                    <a:pt x="8466" y="1013"/>
                    <a:pt x="8514" y="1025"/>
                    <a:pt x="8549" y="1061"/>
                  </a:cubicBezTo>
                  <a:cubicBezTo>
                    <a:pt x="8573" y="1084"/>
                    <a:pt x="8585" y="1132"/>
                    <a:pt x="8585" y="1180"/>
                  </a:cubicBezTo>
                  <a:lnTo>
                    <a:pt x="8585" y="1846"/>
                  </a:lnTo>
                  <a:cubicBezTo>
                    <a:pt x="8585" y="2454"/>
                    <a:pt x="8454" y="2906"/>
                    <a:pt x="8192" y="3204"/>
                  </a:cubicBezTo>
                  <a:cubicBezTo>
                    <a:pt x="7954" y="3466"/>
                    <a:pt x="7633" y="3585"/>
                    <a:pt x="7323" y="3716"/>
                  </a:cubicBezTo>
                  <a:cubicBezTo>
                    <a:pt x="7180" y="3775"/>
                    <a:pt x="7025" y="3835"/>
                    <a:pt x="6894" y="3918"/>
                  </a:cubicBezTo>
                  <a:cubicBezTo>
                    <a:pt x="7037" y="3466"/>
                    <a:pt x="7121" y="2989"/>
                    <a:pt x="7121" y="2501"/>
                  </a:cubicBezTo>
                  <a:lnTo>
                    <a:pt x="7121" y="1811"/>
                  </a:lnTo>
                  <a:cubicBezTo>
                    <a:pt x="7335" y="1811"/>
                    <a:pt x="7549" y="1715"/>
                    <a:pt x="7680" y="1513"/>
                  </a:cubicBezTo>
                  <a:lnTo>
                    <a:pt x="7799" y="1334"/>
                  </a:lnTo>
                  <a:cubicBezTo>
                    <a:pt x="7954" y="1132"/>
                    <a:pt x="8168" y="1013"/>
                    <a:pt x="8430" y="1013"/>
                  </a:cubicBezTo>
                  <a:close/>
                  <a:moveTo>
                    <a:pt x="453" y="1025"/>
                  </a:moveTo>
                  <a:cubicBezTo>
                    <a:pt x="703" y="1025"/>
                    <a:pt x="929" y="1144"/>
                    <a:pt x="1072" y="1358"/>
                  </a:cubicBezTo>
                  <a:lnTo>
                    <a:pt x="1191" y="1537"/>
                  </a:lnTo>
                  <a:cubicBezTo>
                    <a:pt x="1322" y="1703"/>
                    <a:pt x="1537" y="1834"/>
                    <a:pt x="1763" y="1834"/>
                  </a:cubicBezTo>
                  <a:lnTo>
                    <a:pt x="1763" y="2513"/>
                  </a:lnTo>
                  <a:cubicBezTo>
                    <a:pt x="1763" y="2989"/>
                    <a:pt x="1834" y="3466"/>
                    <a:pt x="1977" y="3930"/>
                  </a:cubicBezTo>
                  <a:cubicBezTo>
                    <a:pt x="1846" y="3835"/>
                    <a:pt x="1703" y="3775"/>
                    <a:pt x="1548" y="3716"/>
                  </a:cubicBezTo>
                  <a:cubicBezTo>
                    <a:pt x="1239" y="3597"/>
                    <a:pt x="929" y="3466"/>
                    <a:pt x="691" y="3204"/>
                  </a:cubicBezTo>
                  <a:cubicBezTo>
                    <a:pt x="417" y="2906"/>
                    <a:pt x="286" y="2454"/>
                    <a:pt x="286" y="1846"/>
                  </a:cubicBezTo>
                  <a:lnTo>
                    <a:pt x="286" y="1191"/>
                  </a:lnTo>
                  <a:cubicBezTo>
                    <a:pt x="286" y="1144"/>
                    <a:pt x="298" y="1096"/>
                    <a:pt x="334" y="1072"/>
                  </a:cubicBezTo>
                  <a:cubicBezTo>
                    <a:pt x="358" y="1037"/>
                    <a:pt x="405" y="1025"/>
                    <a:pt x="453" y="1025"/>
                  </a:cubicBezTo>
                  <a:close/>
                  <a:moveTo>
                    <a:pt x="7097" y="299"/>
                  </a:moveTo>
                  <a:lnTo>
                    <a:pt x="7097" y="668"/>
                  </a:lnTo>
                  <a:lnTo>
                    <a:pt x="5739" y="668"/>
                  </a:lnTo>
                  <a:cubicBezTo>
                    <a:pt x="5656" y="668"/>
                    <a:pt x="5585" y="739"/>
                    <a:pt x="5585" y="834"/>
                  </a:cubicBezTo>
                  <a:cubicBezTo>
                    <a:pt x="5585" y="918"/>
                    <a:pt x="5656" y="1001"/>
                    <a:pt x="5739" y="1001"/>
                  </a:cubicBezTo>
                  <a:lnTo>
                    <a:pt x="6775" y="1001"/>
                  </a:lnTo>
                  <a:lnTo>
                    <a:pt x="6775" y="2513"/>
                  </a:lnTo>
                  <a:cubicBezTo>
                    <a:pt x="6787" y="3882"/>
                    <a:pt x="6132" y="5192"/>
                    <a:pt x="5013" y="6014"/>
                  </a:cubicBezTo>
                  <a:lnTo>
                    <a:pt x="4894" y="6097"/>
                  </a:lnTo>
                  <a:cubicBezTo>
                    <a:pt x="4870" y="6097"/>
                    <a:pt x="4835" y="6085"/>
                    <a:pt x="4811" y="6085"/>
                  </a:cubicBezTo>
                  <a:lnTo>
                    <a:pt x="4037" y="6085"/>
                  </a:lnTo>
                  <a:cubicBezTo>
                    <a:pt x="4001" y="6085"/>
                    <a:pt x="3977" y="6085"/>
                    <a:pt x="3942" y="6097"/>
                  </a:cubicBezTo>
                  <a:lnTo>
                    <a:pt x="3823" y="6014"/>
                  </a:lnTo>
                  <a:cubicBezTo>
                    <a:pt x="2727" y="5192"/>
                    <a:pt x="2060" y="3882"/>
                    <a:pt x="2060" y="2513"/>
                  </a:cubicBezTo>
                  <a:lnTo>
                    <a:pt x="2060" y="1001"/>
                  </a:lnTo>
                  <a:lnTo>
                    <a:pt x="5013" y="1001"/>
                  </a:lnTo>
                  <a:cubicBezTo>
                    <a:pt x="5108" y="1001"/>
                    <a:pt x="5180" y="918"/>
                    <a:pt x="5180" y="834"/>
                  </a:cubicBezTo>
                  <a:cubicBezTo>
                    <a:pt x="5180" y="739"/>
                    <a:pt x="5108" y="668"/>
                    <a:pt x="5013" y="668"/>
                  </a:cubicBezTo>
                  <a:lnTo>
                    <a:pt x="1727" y="668"/>
                  </a:lnTo>
                  <a:lnTo>
                    <a:pt x="1727" y="299"/>
                  </a:lnTo>
                  <a:close/>
                  <a:moveTo>
                    <a:pt x="4823" y="6395"/>
                  </a:moveTo>
                  <a:cubicBezTo>
                    <a:pt x="4882" y="6395"/>
                    <a:pt x="4930" y="6442"/>
                    <a:pt x="4930" y="6502"/>
                  </a:cubicBezTo>
                  <a:lnTo>
                    <a:pt x="4930" y="6621"/>
                  </a:lnTo>
                  <a:cubicBezTo>
                    <a:pt x="4930" y="6680"/>
                    <a:pt x="4882" y="6728"/>
                    <a:pt x="4823" y="6728"/>
                  </a:cubicBezTo>
                  <a:lnTo>
                    <a:pt x="4049" y="6728"/>
                  </a:lnTo>
                  <a:cubicBezTo>
                    <a:pt x="3989" y="6728"/>
                    <a:pt x="3942" y="6680"/>
                    <a:pt x="3942" y="6621"/>
                  </a:cubicBezTo>
                  <a:lnTo>
                    <a:pt x="3942" y="6502"/>
                  </a:lnTo>
                  <a:cubicBezTo>
                    <a:pt x="3942" y="6442"/>
                    <a:pt x="3989" y="6395"/>
                    <a:pt x="4049" y="6395"/>
                  </a:cubicBezTo>
                  <a:close/>
                  <a:moveTo>
                    <a:pt x="4620" y="7037"/>
                  </a:moveTo>
                  <a:lnTo>
                    <a:pt x="4620" y="8573"/>
                  </a:lnTo>
                  <a:lnTo>
                    <a:pt x="4239" y="8573"/>
                  </a:lnTo>
                  <a:lnTo>
                    <a:pt x="4239" y="7037"/>
                  </a:lnTo>
                  <a:close/>
                  <a:moveTo>
                    <a:pt x="5418" y="8883"/>
                  </a:moveTo>
                  <a:cubicBezTo>
                    <a:pt x="5525" y="8883"/>
                    <a:pt x="5608" y="8978"/>
                    <a:pt x="5608" y="9073"/>
                  </a:cubicBezTo>
                  <a:lnTo>
                    <a:pt x="5608" y="9252"/>
                  </a:lnTo>
                  <a:lnTo>
                    <a:pt x="4215" y="9252"/>
                  </a:lnTo>
                  <a:cubicBezTo>
                    <a:pt x="4120" y="9252"/>
                    <a:pt x="4049" y="9335"/>
                    <a:pt x="4049" y="9419"/>
                  </a:cubicBezTo>
                  <a:cubicBezTo>
                    <a:pt x="4049" y="9514"/>
                    <a:pt x="4120" y="9585"/>
                    <a:pt x="4215" y="9585"/>
                  </a:cubicBezTo>
                  <a:lnTo>
                    <a:pt x="6370" y="9585"/>
                  </a:lnTo>
                  <a:cubicBezTo>
                    <a:pt x="6382" y="9585"/>
                    <a:pt x="6406" y="9597"/>
                    <a:pt x="6418" y="9609"/>
                  </a:cubicBezTo>
                  <a:lnTo>
                    <a:pt x="6561" y="10371"/>
                  </a:lnTo>
                  <a:cubicBezTo>
                    <a:pt x="6561" y="10383"/>
                    <a:pt x="6561" y="10407"/>
                    <a:pt x="6549" y="10407"/>
                  </a:cubicBezTo>
                  <a:cubicBezTo>
                    <a:pt x="6549" y="10407"/>
                    <a:pt x="6537" y="10419"/>
                    <a:pt x="6525" y="10419"/>
                  </a:cubicBezTo>
                  <a:lnTo>
                    <a:pt x="2370" y="10419"/>
                  </a:lnTo>
                  <a:cubicBezTo>
                    <a:pt x="2358" y="10419"/>
                    <a:pt x="2334" y="10407"/>
                    <a:pt x="2334" y="10407"/>
                  </a:cubicBezTo>
                  <a:cubicBezTo>
                    <a:pt x="2334" y="10407"/>
                    <a:pt x="2322" y="10383"/>
                    <a:pt x="2322" y="10371"/>
                  </a:cubicBezTo>
                  <a:lnTo>
                    <a:pt x="2477" y="9609"/>
                  </a:lnTo>
                  <a:cubicBezTo>
                    <a:pt x="2477" y="9597"/>
                    <a:pt x="2489" y="9585"/>
                    <a:pt x="2513" y="9585"/>
                  </a:cubicBezTo>
                  <a:lnTo>
                    <a:pt x="3489" y="9585"/>
                  </a:lnTo>
                  <a:cubicBezTo>
                    <a:pt x="3573" y="9585"/>
                    <a:pt x="3644" y="9514"/>
                    <a:pt x="3644" y="9419"/>
                  </a:cubicBezTo>
                  <a:cubicBezTo>
                    <a:pt x="3644" y="9335"/>
                    <a:pt x="3573" y="9252"/>
                    <a:pt x="3489" y="9252"/>
                  </a:cubicBezTo>
                  <a:lnTo>
                    <a:pt x="3263" y="9252"/>
                  </a:lnTo>
                  <a:lnTo>
                    <a:pt x="3263" y="9073"/>
                  </a:lnTo>
                  <a:cubicBezTo>
                    <a:pt x="3263" y="8978"/>
                    <a:pt x="3346" y="8883"/>
                    <a:pt x="3453" y="8883"/>
                  </a:cubicBezTo>
                  <a:close/>
                  <a:moveTo>
                    <a:pt x="1739" y="1"/>
                  </a:moveTo>
                  <a:cubicBezTo>
                    <a:pt x="1572" y="1"/>
                    <a:pt x="1441" y="132"/>
                    <a:pt x="1441" y="299"/>
                  </a:cubicBezTo>
                  <a:lnTo>
                    <a:pt x="1441" y="703"/>
                  </a:lnTo>
                  <a:cubicBezTo>
                    <a:pt x="1441" y="858"/>
                    <a:pt x="1572" y="1001"/>
                    <a:pt x="1739" y="1001"/>
                  </a:cubicBezTo>
                  <a:lnTo>
                    <a:pt x="1775" y="1001"/>
                  </a:lnTo>
                  <a:lnTo>
                    <a:pt x="1775" y="1513"/>
                  </a:lnTo>
                  <a:cubicBezTo>
                    <a:pt x="1656" y="1513"/>
                    <a:pt x="1537" y="1453"/>
                    <a:pt x="1477" y="1358"/>
                  </a:cubicBezTo>
                  <a:lnTo>
                    <a:pt x="1358" y="1180"/>
                  </a:lnTo>
                  <a:cubicBezTo>
                    <a:pt x="1156" y="882"/>
                    <a:pt x="822" y="715"/>
                    <a:pt x="477" y="715"/>
                  </a:cubicBezTo>
                  <a:cubicBezTo>
                    <a:pt x="346" y="715"/>
                    <a:pt x="227" y="763"/>
                    <a:pt x="132" y="846"/>
                  </a:cubicBezTo>
                  <a:cubicBezTo>
                    <a:pt x="48" y="941"/>
                    <a:pt x="1" y="1049"/>
                    <a:pt x="1" y="1191"/>
                  </a:cubicBezTo>
                  <a:lnTo>
                    <a:pt x="1" y="1846"/>
                  </a:lnTo>
                  <a:cubicBezTo>
                    <a:pt x="1" y="3418"/>
                    <a:pt x="798" y="3751"/>
                    <a:pt x="1465" y="4013"/>
                  </a:cubicBezTo>
                  <a:cubicBezTo>
                    <a:pt x="1810" y="4168"/>
                    <a:pt x="2144" y="4299"/>
                    <a:pt x="2299" y="4609"/>
                  </a:cubicBezTo>
                  <a:cubicBezTo>
                    <a:pt x="2334" y="4704"/>
                    <a:pt x="2322" y="4775"/>
                    <a:pt x="2263" y="4847"/>
                  </a:cubicBezTo>
                  <a:cubicBezTo>
                    <a:pt x="2212" y="4914"/>
                    <a:pt x="2120" y="4946"/>
                    <a:pt x="2041" y="4946"/>
                  </a:cubicBezTo>
                  <a:cubicBezTo>
                    <a:pt x="2008" y="4946"/>
                    <a:pt x="1978" y="4940"/>
                    <a:pt x="1953" y="4930"/>
                  </a:cubicBezTo>
                  <a:cubicBezTo>
                    <a:pt x="1834" y="4882"/>
                    <a:pt x="1822" y="4728"/>
                    <a:pt x="1834" y="4632"/>
                  </a:cubicBezTo>
                  <a:cubicBezTo>
                    <a:pt x="1834" y="4537"/>
                    <a:pt x="1775" y="4466"/>
                    <a:pt x="1679" y="4466"/>
                  </a:cubicBezTo>
                  <a:cubicBezTo>
                    <a:pt x="1596" y="4466"/>
                    <a:pt x="1513" y="4525"/>
                    <a:pt x="1513" y="4609"/>
                  </a:cubicBezTo>
                  <a:cubicBezTo>
                    <a:pt x="1513" y="4740"/>
                    <a:pt x="1537" y="5085"/>
                    <a:pt x="1834" y="5228"/>
                  </a:cubicBezTo>
                  <a:cubicBezTo>
                    <a:pt x="1906" y="5252"/>
                    <a:pt x="1965" y="5263"/>
                    <a:pt x="2037" y="5263"/>
                  </a:cubicBezTo>
                  <a:cubicBezTo>
                    <a:pt x="2203" y="5263"/>
                    <a:pt x="2382" y="5192"/>
                    <a:pt x="2489" y="5073"/>
                  </a:cubicBezTo>
                  <a:cubicBezTo>
                    <a:pt x="2501" y="5061"/>
                    <a:pt x="2513" y="5049"/>
                    <a:pt x="2513" y="5025"/>
                  </a:cubicBezTo>
                  <a:cubicBezTo>
                    <a:pt x="2811" y="5502"/>
                    <a:pt x="3215" y="5942"/>
                    <a:pt x="3680" y="6275"/>
                  </a:cubicBezTo>
                  <a:lnTo>
                    <a:pt x="3703" y="6299"/>
                  </a:lnTo>
                  <a:cubicBezTo>
                    <a:pt x="3656" y="6347"/>
                    <a:pt x="3644" y="6430"/>
                    <a:pt x="3644" y="6514"/>
                  </a:cubicBezTo>
                  <a:lnTo>
                    <a:pt x="3644" y="6633"/>
                  </a:lnTo>
                  <a:cubicBezTo>
                    <a:pt x="3644" y="6835"/>
                    <a:pt x="3775" y="6990"/>
                    <a:pt x="3965" y="7037"/>
                  </a:cubicBezTo>
                  <a:lnTo>
                    <a:pt x="3965" y="8585"/>
                  </a:lnTo>
                  <a:lnTo>
                    <a:pt x="3489" y="8585"/>
                  </a:lnTo>
                  <a:cubicBezTo>
                    <a:pt x="3203" y="8585"/>
                    <a:pt x="2977" y="8811"/>
                    <a:pt x="2977" y="9085"/>
                  </a:cubicBezTo>
                  <a:lnTo>
                    <a:pt x="2977" y="9264"/>
                  </a:lnTo>
                  <a:lnTo>
                    <a:pt x="2549" y="9264"/>
                  </a:lnTo>
                  <a:cubicBezTo>
                    <a:pt x="2382" y="9264"/>
                    <a:pt x="2239" y="9383"/>
                    <a:pt x="2203" y="9550"/>
                  </a:cubicBezTo>
                  <a:lnTo>
                    <a:pt x="2060" y="10312"/>
                  </a:lnTo>
                  <a:cubicBezTo>
                    <a:pt x="2037" y="10419"/>
                    <a:pt x="2060" y="10514"/>
                    <a:pt x="2132" y="10609"/>
                  </a:cubicBezTo>
                  <a:cubicBezTo>
                    <a:pt x="2203" y="10693"/>
                    <a:pt x="2299" y="10740"/>
                    <a:pt x="2394" y="10740"/>
                  </a:cubicBezTo>
                  <a:lnTo>
                    <a:pt x="6549" y="10740"/>
                  </a:lnTo>
                  <a:cubicBezTo>
                    <a:pt x="6656" y="10740"/>
                    <a:pt x="6763" y="10693"/>
                    <a:pt x="6823" y="10609"/>
                  </a:cubicBezTo>
                  <a:cubicBezTo>
                    <a:pt x="6894" y="10514"/>
                    <a:pt x="6906" y="10419"/>
                    <a:pt x="6894" y="10312"/>
                  </a:cubicBezTo>
                  <a:lnTo>
                    <a:pt x="6740" y="9550"/>
                  </a:lnTo>
                  <a:cubicBezTo>
                    <a:pt x="6716" y="9383"/>
                    <a:pt x="6561" y="9264"/>
                    <a:pt x="6406" y="9264"/>
                  </a:cubicBezTo>
                  <a:lnTo>
                    <a:pt x="5966" y="9264"/>
                  </a:lnTo>
                  <a:lnTo>
                    <a:pt x="5966" y="9085"/>
                  </a:lnTo>
                  <a:cubicBezTo>
                    <a:pt x="5966" y="8811"/>
                    <a:pt x="5751" y="8585"/>
                    <a:pt x="5466" y="8585"/>
                  </a:cubicBezTo>
                  <a:lnTo>
                    <a:pt x="4989" y="8585"/>
                  </a:lnTo>
                  <a:lnTo>
                    <a:pt x="4989" y="7037"/>
                  </a:lnTo>
                  <a:cubicBezTo>
                    <a:pt x="5168" y="6990"/>
                    <a:pt x="5299" y="6835"/>
                    <a:pt x="5299" y="6633"/>
                  </a:cubicBezTo>
                  <a:lnTo>
                    <a:pt x="5299" y="6502"/>
                  </a:lnTo>
                  <a:cubicBezTo>
                    <a:pt x="5299" y="6430"/>
                    <a:pt x="5275" y="6359"/>
                    <a:pt x="5239" y="6275"/>
                  </a:cubicBezTo>
                  <a:lnTo>
                    <a:pt x="5275" y="6264"/>
                  </a:lnTo>
                  <a:cubicBezTo>
                    <a:pt x="5728" y="5918"/>
                    <a:pt x="6132" y="5490"/>
                    <a:pt x="6430" y="5013"/>
                  </a:cubicBezTo>
                  <a:cubicBezTo>
                    <a:pt x="6442" y="5025"/>
                    <a:pt x="6466" y="5049"/>
                    <a:pt x="6466" y="5061"/>
                  </a:cubicBezTo>
                  <a:cubicBezTo>
                    <a:pt x="6585" y="5180"/>
                    <a:pt x="6740" y="5252"/>
                    <a:pt x="6906" y="5252"/>
                  </a:cubicBezTo>
                  <a:cubicBezTo>
                    <a:pt x="6978" y="5252"/>
                    <a:pt x="7061" y="5240"/>
                    <a:pt x="7121" y="5204"/>
                  </a:cubicBezTo>
                  <a:cubicBezTo>
                    <a:pt x="7418" y="5073"/>
                    <a:pt x="7442" y="4751"/>
                    <a:pt x="7430" y="4597"/>
                  </a:cubicBezTo>
                  <a:cubicBezTo>
                    <a:pt x="7430" y="4513"/>
                    <a:pt x="7359" y="4454"/>
                    <a:pt x="7263" y="4454"/>
                  </a:cubicBezTo>
                  <a:cubicBezTo>
                    <a:pt x="7180" y="4454"/>
                    <a:pt x="7121" y="4525"/>
                    <a:pt x="7121" y="4609"/>
                  </a:cubicBezTo>
                  <a:cubicBezTo>
                    <a:pt x="7121" y="4716"/>
                    <a:pt x="7097" y="4871"/>
                    <a:pt x="7002" y="4906"/>
                  </a:cubicBezTo>
                  <a:cubicBezTo>
                    <a:pt x="6975" y="4920"/>
                    <a:pt x="6945" y="4925"/>
                    <a:pt x="6913" y="4925"/>
                  </a:cubicBezTo>
                  <a:cubicBezTo>
                    <a:pt x="6831" y="4925"/>
                    <a:pt x="6740" y="4886"/>
                    <a:pt x="6680" y="4835"/>
                  </a:cubicBezTo>
                  <a:cubicBezTo>
                    <a:pt x="6621" y="4775"/>
                    <a:pt x="6609" y="4692"/>
                    <a:pt x="6656" y="4597"/>
                  </a:cubicBezTo>
                  <a:cubicBezTo>
                    <a:pt x="6799" y="4287"/>
                    <a:pt x="7121" y="4156"/>
                    <a:pt x="7490" y="4001"/>
                  </a:cubicBezTo>
                  <a:cubicBezTo>
                    <a:pt x="8145" y="3739"/>
                    <a:pt x="8942" y="3406"/>
                    <a:pt x="8942" y="1834"/>
                  </a:cubicBezTo>
                  <a:lnTo>
                    <a:pt x="8942" y="1180"/>
                  </a:lnTo>
                  <a:cubicBezTo>
                    <a:pt x="8907" y="1061"/>
                    <a:pt x="8847" y="941"/>
                    <a:pt x="8752" y="846"/>
                  </a:cubicBezTo>
                  <a:cubicBezTo>
                    <a:pt x="8668" y="763"/>
                    <a:pt x="8549" y="715"/>
                    <a:pt x="8406" y="715"/>
                  </a:cubicBezTo>
                  <a:cubicBezTo>
                    <a:pt x="8049" y="715"/>
                    <a:pt x="7728" y="894"/>
                    <a:pt x="7537" y="1180"/>
                  </a:cubicBezTo>
                  <a:lnTo>
                    <a:pt x="7418" y="1358"/>
                  </a:lnTo>
                  <a:cubicBezTo>
                    <a:pt x="7335" y="1453"/>
                    <a:pt x="7240" y="1513"/>
                    <a:pt x="7121" y="1513"/>
                  </a:cubicBezTo>
                  <a:lnTo>
                    <a:pt x="7121" y="1001"/>
                  </a:lnTo>
                  <a:lnTo>
                    <a:pt x="7144" y="1001"/>
                  </a:lnTo>
                  <a:cubicBezTo>
                    <a:pt x="7311" y="1001"/>
                    <a:pt x="7442" y="858"/>
                    <a:pt x="7442" y="703"/>
                  </a:cubicBezTo>
                  <a:lnTo>
                    <a:pt x="7442" y="299"/>
                  </a:lnTo>
                  <a:cubicBezTo>
                    <a:pt x="7442" y="132"/>
                    <a:pt x="7311" y="1"/>
                    <a:pt x="7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991" name="Google Shape;991;p78"/>
            <p:cNvSpPr/>
            <p:nvPr/>
          </p:nvSpPr>
          <p:spPr>
            <a:xfrm>
              <a:off x="1590638" y="2834153"/>
              <a:ext cx="88501" cy="84754"/>
            </a:xfrm>
            <a:custGeom>
              <a:avLst/>
              <a:gdLst/>
              <a:ahLst/>
              <a:cxnLst/>
              <a:rect l="l" t="t" r="r" b="b"/>
              <a:pathLst>
                <a:path w="2787" h="2669" extrusionOk="0">
                  <a:moveTo>
                    <a:pt x="1358" y="488"/>
                  </a:moveTo>
                  <a:lnTo>
                    <a:pt x="1596" y="977"/>
                  </a:lnTo>
                  <a:cubicBezTo>
                    <a:pt x="1632" y="1036"/>
                    <a:pt x="1668" y="1072"/>
                    <a:pt x="1751" y="1084"/>
                  </a:cubicBezTo>
                  <a:lnTo>
                    <a:pt x="2299" y="1155"/>
                  </a:lnTo>
                  <a:lnTo>
                    <a:pt x="1929" y="1548"/>
                  </a:lnTo>
                  <a:cubicBezTo>
                    <a:pt x="1882" y="1596"/>
                    <a:pt x="1870" y="1655"/>
                    <a:pt x="1870" y="1715"/>
                  </a:cubicBezTo>
                  <a:lnTo>
                    <a:pt x="1953" y="2263"/>
                  </a:lnTo>
                  <a:lnTo>
                    <a:pt x="1465" y="2012"/>
                  </a:lnTo>
                  <a:cubicBezTo>
                    <a:pt x="1429" y="1989"/>
                    <a:pt x="1406" y="1989"/>
                    <a:pt x="1370" y="1989"/>
                  </a:cubicBezTo>
                  <a:cubicBezTo>
                    <a:pt x="1346" y="1989"/>
                    <a:pt x="1310" y="1989"/>
                    <a:pt x="1287" y="2012"/>
                  </a:cubicBezTo>
                  <a:lnTo>
                    <a:pt x="798" y="2263"/>
                  </a:lnTo>
                  <a:lnTo>
                    <a:pt x="882" y="1715"/>
                  </a:lnTo>
                  <a:cubicBezTo>
                    <a:pt x="894" y="1655"/>
                    <a:pt x="870" y="1596"/>
                    <a:pt x="822" y="1548"/>
                  </a:cubicBezTo>
                  <a:lnTo>
                    <a:pt x="417" y="1155"/>
                  </a:lnTo>
                  <a:lnTo>
                    <a:pt x="977" y="1084"/>
                  </a:lnTo>
                  <a:cubicBezTo>
                    <a:pt x="1036" y="1072"/>
                    <a:pt x="1096" y="1036"/>
                    <a:pt x="1120" y="977"/>
                  </a:cubicBezTo>
                  <a:lnTo>
                    <a:pt x="1358" y="488"/>
                  </a:lnTo>
                  <a:close/>
                  <a:moveTo>
                    <a:pt x="1406" y="0"/>
                  </a:moveTo>
                  <a:cubicBezTo>
                    <a:pt x="1334" y="0"/>
                    <a:pt x="1275" y="48"/>
                    <a:pt x="1239" y="107"/>
                  </a:cubicBezTo>
                  <a:lnTo>
                    <a:pt x="917" y="774"/>
                  </a:lnTo>
                  <a:lnTo>
                    <a:pt x="179" y="881"/>
                  </a:lnTo>
                  <a:cubicBezTo>
                    <a:pt x="108" y="893"/>
                    <a:pt x="48" y="941"/>
                    <a:pt x="36" y="1012"/>
                  </a:cubicBezTo>
                  <a:cubicBezTo>
                    <a:pt x="1" y="1084"/>
                    <a:pt x="36" y="1155"/>
                    <a:pt x="84" y="1203"/>
                  </a:cubicBezTo>
                  <a:lnTo>
                    <a:pt x="620" y="1727"/>
                  </a:lnTo>
                  <a:lnTo>
                    <a:pt x="501" y="2453"/>
                  </a:lnTo>
                  <a:cubicBezTo>
                    <a:pt x="477" y="2524"/>
                    <a:pt x="513" y="2608"/>
                    <a:pt x="572" y="2632"/>
                  </a:cubicBezTo>
                  <a:cubicBezTo>
                    <a:pt x="604" y="2657"/>
                    <a:pt x="639" y="2669"/>
                    <a:pt x="674" y="2669"/>
                  </a:cubicBezTo>
                  <a:cubicBezTo>
                    <a:pt x="705" y="2669"/>
                    <a:pt x="735" y="2660"/>
                    <a:pt x="763" y="2644"/>
                  </a:cubicBezTo>
                  <a:lnTo>
                    <a:pt x="1417" y="2310"/>
                  </a:lnTo>
                  <a:lnTo>
                    <a:pt x="2072" y="2644"/>
                  </a:lnTo>
                  <a:cubicBezTo>
                    <a:pt x="2108" y="2667"/>
                    <a:pt x="2132" y="2667"/>
                    <a:pt x="2168" y="2667"/>
                  </a:cubicBezTo>
                  <a:cubicBezTo>
                    <a:pt x="2203" y="2667"/>
                    <a:pt x="2239" y="2644"/>
                    <a:pt x="2263" y="2632"/>
                  </a:cubicBezTo>
                  <a:cubicBezTo>
                    <a:pt x="2322" y="2584"/>
                    <a:pt x="2358" y="2513"/>
                    <a:pt x="2346" y="2453"/>
                  </a:cubicBezTo>
                  <a:lnTo>
                    <a:pt x="2227" y="1727"/>
                  </a:lnTo>
                  <a:lnTo>
                    <a:pt x="2763" y="1203"/>
                  </a:lnTo>
                  <a:cubicBezTo>
                    <a:pt x="2775" y="1155"/>
                    <a:pt x="2787" y="1084"/>
                    <a:pt x="2775" y="1012"/>
                  </a:cubicBezTo>
                  <a:cubicBezTo>
                    <a:pt x="2739" y="941"/>
                    <a:pt x="2703" y="893"/>
                    <a:pt x="2620" y="881"/>
                  </a:cubicBezTo>
                  <a:lnTo>
                    <a:pt x="1894" y="774"/>
                  </a:lnTo>
                  <a:lnTo>
                    <a:pt x="1572" y="107"/>
                  </a:lnTo>
                  <a:cubicBezTo>
                    <a:pt x="1537" y="48"/>
                    <a:pt x="1465" y="0"/>
                    <a:pt x="14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</p:grpSp>
      <p:sp>
        <p:nvSpPr>
          <p:cNvPr id="992" name="Google Shape;992;p78"/>
          <p:cNvSpPr/>
          <p:nvPr/>
        </p:nvSpPr>
        <p:spPr>
          <a:xfrm>
            <a:off x="1346794" y="1633979"/>
            <a:ext cx="2643953" cy="577815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400"/>
            </a:pPr>
            <a:endParaRPr lang="fr-FR" dirty="0">
              <a:solidFill>
                <a:schemeClr val="tx1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  <a:p>
            <a:pPr algn="ctr">
              <a:buSzPts val="1400"/>
            </a:pPr>
            <a:r>
              <a:rPr lang="fr-FR" sz="1800" dirty="0" err="1">
                <a:solidFill>
                  <a:srgbClr val="293A8F"/>
                </a:solidFill>
                <a:latin typeface="Comic Sans MS" panose="030F0702030302020204" pitchFamily="66" charset="0"/>
              </a:rPr>
              <a:t>Confirmed</a:t>
            </a:r>
            <a:r>
              <a:rPr lang="fr-FR" sz="1800" dirty="0">
                <a:solidFill>
                  <a:srgbClr val="293A8F"/>
                </a:solidFill>
                <a:latin typeface="Comic Sans MS" panose="030F0702030302020204" pitchFamily="66" charset="0"/>
              </a:rPr>
              <a:t> Cases </a:t>
            </a:r>
          </a:p>
          <a:p>
            <a:pPr algn="ctr">
              <a:buSzPts val="1400"/>
            </a:pPr>
            <a:endParaRPr lang="fr-FR" dirty="0">
              <a:solidFill>
                <a:schemeClr val="tx1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94" name="Google Shape;994;p78"/>
          <p:cNvCxnSpPr/>
          <p:nvPr/>
        </p:nvCxnSpPr>
        <p:spPr>
          <a:xfrm>
            <a:off x="2725127" y="2284248"/>
            <a:ext cx="0" cy="63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oval" w="med" len="med"/>
          </a:ln>
        </p:spPr>
      </p:cxnSp>
      <p:sp>
        <p:nvSpPr>
          <p:cNvPr id="995" name="Google Shape;995;p78"/>
          <p:cNvSpPr txBox="1"/>
          <p:nvPr/>
        </p:nvSpPr>
        <p:spPr>
          <a:xfrm>
            <a:off x="2339202" y="3062456"/>
            <a:ext cx="117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" sz="2000" b="0" i="0" u="none" strike="noStrike" cap="none">
                <a:solidFill>
                  <a:srgbClr val="FFFFFF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MAE</a:t>
            </a:r>
            <a:endParaRPr sz="2000" b="0" i="0" u="none" strike="noStrike" cap="none">
              <a:solidFill>
                <a:srgbClr val="FFFFFF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6" name="Google Shape;996;p78"/>
          <p:cNvSpPr txBox="1">
            <a:spLocks noGrp="1"/>
          </p:cNvSpPr>
          <p:nvPr>
            <p:ph type="title"/>
          </p:nvPr>
        </p:nvSpPr>
        <p:spPr>
          <a:xfrm>
            <a:off x="2093852" y="3391031"/>
            <a:ext cx="15096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fr-FR" sz="3200" dirty="0">
                <a:latin typeface="Comic Sans MS" panose="030F0702030302020204" pitchFamily="66" charset="0"/>
              </a:rPr>
              <a:t>3077</a:t>
            </a:r>
            <a:endParaRPr sz="3200" dirty="0">
              <a:latin typeface="Comic Sans MS" panose="030F0702030302020204" pitchFamily="66" charset="0"/>
            </a:endParaRPr>
          </a:p>
        </p:txBody>
      </p:sp>
      <p:sp>
        <p:nvSpPr>
          <p:cNvPr id="16" name="Google Shape;992;p78">
            <a:extLst>
              <a:ext uri="{FF2B5EF4-FFF2-40B4-BE49-F238E27FC236}">
                <a16:creationId xmlns:a16="http://schemas.microsoft.com/office/drawing/2014/main" id="{B2F6BD05-1577-48B9-A322-512C13E068FD}"/>
              </a:ext>
            </a:extLst>
          </p:cNvPr>
          <p:cNvSpPr/>
          <p:nvPr/>
        </p:nvSpPr>
        <p:spPr>
          <a:xfrm>
            <a:off x="5290506" y="1633979"/>
            <a:ext cx="2256736" cy="577815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400"/>
            </a:pPr>
            <a:endParaRPr lang="fr" dirty="0">
              <a:solidFill>
                <a:schemeClr val="lt1"/>
              </a:solidFill>
              <a:latin typeface="Comic Sans MS" panose="030F0702030302020204" pitchFamily="66" charset="0"/>
            </a:endParaRPr>
          </a:p>
          <a:p>
            <a:pPr algn="ctr">
              <a:buSzPts val="1400"/>
            </a:pPr>
            <a:r>
              <a:rPr lang="fr" sz="2000" dirty="0">
                <a:solidFill>
                  <a:schemeClr val="lt1"/>
                </a:solidFill>
                <a:latin typeface="Comic Sans MS" panose="030F0702030302020204" pitchFamily="66" charset="0"/>
              </a:rPr>
              <a:t>Fatalities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cxnSp>
        <p:nvCxnSpPr>
          <p:cNvPr id="18" name="Google Shape;994;p78">
            <a:extLst>
              <a:ext uri="{FF2B5EF4-FFF2-40B4-BE49-F238E27FC236}">
                <a16:creationId xmlns:a16="http://schemas.microsoft.com/office/drawing/2014/main" id="{35C7577F-170A-4F49-A5ED-4A3E16106E97}"/>
              </a:ext>
            </a:extLst>
          </p:cNvPr>
          <p:cNvCxnSpPr/>
          <p:nvPr/>
        </p:nvCxnSpPr>
        <p:spPr>
          <a:xfrm>
            <a:off x="6409700" y="2339195"/>
            <a:ext cx="0" cy="63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oval" w="med" len="med"/>
          </a:ln>
        </p:spPr>
      </p:cxnSp>
      <p:sp>
        <p:nvSpPr>
          <p:cNvPr id="19" name="Google Shape;995;p78">
            <a:extLst>
              <a:ext uri="{FF2B5EF4-FFF2-40B4-BE49-F238E27FC236}">
                <a16:creationId xmlns:a16="http://schemas.microsoft.com/office/drawing/2014/main" id="{B81FBB4B-891A-4197-A9F1-818C7DB2D73E}"/>
              </a:ext>
            </a:extLst>
          </p:cNvPr>
          <p:cNvSpPr txBox="1"/>
          <p:nvPr/>
        </p:nvSpPr>
        <p:spPr>
          <a:xfrm>
            <a:off x="6023775" y="3117403"/>
            <a:ext cx="117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" sz="2000" b="0" i="0" u="none" strike="noStrike" cap="none">
                <a:solidFill>
                  <a:srgbClr val="FFFFFF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MAE</a:t>
            </a:r>
            <a:endParaRPr sz="2000" b="0" i="0" u="none" strike="noStrike" cap="none">
              <a:solidFill>
                <a:srgbClr val="FFFFFF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" name="Google Shape;996;p78">
            <a:extLst>
              <a:ext uri="{FF2B5EF4-FFF2-40B4-BE49-F238E27FC236}">
                <a16:creationId xmlns:a16="http://schemas.microsoft.com/office/drawing/2014/main" id="{16C52C69-ACAC-4F91-BE97-26E8EE9E33CD}"/>
              </a:ext>
            </a:extLst>
          </p:cNvPr>
          <p:cNvSpPr txBox="1">
            <a:spLocks/>
          </p:cNvSpPr>
          <p:nvPr/>
        </p:nvSpPr>
        <p:spPr>
          <a:xfrm>
            <a:off x="5818723" y="3414092"/>
            <a:ext cx="15096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pPr>
              <a:buSzPts val="12000"/>
            </a:pPr>
            <a:r>
              <a:rPr lang="fr" sz="3200" dirty="0">
                <a:latin typeface="Comic Sans MS" panose="030F0702030302020204" pitchFamily="66" charset="0"/>
              </a:rPr>
              <a:t>110.15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448EB8-24DE-4511-87C6-DC6D520558AB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41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" grpId="0"/>
      <p:bldP spid="992" grpId="0" animBg="1"/>
      <p:bldP spid="995" grpId="0"/>
      <p:bldP spid="996" grpId="0"/>
      <p:bldP spid="16" grpId="0" animBg="1"/>
      <p:bldP spid="19" grpId="0"/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7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Kaggle Competition </a:t>
            </a:r>
            <a:endParaRPr/>
          </a:p>
        </p:txBody>
      </p:sp>
      <p:pic>
        <p:nvPicPr>
          <p:cNvPr id="1007" name="Google Shape;1007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025" y="1101750"/>
            <a:ext cx="7975946" cy="373694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90AFAD-BCF6-4A5E-AF52-BC2AC2421CC4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42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80"/>
          <p:cNvSpPr txBox="1">
            <a:spLocks noGrp="1"/>
          </p:cNvSpPr>
          <p:nvPr>
            <p:ph type="title"/>
          </p:nvPr>
        </p:nvSpPr>
        <p:spPr>
          <a:xfrm>
            <a:off x="45600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" sz="3000"/>
              <a:t>Stay Safe</a:t>
            </a:r>
            <a:endParaRPr sz="3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" sz="3000"/>
              <a:t>Stay at Home</a:t>
            </a:r>
            <a:endParaRPr sz="3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"/>
              <a:t>Thank You</a:t>
            </a:r>
            <a:endParaRPr/>
          </a:p>
        </p:txBody>
      </p:sp>
      <p:grpSp>
        <p:nvGrpSpPr>
          <p:cNvPr id="1013" name="Google Shape;1013;p80"/>
          <p:cNvGrpSpPr/>
          <p:nvPr/>
        </p:nvGrpSpPr>
        <p:grpSpPr>
          <a:xfrm>
            <a:off x="265573" y="358817"/>
            <a:ext cx="1589730" cy="1612939"/>
            <a:chOff x="3605950" y="3926100"/>
            <a:chExt cx="657375" cy="667000"/>
          </a:xfrm>
        </p:grpSpPr>
        <p:sp>
          <p:nvSpPr>
            <p:cNvPr id="1014" name="Google Shape;1014;p80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80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80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80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80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80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80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80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80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80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80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80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80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80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80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80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80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80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80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80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80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80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80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80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80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80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80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80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80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80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80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80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80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80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80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80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80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80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2" name="Google Shape;1052;p80"/>
          <p:cNvGrpSpPr/>
          <p:nvPr/>
        </p:nvGrpSpPr>
        <p:grpSpPr>
          <a:xfrm>
            <a:off x="5679184" y="3763506"/>
            <a:ext cx="581245" cy="588480"/>
            <a:chOff x="4304200" y="4312250"/>
            <a:chExt cx="191325" cy="193700"/>
          </a:xfrm>
        </p:grpSpPr>
        <p:sp>
          <p:nvSpPr>
            <p:cNvPr id="1053" name="Google Shape;1053;p80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80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80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80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80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80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80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80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80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80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80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80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80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80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80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80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80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80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80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80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80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80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80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80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80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80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80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80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80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80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80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80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80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80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80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80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80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80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5194;p62">
            <a:extLst>
              <a:ext uri="{FF2B5EF4-FFF2-40B4-BE49-F238E27FC236}">
                <a16:creationId xmlns:a16="http://schemas.microsoft.com/office/drawing/2014/main" id="{404D1AEE-A076-40DF-A44C-3EE91E53A913}"/>
              </a:ext>
            </a:extLst>
          </p:cNvPr>
          <p:cNvSpPr/>
          <p:nvPr/>
        </p:nvSpPr>
        <p:spPr>
          <a:xfrm>
            <a:off x="578767" y="2112339"/>
            <a:ext cx="1397231" cy="1283137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omic Sans MS" panose="030F0702030302020204" pitchFamily="66" charset="0"/>
            </a:endParaRPr>
          </a:p>
        </p:txBody>
      </p:sp>
      <p:sp>
        <p:nvSpPr>
          <p:cNvPr id="35" name="Google Shape;5196;p62">
            <a:extLst>
              <a:ext uri="{FF2B5EF4-FFF2-40B4-BE49-F238E27FC236}">
                <a16:creationId xmlns:a16="http://schemas.microsoft.com/office/drawing/2014/main" id="{1E42E0EE-CB7F-4C05-83C6-485A45F6F39B}"/>
              </a:ext>
            </a:extLst>
          </p:cNvPr>
          <p:cNvSpPr/>
          <p:nvPr/>
        </p:nvSpPr>
        <p:spPr>
          <a:xfrm>
            <a:off x="2268314" y="2771473"/>
            <a:ext cx="907859" cy="77259"/>
          </a:xfrm>
          <a:custGeom>
            <a:avLst/>
            <a:gdLst/>
            <a:ahLst/>
            <a:cxnLst/>
            <a:rect l="l" t="t" r="r" b="b"/>
            <a:pathLst>
              <a:path w="25153" h="40463" fill="none" extrusionOk="0">
                <a:moveTo>
                  <a:pt x="25152" y="40463"/>
                </a:moveTo>
                <a:cubicBezTo>
                  <a:pt x="19315" y="40463"/>
                  <a:pt x="14378" y="32724"/>
                  <a:pt x="12777" y="22150"/>
                </a:cubicBezTo>
                <a:lnTo>
                  <a:pt x="12810" y="22350"/>
                </a:lnTo>
                <a:cubicBezTo>
                  <a:pt x="10542" y="7606"/>
                  <a:pt x="6372" y="1"/>
                  <a:pt x="1" y="1"/>
                </a:cubicBezTo>
                <a:lnTo>
                  <a:pt x="1" y="1"/>
                </a:lnTo>
              </a:path>
            </a:pathLst>
          </a:custGeom>
          <a:noFill/>
          <a:ln w="9525" cap="rnd" cmpd="sng">
            <a:solidFill>
              <a:srgbClr val="435D74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omic Sans MS" panose="030F0702030302020204" pitchFamily="66" charset="0"/>
            </a:endParaRPr>
          </a:p>
        </p:txBody>
      </p:sp>
      <p:sp>
        <p:nvSpPr>
          <p:cNvPr id="36" name="Google Shape;5197;p62">
            <a:extLst>
              <a:ext uri="{FF2B5EF4-FFF2-40B4-BE49-F238E27FC236}">
                <a16:creationId xmlns:a16="http://schemas.microsoft.com/office/drawing/2014/main" id="{100DCC82-781C-45F3-8269-563A78FCBAFB}"/>
              </a:ext>
            </a:extLst>
          </p:cNvPr>
          <p:cNvSpPr/>
          <p:nvPr/>
        </p:nvSpPr>
        <p:spPr>
          <a:xfrm>
            <a:off x="2231808" y="948987"/>
            <a:ext cx="829033" cy="1812428"/>
          </a:xfrm>
          <a:custGeom>
            <a:avLst/>
            <a:gdLst/>
            <a:ahLst/>
            <a:cxnLst/>
            <a:rect l="l" t="t" r="r" b="b"/>
            <a:pathLst>
              <a:path w="25153" h="40463" fill="none" extrusionOk="0">
                <a:moveTo>
                  <a:pt x="25152" y="0"/>
                </a:moveTo>
                <a:cubicBezTo>
                  <a:pt x="19315" y="0"/>
                  <a:pt x="14378" y="7706"/>
                  <a:pt x="12777" y="18313"/>
                </a:cubicBezTo>
                <a:lnTo>
                  <a:pt x="12810" y="18113"/>
                </a:lnTo>
                <a:cubicBezTo>
                  <a:pt x="10542" y="32857"/>
                  <a:pt x="6372" y="40462"/>
                  <a:pt x="1" y="40462"/>
                </a:cubicBezTo>
                <a:lnTo>
                  <a:pt x="1" y="40462"/>
                </a:lnTo>
              </a:path>
            </a:pathLst>
          </a:custGeom>
          <a:noFill/>
          <a:ln w="9525" cap="rnd" cmpd="sng">
            <a:solidFill>
              <a:srgbClr val="435D74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38" name="Google Shape;5199;p62">
            <a:extLst>
              <a:ext uri="{FF2B5EF4-FFF2-40B4-BE49-F238E27FC236}">
                <a16:creationId xmlns:a16="http://schemas.microsoft.com/office/drawing/2014/main" id="{AE1ECEF9-E846-4303-B2DE-1EAF6BC84B04}"/>
              </a:ext>
            </a:extLst>
          </p:cNvPr>
          <p:cNvSpPr/>
          <p:nvPr/>
        </p:nvSpPr>
        <p:spPr>
          <a:xfrm>
            <a:off x="3124703" y="2703596"/>
            <a:ext cx="141859" cy="182562"/>
          </a:xfrm>
          <a:custGeom>
            <a:avLst/>
            <a:gdLst/>
            <a:ahLst/>
            <a:cxnLst/>
            <a:rect l="l" t="t" r="r" b="b"/>
            <a:pathLst>
              <a:path w="4304" h="5757" extrusionOk="0">
                <a:moveTo>
                  <a:pt x="509" y="0"/>
                </a:moveTo>
                <a:cubicBezTo>
                  <a:pt x="247" y="0"/>
                  <a:pt x="1" y="203"/>
                  <a:pt x="1" y="493"/>
                </a:cubicBezTo>
                <a:lnTo>
                  <a:pt x="1" y="5263"/>
                </a:lnTo>
                <a:cubicBezTo>
                  <a:pt x="1" y="5554"/>
                  <a:pt x="229" y="5757"/>
                  <a:pt x="482" y="5757"/>
                </a:cubicBezTo>
                <a:cubicBezTo>
                  <a:pt x="577" y="5757"/>
                  <a:pt x="676" y="5728"/>
                  <a:pt x="768" y="5664"/>
                </a:cubicBezTo>
                <a:lnTo>
                  <a:pt x="4003" y="3395"/>
                </a:lnTo>
                <a:cubicBezTo>
                  <a:pt x="4304" y="3195"/>
                  <a:pt x="4304" y="2795"/>
                  <a:pt x="4037" y="2595"/>
                </a:cubicBezTo>
                <a:lnTo>
                  <a:pt x="801" y="93"/>
                </a:lnTo>
                <a:cubicBezTo>
                  <a:pt x="710" y="29"/>
                  <a:pt x="608" y="0"/>
                  <a:pt x="509" y="0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39" name="Google Shape;5200;p62">
            <a:extLst>
              <a:ext uri="{FF2B5EF4-FFF2-40B4-BE49-F238E27FC236}">
                <a16:creationId xmlns:a16="http://schemas.microsoft.com/office/drawing/2014/main" id="{4B5DB101-F754-4B69-A88E-F09A213C5E9A}"/>
              </a:ext>
            </a:extLst>
          </p:cNvPr>
          <p:cNvSpPr/>
          <p:nvPr/>
        </p:nvSpPr>
        <p:spPr>
          <a:xfrm>
            <a:off x="3102317" y="870883"/>
            <a:ext cx="141859" cy="183228"/>
          </a:xfrm>
          <a:custGeom>
            <a:avLst/>
            <a:gdLst/>
            <a:ahLst/>
            <a:cxnLst/>
            <a:rect l="l" t="t" r="r" b="b"/>
            <a:pathLst>
              <a:path w="4304" h="5778" extrusionOk="0">
                <a:moveTo>
                  <a:pt x="489" y="0"/>
                </a:moveTo>
                <a:cubicBezTo>
                  <a:pt x="234" y="0"/>
                  <a:pt x="1" y="207"/>
                  <a:pt x="1" y="514"/>
                </a:cubicBezTo>
                <a:lnTo>
                  <a:pt x="1" y="5284"/>
                </a:lnTo>
                <a:cubicBezTo>
                  <a:pt x="1" y="5574"/>
                  <a:pt x="229" y="5777"/>
                  <a:pt x="482" y="5777"/>
                </a:cubicBezTo>
                <a:cubicBezTo>
                  <a:pt x="577" y="5777"/>
                  <a:pt x="676" y="5748"/>
                  <a:pt x="768" y="5684"/>
                </a:cubicBezTo>
                <a:lnTo>
                  <a:pt x="4003" y="3382"/>
                </a:lnTo>
                <a:cubicBezTo>
                  <a:pt x="4304" y="3182"/>
                  <a:pt x="4304" y="2782"/>
                  <a:pt x="4037" y="2582"/>
                </a:cubicBezTo>
                <a:lnTo>
                  <a:pt x="801" y="113"/>
                </a:lnTo>
                <a:cubicBezTo>
                  <a:pt x="704" y="35"/>
                  <a:pt x="595" y="0"/>
                  <a:pt x="489" y="0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21" name="Google Shape;5203;p62">
            <a:extLst>
              <a:ext uri="{FF2B5EF4-FFF2-40B4-BE49-F238E27FC236}">
                <a16:creationId xmlns:a16="http://schemas.microsoft.com/office/drawing/2014/main" id="{198FB881-AFC7-4AF7-B04F-F87B1555C0F1}"/>
              </a:ext>
            </a:extLst>
          </p:cNvPr>
          <p:cNvSpPr/>
          <p:nvPr/>
        </p:nvSpPr>
        <p:spPr>
          <a:xfrm>
            <a:off x="3316650" y="489078"/>
            <a:ext cx="1406647" cy="885124"/>
          </a:xfrm>
          <a:custGeom>
            <a:avLst/>
            <a:gdLst/>
            <a:ahLst/>
            <a:cxnLst/>
            <a:rect l="l" t="t" r="r" b="b"/>
            <a:pathLst>
              <a:path w="15345" h="14873" extrusionOk="0">
                <a:moveTo>
                  <a:pt x="7692" y="1"/>
                </a:moveTo>
                <a:cubicBezTo>
                  <a:pt x="7531" y="1"/>
                  <a:pt x="7369" y="6"/>
                  <a:pt x="7206" y="16"/>
                </a:cubicBezTo>
                <a:cubicBezTo>
                  <a:pt x="3136" y="283"/>
                  <a:pt x="0" y="3786"/>
                  <a:pt x="267" y="7889"/>
                </a:cubicBezTo>
                <a:cubicBezTo>
                  <a:pt x="493" y="11846"/>
                  <a:pt x="3790" y="14873"/>
                  <a:pt x="7706" y="14873"/>
                </a:cubicBezTo>
                <a:cubicBezTo>
                  <a:pt x="7850" y="14873"/>
                  <a:pt x="7994" y="14869"/>
                  <a:pt x="8140" y="14860"/>
                </a:cubicBezTo>
                <a:cubicBezTo>
                  <a:pt x="12243" y="14594"/>
                  <a:pt x="15345" y="11058"/>
                  <a:pt x="15111" y="6988"/>
                </a:cubicBezTo>
                <a:cubicBezTo>
                  <a:pt x="14855" y="3048"/>
                  <a:pt x="11585" y="1"/>
                  <a:pt x="7692" y="1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100" b="1" dirty="0" err="1">
                <a:latin typeface="Comic Sans MS" panose="030F0702030302020204" pitchFamily="66" charset="0"/>
                <a:ea typeface="Arial"/>
                <a:cs typeface="Arial"/>
              </a:rPr>
              <a:t>Supervised</a:t>
            </a:r>
            <a:r>
              <a:rPr lang="fr-FR" sz="1100" b="1" dirty="0">
                <a:latin typeface="Comic Sans MS" panose="030F0702030302020204" pitchFamily="66" charset="0"/>
                <a:ea typeface="Arial"/>
                <a:cs typeface="Arial"/>
              </a:rPr>
              <a:t> Learning </a:t>
            </a:r>
            <a:endParaRPr lang="fr-FR" sz="1100" dirty="0">
              <a:latin typeface="Comic Sans MS" panose="030F0702030302020204" pitchFamily="66" charset="0"/>
            </a:endParaRPr>
          </a:p>
        </p:txBody>
      </p:sp>
      <p:sp>
        <p:nvSpPr>
          <p:cNvPr id="23" name="Google Shape;5205;p62">
            <a:extLst>
              <a:ext uri="{FF2B5EF4-FFF2-40B4-BE49-F238E27FC236}">
                <a16:creationId xmlns:a16="http://schemas.microsoft.com/office/drawing/2014/main" id="{9296D1B9-2CC7-4740-B5A2-3B5B075784B6}"/>
              </a:ext>
            </a:extLst>
          </p:cNvPr>
          <p:cNvSpPr/>
          <p:nvPr/>
        </p:nvSpPr>
        <p:spPr>
          <a:xfrm>
            <a:off x="4910976" y="1015109"/>
            <a:ext cx="422215" cy="355454"/>
          </a:xfrm>
          <a:custGeom>
            <a:avLst/>
            <a:gdLst/>
            <a:ahLst/>
            <a:cxnLst/>
            <a:rect l="l" t="t" r="r" b="b"/>
            <a:pathLst>
              <a:path w="12810" h="11209" fill="none" extrusionOk="0">
                <a:moveTo>
                  <a:pt x="1" y="0"/>
                </a:moveTo>
                <a:lnTo>
                  <a:pt x="1" y="0"/>
                </a:lnTo>
                <a:cubicBezTo>
                  <a:pt x="6372" y="0"/>
                  <a:pt x="10542" y="3803"/>
                  <a:pt x="12810" y="11208"/>
                </a:cubicBezTo>
              </a:path>
            </a:pathLst>
          </a:custGeom>
          <a:noFill/>
          <a:ln w="9525" cap="rnd" cmpd="sng">
            <a:solidFill>
              <a:srgbClr val="5F7D9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24" name="Google Shape;5206;p62">
            <a:extLst>
              <a:ext uri="{FF2B5EF4-FFF2-40B4-BE49-F238E27FC236}">
                <a16:creationId xmlns:a16="http://schemas.microsoft.com/office/drawing/2014/main" id="{6F8D4F29-3CA8-4A32-A933-545A6728C077}"/>
              </a:ext>
            </a:extLst>
          </p:cNvPr>
          <p:cNvSpPr/>
          <p:nvPr/>
        </p:nvSpPr>
        <p:spPr>
          <a:xfrm>
            <a:off x="5332086" y="370859"/>
            <a:ext cx="407942" cy="291998"/>
          </a:xfrm>
          <a:custGeom>
            <a:avLst/>
            <a:gdLst/>
            <a:ahLst/>
            <a:cxnLst/>
            <a:rect l="l" t="t" r="r" b="b"/>
            <a:pathLst>
              <a:path w="12377" h="9208" fill="none" extrusionOk="0">
                <a:moveTo>
                  <a:pt x="1" y="9207"/>
                </a:moveTo>
                <a:cubicBezTo>
                  <a:pt x="1635" y="3870"/>
                  <a:pt x="6539" y="1"/>
                  <a:pt x="12376" y="1"/>
                </a:cubicBezTo>
              </a:path>
            </a:pathLst>
          </a:custGeom>
          <a:noFill/>
          <a:ln w="9525" cap="rnd" cmpd="sng">
            <a:solidFill>
              <a:srgbClr val="5F7D9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25" name="Google Shape;5207;p62">
            <a:extLst>
              <a:ext uri="{FF2B5EF4-FFF2-40B4-BE49-F238E27FC236}">
                <a16:creationId xmlns:a16="http://schemas.microsoft.com/office/drawing/2014/main" id="{6DA61258-D5D6-48DB-8BEA-96D9345076A1}"/>
              </a:ext>
            </a:extLst>
          </p:cNvPr>
          <p:cNvSpPr/>
          <p:nvPr/>
        </p:nvSpPr>
        <p:spPr>
          <a:xfrm>
            <a:off x="5332086" y="1367376"/>
            <a:ext cx="407942" cy="290921"/>
          </a:xfrm>
          <a:custGeom>
            <a:avLst/>
            <a:gdLst/>
            <a:ahLst/>
            <a:cxnLst/>
            <a:rect l="l" t="t" r="r" b="b"/>
            <a:pathLst>
              <a:path w="12377" h="9174" fill="none" extrusionOk="0">
                <a:moveTo>
                  <a:pt x="1" y="0"/>
                </a:moveTo>
                <a:cubicBezTo>
                  <a:pt x="1635" y="5304"/>
                  <a:pt x="6539" y="9173"/>
                  <a:pt x="12376" y="9173"/>
                </a:cubicBezTo>
              </a:path>
            </a:pathLst>
          </a:custGeom>
          <a:noFill/>
          <a:ln w="9525" cap="rnd" cmpd="sng">
            <a:solidFill>
              <a:srgbClr val="5F7D9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26" name="Google Shape;5208;p62">
            <a:extLst>
              <a:ext uri="{FF2B5EF4-FFF2-40B4-BE49-F238E27FC236}">
                <a16:creationId xmlns:a16="http://schemas.microsoft.com/office/drawing/2014/main" id="{A6110E61-DF4D-49B6-8A14-57BF5AC7C613}"/>
              </a:ext>
            </a:extLst>
          </p:cNvPr>
          <p:cNvSpPr/>
          <p:nvPr/>
        </p:nvSpPr>
        <p:spPr>
          <a:xfrm>
            <a:off x="4925249" y="641355"/>
            <a:ext cx="422215" cy="353363"/>
          </a:xfrm>
          <a:custGeom>
            <a:avLst/>
            <a:gdLst/>
            <a:ahLst/>
            <a:cxnLst/>
            <a:rect l="l" t="t" r="r" b="b"/>
            <a:pathLst>
              <a:path w="12810" h="11143" fill="none" extrusionOk="0">
                <a:moveTo>
                  <a:pt x="1" y="11142"/>
                </a:moveTo>
                <a:cubicBezTo>
                  <a:pt x="6539" y="11142"/>
                  <a:pt x="10275" y="7106"/>
                  <a:pt x="12810" y="1"/>
                </a:cubicBezTo>
              </a:path>
            </a:pathLst>
          </a:custGeom>
          <a:noFill/>
          <a:ln w="9525" cap="rnd" cmpd="sng">
            <a:solidFill>
              <a:srgbClr val="5F7D9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27" name="Google Shape;5209;p62">
            <a:extLst>
              <a:ext uri="{FF2B5EF4-FFF2-40B4-BE49-F238E27FC236}">
                <a16:creationId xmlns:a16="http://schemas.microsoft.com/office/drawing/2014/main" id="{B5BD196A-372A-4929-AE7F-1E8E073803E5}"/>
              </a:ext>
            </a:extLst>
          </p:cNvPr>
          <p:cNvSpPr/>
          <p:nvPr/>
        </p:nvSpPr>
        <p:spPr>
          <a:xfrm>
            <a:off x="4837041" y="918129"/>
            <a:ext cx="212229" cy="193946"/>
          </a:xfrm>
          <a:custGeom>
            <a:avLst/>
            <a:gdLst/>
            <a:ahLst/>
            <a:cxnLst/>
            <a:rect l="l" t="t" r="r" b="b"/>
            <a:pathLst>
              <a:path w="6439" h="6116" extrusionOk="0">
                <a:moveTo>
                  <a:pt x="3199" y="1"/>
                </a:moveTo>
                <a:cubicBezTo>
                  <a:pt x="3079" y="1"/>
                  <a:pt x="2958" y="8"/>
                  <a:pt x="2835" y="23"/>
                </a:cubicBezTo>
                <a:cubicBezTo>
                  <a:pt x="1168" y="256"/>
                  <a:pt x="0" y="1757"/>
                  <a:pt x="200" y="3425"/>
                </a:cubicBezTo>
                <a:cubicBezTo>
                  <a:pt x="386" y="4971"/>
                  <a:pt x="1717" y="6115"/>
                  <a:pt x="3239" y="6115"/>
                </a:cubicBezTo>
                <a:cubicBezTo>
                  <a:pt x="3359" y="6115"/>
                  <a:pt x="3481" y="6108"/>
                  <a:pt x="3603" y="6094"/>
                </a:cubicBezTo>
                <a:cubicBezTo>
                  <a:pt x="5271" y="5860"/>
                  <a:pt x="6438" y="4359"/>
                  <a:pt x="6238" y="2691"/>
                </a:cubicBezTo>
                <a:cubicBezTo>
                  <a:pt x="6052" y="1145"/>
                  <a:pt x="4721" y="1"/>
                  <a:pt x="3199" y="1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omic Sans MS" panose="030F0702030302020204" pitchFamily="66" charset="0"/>
            </a:endParaRPr>
          </a:p>
        </p:txBody>
      </p:sp>
      <p:sp>
        <p:nvSpPr>
          <p:cNvPr id="28" name="Google Shape;5210;p62">
            <a:extLst>
              <a:ext uri="{FF2B5EF4-FFF2-40B4-BE49-F238E27FC236}">
                <a16:creationId xmlns:a16="http://schemas.microsoft.com/office/drawing/2014/main" id="{9D4C41E3-E8E1-4718-9F5B-6E3249A0EA31}"/>
              </a:ext>
            </a:extLst>
          </p:cNvPr>
          <p:cNvSpPr/>
          <p:nvPr/>
        </p:nvSpPr>
        <p:spPr>
          <a:xfrm>
            <a:off x="5670728" y="1566881"/>
            <a:ext cx="141859" cy="183228"/>
          </a:xfrm>
          <a:custGeom>
            <a:avLst/>
            <a:gdLst/>
            <a:ahLst/>
            <a:cxnLst/>
            <a:rect l="l" t="t" r="r" b="b"/>
            <a:pathLst>
              <a:path w="4304" h="5778" extrusionOk="0">
                <a:moveTo>
                  <a:pt x="489" y="0"/>
                </a:moveTo>
                <a:cubicBezTo>
                  <a:pt x="234" y="0"/>
                  <a:pt x="1" y="207"/>
                  <a:pt x="1" y="514"/>
                </a:cubicBezTo>
                <a:lnTo>
                  <a:pt x="1" y="5284"/>
                </a:lnTo>
                <a:cubicBezTo>
                  <a:pt x="1" y="5575"/>
                  <a:pt x="229" y="5777"/>
                  <a:pt x="482" y="5777"/>
                </a:cubicBezTo>
                <a:cubicBezTo>
                  <a:pt x="577" y="5777"/>
                  <a:pt x="676" y="5748"/>
                  <a:pt x="768" y="5684"/>
                </a:cubicBezTo>
                <a:lnTo>
                  <a:pt x="4037" y="3383"/>
                </a:lnTo>
                <a:cubicBezTo>
                  <a:pt x="4304" y="3183"/>
                  <a:pt x="4304" y="2782"/>
                  <a:pt x="4037" y="2582"/>
                </a:cubicBezTo>
                <a:lnTo>
                  <a:pt x="801" y="114"/>
                </a:lnTo>
                <a:cubicBezTo>
                  <a:pt x="704" y="36"/>
                  <a:pt x="595" y="0"/>
                  <a:pt x="489" y="0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29" name="Google Shape;5211;p62">
            <a:extLst>
              <a:ext uri="{FF2B5EF4-FFF2-40B4-BE49-F238E27FC236}">
                <a16:creationId xmlns:a16="http://schemas.microsoft.com/office/drawing/2014/main" id="{C6933A92-FD46-4367-A083-159A928292FF}"/>
              </a:ext>
            </a:extLst>
          </p:cNvPr>
          <p:cNvSpPr/>
          <p:nvPr/>
        </p:nvSpPr>
        <p:spPr>
          <a:xfrm>
            <a:off x="5670728" y="280128"/>
            <a:ext cx="141859" cy="182562"/>
          </a:xfrm>
          <a:custGeom>
            <a:avLst/>
            <a:gdLst/>
            <a:ahLst/>
            <a:cxnLst/>
            <a:rect l="l" t="t" r="r" b="b"/>
            <a:pathLst>
              <a:path w="4304" h="5757" extrusionOk="0">
                <a:moveTo>
                  <a:pt x="509" y="0"/>
                </a:moveTo>
                <a:cubicBezTo>
                  <a:pt x="247" y="0"/>
                  <a:pt x="1" y="203"/>
                  <a:pt x="1" y="493"/>
                </a:cubicBezTo>
                <a:lnTo>
                  <a:pt x="1" y="5263"/>
                </a:lnTo>
                <a:cubicBezTo>
                  <a:pt x="1" y="5554"/>
                  <a:pt x="229" y="5757"/>
                  <a:pt x="482" y="5757"/>
                </a:cubicBezTo>
                <a:cubicBezTo>
                  <a:pt x="577" y="5757"/>
                  <a:pt x="676" y="5728"/>
                  <a:pt x="768" y="5664"/>
                </a:cubicBezTo>
                <a:lnTo>
                  <a:pt x="4037" y="3395"/>
                </a:lnTo>
                <a:cubicBezTo>
                  <a:pt x="4304" y="3195"/>
                  <a:pt x="4304" y="2795"/>
                  <a:pt x="4037" y="2561"/>
                </a:cubicBezTo>
                <a:lnTo>
                  <a:pt x="801" y="93"/>
                </a:lnTo>
                <a:cubicBezTo>
                  <a:pt x="710" y="29"/>
                  <a:pt x="608" y="0"/>
                  <a:pt x="509" y="0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31" name="Google Shape;5213;p62">
            <a:extLst>
              <a:ext uri="{FF2B5EF4-FFF2-40B4-BE49-F238E27FC236}">
                <a16:creationId xmlns:a16="http://schemas.microsoft.com/office/drawing/2014/main" id="{81B3689F-526F-49A4-B0A5-3EDFC852AD3A}"/>
              </a:ext>
            </a:extLst>
          </p:cNvPr>
          <p:cNvSpPr/>
          <p:nvPr/>
        </p:nvSpPr>
        <p:spPr>
          <a:xfrm>
            <a:off x="5932291" y="1427122"/>
            <a:ext cx="1053178" cy="434843"/>
          </a:xfrm>
          <a:custGeom>
            <a:avLst/>
            <a:gdLst/>
            <a:ahLst/>
            <a:cxnLst/>
            <a:rect l="l" t="t" r="r" b="b"/>
            <a:pathLst>
              <a:path w="11576" h="10746" extrusionOk="0">
                <a:moveTo>
                  <a:pt x="5775" y="1"/>
                </a:moveTo>
                <a:cubicBezTo>
                  <a:pt x="3179" y="1"/>
                  <a:pt x="889" y="1860"/>
                  <a:pt x="468" y="4506"/>
                </a:cubicBezTo>
                <a:cubicBezTo>
                  <a:pt x="1" y="7441"/>
                  <a:pt x="2002" y="10210"/>
                  <a:pt x="4904" y="10677"/>
                </a:cubicBezTo>
                <a:cubicBezTo>
                  <a:pt x="5194" y="10723"/>
                  <a:pt x="5483" y="10745"/>
                  <a:pt x="5768" y="10745"/>
                </a:cubicBezTo>
                <a:cubicBezTo>
                  <a:pt x="8364" y="10745"/>
                  <a:pt x="10655" y="8886"/>
                  <a:pt x="11075" y="6240"/>
                </a:cubicBezTo>
                <a:cubicBezTo>
                  <a:pt x="11576" y="3305"/>
                  <a:pt x="9574" y="536"/>
                  <a:pt x="6639" y="69"/>
                </a:cubicBezTo>
                <a:cubicBezTo>
                  <a:pt x="6349" y="23"/>
                  <a:pt x="6060" y="1"/>
                  <a:pt x="5775" y="1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050" dirty="0">
                <a:latin typeface="Comic Sans MS" panose="030F0702030302020204" pitchFamily="66" charset="0"/>
                <a:ea typeface="Arial"/>
                <a:cs typeface="Arial"/>
              </a:rPr>
              <a:t>Classification</a:t>
            </a:r>
            <a:endParaRPr lang="fr-FR" sz="1050" dirty="0">
              <a:latin typeface="Comic Sans MS" panose="030F0702030302020204" pitchFamily="66" charset="0"/>
            </a:endParaRPr>
          </a:p>
        </p:txBody>
      </p:sp>
      <p:sp>
        <p:nvSpPr>
          <p:cNvPr id="32" name="Google Shape;5214;p62">
            <a:extLst>
              <a:ext uri="{FF2B5EF4-FFF2-40B4-BE49-F238E27FC236}">
                <a16:creationId xmlns:a16="http://schemas.microsoft.com/office/drawing/2014/main" id="{C369E7B1-1F64-4C8A-BA5C-3B10B246055E}"/>
              </a:ext>
            </a:extLst>
          </p:cNvPr>
          <p:cNvSpPr/>
          <p:nvPr/>
        </p:nvSpPr>
        <p:spPr>
          <a:xfrm>
            <a:off x="5822300" y="153435"/>
            <a:ext cx="1030172" cy="434843"/>
          </a:xfrm>
          <a:custGeom>
            <a:avLst/>
            <a:gdLst/>
            <a:ahLst/>
            <a:cxnLst/>
            <a:rect l="l" t="t" r="r" b="b"/>
            <a:pathLst>
              <a:path w="11576" h="10754" extrusionOk="0">
                <a:moveTo>
                  <a:pt x="5736" y="0"/>
                </a:moveTo>
                <a:cubicBezTo>
                  <a:pt x="3156" y="0"/>
                  <a:pt x="887" y="1881"/>
                  <a:pt x="468" y="4513"/>
                </a:cubicBezTo>
                <a:cubicBezTo>
                  <a:pt x="1" y="7449"/>
                  <a:pt x="2002" y="10218"/>
                  <a:pt x="4904" y="10685"/>
                </a:cubicBezTo>
                <a:cubicBezTo>
                  <a:pt x="5194" y="10731"/>
                  <a:pt x="5483" y="10753"/>
                  <a:pt x="5768" y="10753"/>
                </a:cubicBezTo>
                <a:cubicBezTo>
                  <a:pt x="8364" y="10753"/>
                  <a:pt x="10655" y="8893"/>
                  <a:pt x="11075" y="6248"/>
                </a:cubicBezTo>
                <a:cubicBezTo>
                  <a:pt x="11576" y="3313"/>
                  <a:pt x="9574" y="544"/>
                  <a:pt x="6639" y="77"/>
                </a:cubicBezTo>
                <a:cubicBezTo>
                  <a:pt x="6335" y="25"/>
                  <a:pt x="6034" y="0"/>
                  <a:pt x="5736" y="0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50" dirty="0" err="1">
                <a:latin typeface="Comic Sans MS" panose="030F0702030302020204" pitchFamily="66" charset="0"/>
                <a:ea typeface="Arial"/>
                <a:cs typeface="Arial"/>
              </a:rPr>
              <a:t>Regression</a:t>
            </a:r>
            <a:endParaRPr lang="fr-FR" sz="1050" dirty="0">
              <a:latin typeface="Comic Sans MS" panose="030F0702030302020204" pitchFamily="66" charset="0"/>
              <a:ea typeface="Arial"/>
              <a:cs typeface="Arial"/>
            </a:endParaRPr>
          </a:p>
        </p:txBody>
      </p:sp>
      <p:sp>
        <p:nvSpPr>
          <p:cNvPr id="11" name="Google Shape;5218;p62">
            <a:extLst>
              <a:ext uri="{FF2B5EF4-FFF2-40B4-BE49-F238E27FC236}">
                <a16:creationId xmlns:a16="http://schemas.microsoft.com/office/drawing/2014/main" id="{04EE7C08-9D8C-488F-B481-9589C87DC93B}"/>
              </a:ext>
            </a:extLst>
          </p:cNvPr>
          <p:cNvSpPr/>
          <p:nvPr/>
        </p:nvSpPr>
        <p:spPr>
          <a:xfrm>
            <a:off x="4920690" y="2939216"/>
            <a:ext cx="422215" cy="355454"/>
          </a:xfrm>
          <a:custGeom>
            <a:avLst/>
            <a:gdLst/>
            <a:ahLst/>
            <a:cxnLst/>
            <a:rect l="l" t="t" r="r" b="b"/>
            <a:pathLst>
              <a:path w="12810" h="11209" fill="none" extrusionOk="0">
                <a:moveTo>
                  <a:pt x="1" y="0"/>
                </a:moveTo>
                <a:lnTo>
                  <a:pt x="1" y="0"/>
                </a:lnTo>
                <a:cubicBezTo>
                  <a:pt x="6372" y="0"/>
                  <a:pt x="10542" y="3803"/>
                  <a:pt x="12810" y="11208"/>
                </a:cubicBezTo>
              </a:path>
            </a:pathLst>
          </a:custGeom>
          <a:noFill/>
          <a:ln w="9525" cap="rnd" cmpd="sng">
            <a:solidFill>
              <a:srgbClr val="5F7D9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omic Sans MS" panose="030F0702030302020204" pitchFamily="66" charset="0"/>
            </a:endParaRPr>
          </a:p>
        </p:txBody>
      </p:sp>
      <p:sp>
        <p:nvSpPr>
          <p:cNvPr id="12" name="Google Shape;5219;p62">
            <a:extLst>
              <a:ext uri="{FF2B5EF4-FFF2-40B4-BE49-F238E27FC236}">
                <a16:creationId xmlns:a16="http://schemas.microsoft.com/office/drawing/2014/main" id="{9C7F70A0-5976-4ABB-9A0C-BDCBDDDD6270}"/>
              </a:ext>
            </a:extLst>
          </p:cNvPr>
          <p:cNvSpPr/>
          <p:nvPr/>
        </p:nvSpPr>
        <p:spPr>
          <a:xfrm>
            <a:off x="5341801" y="2294965"/>
            <a:ext cx="407942" cy="290921"/>
          </a:xfrm>
          <a:custGeom>
            <a:avLst/>
            <a:gdLst/>
            <a:ahLst/>
            <a:cxnLst/>
            <a:rect l="l" t="t" r="r" b="b"/>
            <a:pathLst>
              <a:path w="12377" h="9174" fill="none" extrusionOk="0">
                <a:moveTo>
                  <a:pt x="1" y="9174"/>
                </a:moveTo>
                <a:cubicBezTo>
                  <a:pt x="1635" y="3870"/>
                  <a:pt x="6539" y="0"/>
                  <a:pt x="12376" y="0"/>
                </a:cubicBezTo>
              </a:path>
            </a:pathLst>
          </a:custGeom>
          <a:noFill/>
          <a:ln w="9525" cap="rnd" cmpd="sng">
            <a:solidFill>
              <a:srgbClr val="5F7D9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13" name="Google Shape;5220;p62">
            <a:extLst>
              <a:ext uri="{FF2B5EF4-FFF2-40B4-BE49-F238E27FC236}">
                <a16:creationId xmlns:a16="http://schemas.microsoft.com/office/drawing/2014/main" id="{20F457A3-2EA1-42C4-A86D-8738B76193A8}"/>
              </a:ext>
            </a:extLst>
          </p:cNvPr>
          <p:cNvSpPr/>
          <p:nvPr/>
        </p:nvSpPr>
        <p:spPr>
          <a:xfrm>
            <a:off x="5341801" y="3291449"/>
            <a:ext cx="407942" cy="290954"/>
          </a:xfrm>
          <a:custGeom>
            <a:avLst/>
            <a:gdLst/>
            <a:ahLst/>
            <a:cxnLst/>
            <a:rect l="l" t="t" r="r" b="b"/>
            <a:pathLst>
              <a:path w="12377" h="9175" fill="none" extrusionOk="0">
                <a:moveTo>
                  <a:pt x="1" y="1"/>
                </a:moveTo>
                <a:cubicBezTo>
                  <a:pt x="1635" y="5305"/>
                  <a:pt x="6539" y="9174"/>
                  <a:pt x="12376" y="9174"/>
                </a:cubicBezTo>
              </a:path>
            </a:pathLst>
          </a:custGeom>
          <a:noFill/>
          <a:ln w="9525" cap="rnd" cmpd="sng">
            <a:solidFill>
              <a:srgbClr val="5F7D9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14" name="Google Shape;5221;p62">
            <a:extLst>
              <a:ext uri="{FF2B5EF4-FFF2-40B4-BE49-F238E27FC236}">
                <a16:creationId xmlns:a16="http://schemas.microsoft.com/office/drawing/2014/main" id="{2978E947-FBB6-4F49-B3C9-FEA20421D664}"/>
              </a:ext>
            </a:extLst>
          </p:cNvPr>
          <p:cNvSpPr/>
          <p:nvPr/>
        </p:nvSpPr>
        <p:spPr>
          <a:xfrm>
            <a:off x="4920690" y="2584824"/>
            <a:ext cx="422215" cy="354377"/>
          </a:xfrm>
          <a:custGeom>
            <a:avLst/>
            <a:gdLst/>
            <a:ahLst/>
            <a:cxnLst/>
            <a:rect l="l" t="t" r="r" b="b"/>
            <a:pathLst>
              <a:path w="12810" h="11175" fill="none" extrusionOk="0">
                <a:moveTo>
                  <a:pt x="1" y="11175"/>
                </a:moveTo>
                <a:cubicBezTo>
                  <a:pt x="6539" y="11175"/>
                  <a:pt x="10275" y="7105"/>
                  <a:pt x="12810" y="0"/>
                </a:cubicBezTo>
              </a:path>
            </a:pathLst>
          </a:custGeom>
          <a:noFill/>
          <a:ln w="9525" cap="rnd" cmpd="sng">
            <a:solidFill>
              <a:srgbClr val="5F7D9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15" name="Google Shape;5222;p62">
            <a:extLst>
              <a:ext uri="{FF2B5EF4-FFF2-40B4-BE49-F238E27FC236}">
                <a16:creationId xmlns:a16="http://schemas.microsoft.com/office/drawing/2014/main" id="{CACCF566-CCB7-4440-A28A-1B9D51F1E9AC}"/>
              </a:ext>
            </a:extLst>
          </p:cNvPr>
          <p:cNvSpPr/>
          <p:nvPr/>
        </p:nvSpPr>
        <p:spPr>
          <a:xfrm>
            <a:off x="4846755" y="2842236"/>
            <a:ext cx="212229" cy="192869"/>
          </a:xfrm>
          <a:custGeom>
            <a:avLst/>
            <a:gdLst/>
            <a:ahLst/>
            <a:cxnLst/>
            <a:rect l="l" t="t" r="r" b="b"/>
            <a:pathLst>
              <a:path w="6439" h="6082" extrusionOk="0">
                <a:moveTo>
                  <a:pt x="3241" y="0"/>
                </a:moveTo>
                <a:cubicBezTo>
                  <a:pt x="3118" y="0"/>
                  <a:pt x="2994" y="8"/>
                  <a:pt x="2869" y="23"/>
                </a:cubicBezTo>
                <a:cubicBezTo>
                  <a:pt x="1168" y="223"/>
                  <a:pt x="0" y="1724"/>
                  <a:pt x="200" y="3392"/>
                </a:cubicBezTo>
                <a:cubicBezTo>
                  <a:pt x="386" y="4937"/>
                  <a:pt x="1717" y="6082"/>
                  <a:pt x="3239" y="6082"/>
                </a:cubicBezTo>
                <a:cubicBezTo>
                  <a:pt x="3359" y="6082"/>
                  <a:pt x="3481" y="6075"/>
                  <a:pt x="3603" y="6060"/>
                </a:cubicBezTo>
                <a:cubicBezTo>
                  <a:pt x="5271" y="5860"/>
                  <a:pt x="6438" y="4326"/>
                  <a:pt x="6238" y="2658"/>
                </a:cubicBezTo>
                <a:cubicBezTo>
                  <a:pt x="6053" y="1115"/>
                  <a:pt x="4754" y="0"/>
                  <a:pt x="3241" y="0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16" name="Google Shape;5223;p62">
            <a:extLst>
              <a:ext uri="{FF2B5EF4-FFF2-40B4-BE49-F238E27FC236}">
                <a16:creationId xmlns:a16="http://schemas.microsoft.com/office/drawing/2014/main" id="{1D442F87-D32A-4F59-9BFE-4BA4BE829257}"/>
              </a:ext>
            </a:extLst>
          </p:cNvPr>
          <p:cNvSpPr/>
          <p:nvPr/>
        </p:nvSpPr>
        <p:spPr>
          <a:xfrm>
            <a:off x="5680442" y="3490578"/>
            <a:ext cx="141859" cy="183452"/>
          </a:xfrm>
          <a:custGeom>
            <a:avLst/>
            <a:gdLst/>
            <a:ahLst/>
            <a:cxnLst/>
            <a:rect l="l" t="t" r="r" b="b"/>
            <a:pathLst>
              <a:path w="4304" h="5785" extrusionOk="0">
                <a:moveTo>
                  <a:pt x="509" y="0"/>
                </a:moveTo>
                <a:cubicBezTo>
                  <a:pt x="247" y="0"/>
                  <a:pt x="1" y="203"/>
                  <a:pt x="1" y="493"/>
                </a:cubicBezTo>
                <a:lnTo>
                  <a:pt x="1" y="5264"/>
                </a:lnTo>
                <a:cubicBezTo>
                  <a:pt x="1" y="5561"/>
                  <a:pt x="240" y="5784"/>
                  <a:pt x="499" y="5784"/>
                </a:cubicBezTo>
                <a:cubicBezTo>
                  <a:pt x="589" y="5784"/>
                  <a:pt x="682" y="5757"/>
                  <a:pt x="768" y="5697"/>
                </a:cubicBezTo>
                <a:lnTo>
                  <a:pt x="4037" y="3396"/>
                </a:lnTo>
                <a:cubicBezTo>
                  <a:pt x="4304" y="3195"/>
                  <a:pt x="4304" y="2795"/>
                  <a:pt x="4037" y="2595"/>
                </a:cubicBezTo>
                <a:lnTo>
                  <a:pt x="801" y="93"/>
                </a:lnTo>
                <a:cubicBezTo>
                  <a:pt x="710" y="29"/>
                  <a:pt x="608" y="0"/>
                  <a:pt x="509" y="0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17" name="Google Shape;5224;p62">
            <a:extLst>
              <a:ext uri="{FF2B5EF4-FFF2-40B4-BE49-F238E27FC236}">
                <a16:creationId xmlns:a16="http://schemas.microsoft.com/office/drawing/2014/main" id="{BD3709A0-A2E4-47CD-891F-AEADE64D5BC3}"/>
              </a:ext>
            </a:extLst>
          </p:cNvPr>
          <p:cNvSpPr/>
          <p:nvPr/>
        </p:nvSpPr>
        <p:spPr>
          <a:xfrm>
            <a:off x="5680442" y="2203158"/>
            <a:ext cx="141859" cy="183609"/>
          </a:xfrm>
          <a:custGeom>
            <a:avLst/>
            <a:gdLst/>
            <a:ahLst/>
            <a:cxnLst/>
            <a:rect l="l" t="t" r="r" b="b"/>
            <a:pathLst>
              <a:path w="4304" h="5790" extrusionOk="0">
                <a:moveTo>
                  <a:pt x="509" y="1"/>
                </a:moveTo>
                <a:cubicBezTo>
                  <a:pt x="247" y="1"/>
                  <a:pt x="1" y="203"/>
                  <a:pt x="1" y="494"/>
                </a:cubicBezTo>
                <a:lnTo>
                  <a:pt x="1" y="5264"/>
                </a:lnTo>
                <a:cubicBezTo>
                  <a:pt x="1" y="5580"/>
                  <a:pt x="231" y="5790"/>
                  <a:pt x="485" y="5790"/>
                </a:cubicBezTo>
                <a:cubicBezTo>
                  <a:pt x="580" y="5790"/>
                  <a:pt x="677" y="5761"/>
                  <a:pt x="768" y="5697"/>
                </a:cubicBezTo>
                <a:lnTo>
                  <a:pt x="4037" y="3396"/>
                </a:lnTo>
                <a:cubicBezTo>
                  <a:pt x="4304" y="3196"/>
                  <a:pt x="4304" y="2795"/>
                  <a:pt x="4037" y="2595"/>
                </a:cubicBezTo>
                <a:lnTo>
                  <a:pt x="801" y="93"/>
                </a:lnTo>
                <a:cubicBezTo>
                  <a:pt x="710" y="29"/>
                  <a:pt x="608" y="1"/>
                  <a:pt x="509" y="1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19" name="Google Shape;5226;p62">
            <a:extLst>
              <a:ext uri="{FF2B5EF4-FFF2-40B4-BE49-F238E27FC236}">
                <a16:creationId xmlns:a16="http://schemas.microsoft.com/office/drawing/2014/main" id="{718C99EE-8967-43B3-96DC-AC55303EB293}"/>
              </a:ext>
            </a:extLst>
          </p:cNvPr>
          <p:cNvSpPr/>
          <p:nvPr/>
        </p:nvSpPr>
        <p:spPr>
          <a:xfrm>
            <a:off x="5918915" y="3325802"/>
            <a:ext cx="1182566" cy="513999"/>
          </a:xfrm>
          <a:custGeom>
            <a:avLst/>
            <a:gdLst/>
            <a:ahLst/>
            <a:cxnLst/>
            <a:rect l="l" t="t" r="r" b="b"/>
            <a:pathLst>
              <a:path w="11576" h="10777" extrusionOk="0">
                <a:moveTo>
                  <a:pt x="5787" y="0"/>
                </a:moveTo>
                <a:cubicBezTo>
                  <a:pt x="3185" y="0"/>
                  <a:pt x="889" y="1889"/>
                  <a:pt x="468" y="4538"/>
                </a:cubicBezTo>
                <a:cubicBezTo>
                  <a:pt x="1" y="7473"/>
                  <a:pt x="2002" y="10208"/>
                  <a:pt x="4938" y="10709"/>
                </a:cubicBezTo>
                <a:cubicBezTo>
                  <a:pt x="5221" y="10754"/>
                  <a:pt x="5503" y="10776"/>
                  <a:pt x="5781" y="10776"/>
                </a:cubicBezTo>
                <a:cubicBezTo>
                  <a:pt x="8358" y="10776"/>
                  <a:pt x="10654" y="8888"/>
                  <a:pt x="11075" y="6239"/>
                </a:cubicBezTo>
                <a:cubicBezTo>
                  <a:pt x="11576" y="3303"/>
                  <a:pt x="9574" y="535"/>
                  <a:pt x="6639" y="68"/>
                </a:cubicBezTo>
                <a:cubicBezTo>
                  <a:pt x="6352" y="22"/>
                  <a:pt x="6068" y="0"/>
                  <a:pt x="5787" y="0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0000"/>
              </a:lnSpc>
              <a:buSzPts val="1400"/>
            </a:pPr>
            <a:r>
              <a:rPr lang="fr-FR" sz="800" b="1" dirty="0" err="1">
                <a:latin typeface="Comic Sans MS" panose="030F0702030302020204" pitchFamily="66" charset="0"/>
                <a:ea typeface="Arial"/>
                <a:cs typeface="Arial"/>
              </a:rPr>
              <a:t>Dimensionality</a:t>
            </a:r>
            <a:endParaRPr lang="fr-FR" sz="800" b="1" dirty="0">
              <a:latin typeface="Comic Sans MS" panose="030F0702030302020204" pitchFamily="66" charset="0"/>
              <a:ea typeface="Arial"/>
              <a:cs typeface="Arial"/>
            </a:endParaRPr>
          </a:p>
          <a:p>
            <a:pPr lvl="0" algn="ctr">
              <a:lnSpc>
                <a:spcPct val="90000"/>
              </a:lnSpc>
              <a:spcBef>
                <a:spcPts val="490"/>
              </a:spcBef>
              <a:buSzPts val="1400"/>
            </a:pPr>
            <a:r>
              <a:rPr lang="fr-FR" sz="800" b="1" dirty="0">
                <a:latin typeface="Comic Sans MS" panose="030F0702030302020204" pitchFamily="66" charset="0"/>
                <a:ea typeface="Arial"/>
                <a:cs typeface="Arial"/>
              </a:rPr>
              <a:t>Reduction</a:t>
            </a:r>
            <a:endParaRPr lang="fr-FR" sz="800" dirty="0">
              <a:latin typeface="Comic Sans MS" panose="030F0702030302020204" pitchFamily="66" charset="0"/>
            </a:endParaRPr>
          </a:p>
        </p:txBody>
      </p:sp>
      <p:sp>
        <p:nvSpPr>
          <p:cNvPr id="20" name="Google Shape;5227;p62">
            <a:extLst>
              <a:ext uri="{FF2B5EF4-FFF2-40B4-BE49-F238E27FC236}">
                <a16:creationId xmlns:a16="http://schemas.microsoft.com/office/drawing/2014/main" id="{72643BEA-F180-421A-AA48-9CCFB813EC60}"/>
              </a:ext>
            </a:extLst>
          </p:cNvPr>
          <p:cNvSpPr/>
          <p:nvPr/>
        </p:nvSpPr>
        <p:spPr>
          <a:xfrm>
            <a:off x="5951694" y="2129766"/>
            <a:ext cx="1053173" cy="371554"/>
          </a:xfrm>
          <a:custGeom>
            <a:avLst/>
            <a:gdLst/>
            <a:ahLst/>
            <a:cxnLst/>
            <a:rect l="l" t="t" r="r" b="b"/>
            <a:pathLst>
              <a:path w="11576" h="10753" extrusionOk="0">
                <a:moveTo>
                  <a:pt x="5786" y="1"/>
                </a:moveTo>
                <a:cubicBezTo>
                  <a:pt x="3185" y="1"/>
                  <a:pt x="889" y="1886"/>
                  <a:pt x="468" y="4505"/>
                </a:cubicBezTo>
                <a:cubicBezTo>
                  <a:pt x="1" y="7440"/>
                  <a:pt x="2002" y="10209"/>
                  <a:pt x="4904" y="10676"/>
                </a:cubicBezTo>
                <a:cubicBezTo>
                  <a:pt x="5208" y="10728"/>
                  <a:pt x="5509" y="10753"/>
                  <a:pt x="5807" y="10753"/>
                </a:cubicBezTo>
                <a:cubicBezTo>
                  <a:pt x="8387" y="10753"/>
                  <a:pt x="10657" y="8872"/>
                  <a:pt x="11075" y="6240"/>
                </a:cubicBezTo>
                <a:cubicBezTo>
                  <a:pt x="11576" y="3304"/>
                  <a:pt x="9574" y="535"/>
                  <a:pt x="6639" y="68"/>
                </a:cubicBezTo>
                <a:cubicBezTo>
                  <a:pt x="6352" y="23"/>
                  <a:pt x="6067" y="1"/>
                  <a:pt x="5786" y="1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" sz="1050" dirty="0">
                <a:latin typeface="Comic Sans MS" panose="030F0702030302020204" pitchFamily="66" charset="0"/>
                <a:ea typeface="Arial"/>
                <a:cs typeface="Arial"/>
              </a:rPr>
              <a:t>Clustering</a:t>
            </a:r>
            <a:endParaRPr sz="1100" dirty="0">
              <a:latin typeface="Comic Sans MS" panose="030F0702030302020204" pitchFamily="66" charset="0"/>
            </a:endParaRPr>
          </a:p>
        </p:txBody>
      </p:sp>
      <p:sp>
        <p:nvSpPr>
          <p:cNvPr id="41" name="Google Shape;5203;p62">
            <a:extLst>
              <a:ext uri="{FF2B5EF4-FFF2-40B4-BE49-F238E27FC236}">
                <a16:creationId xmlns:a16="http://schemas.microsoft.com/office/drawing/2014/main" id="{EA33BEE7-C975-45EF-828A-16855CECA1BC}"/>
              </a:ext>
            </a:extLst>
          </p:cNvPr>
          <p:cNvSpPr/>
          <p:nvPr/>
        </p:nvSpPr>
        <p:spPr>
          <a:xfrm>
            <a:off x="3316651" y="2501317"/>
            <a:ext cx="1398317" cy="885124"/>
          </a:xfrm>
          <a:custGeom>
            <a:avLst/>
            <a:gdLst/>
            <a:ahLst/>
            <a:cxnLst/>
            <a:rect l="l" t="t" r="r" b="b"/>
            <a:pathLst>
              <a:path w="15345" h="14873" extrusionOk="0">
                <a:moveTo>
                  <a:pt x="7692" y="1"/>
                </a:moveTo>
                <a:cubicBezTo>
                  <a:pt x="7531" y="1"/>
                  <a:pt x="7369" y="6"/>
                  <a:pt x="7206" y="16"/>
                </a:cubicBezTo>
                <a:cubicBezTo>
                  <a:pt x="3136" y="283"/>
                  <a:pt x="0" y="3786"/>
                  <a:pt x="267" y="7889"/>
                </a:cubicBezTo>
                <a:cubicBezTo>
                  <a:pt x="493" y="11846"/>
                  <a:pt x="3790" y="14873"/>
                  <a:pt x="7706" y="14873"/>
                </a:cubicBezTo>
                <a:cubicBezTo>
                  <a:pt x="7850" y="14873"/>
                  <a:pt x="7994" y="14869"/>
                  <a:pt x="8140" y="14860"/>
                </a:cubicBezTo>
                <a:cubicBezTo>
                  <a:pt x="12243" y="14594"/>
                  <a:pt x="15345" y="11058"/>
                  <a:pt x="15111" y="6988"/>
                </a:cubicBezTo>
                <a:cubicBezTo>
                  <a:pt x="14855" y="3048"/>
                  <a:pt x="11585" y="1"/>
                  <a:pt x="7692" y="1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100" b="1" dirty="0" err="1">
                <a:latin typeface="Comic Sans MS" panose="030F0702030302020204" pitchFamily="66" charset="0"/>
                <a:ea typeface="Arial"/>
                <a:cs typeface="Arial"/>
              </a:rPr>
              <a:t>Unsupervised</a:t>
            </a:r>
            <a:r>
              <a:rPr lang="fr-FR" sz="1100" b="1" dirty="0">
                <a:latin typeface="Comic Sans MS" panose="030F0702030302020204" pitchFamily="66" charset="0"/>
                <a:ea typeface="Arial"/>
                <a:cs typeface="Arial"/>
              </a:rPr>
              <a:t> Learning</a:t>
            </a:r>
            <a:endParaRPr lang="fr-FR" sz="1100" dirty="0">
              <a:latin typeface="Comic Sans MS" panose="030F0702030302020204" pitchFamily="66" charset="0"/>
            </a:endParaRPr>
          </a:p>
        </p:txBody>
      </p:sp>
      <p:sp>
        <p:nvSpPr>
          <p:cNvPr id="43" name="Google Shape;5196;p62">
            <a:extLst>
              <a:ext uri="{FF2B5EF4-FFF2-40B4-BE49-F238E27FC236}">
                <a16:creationId xmlns:a16="http://schemas.microsoft.com/office/drawing/2014/main" id="{E7F58434-7088-4D84-8D1C-1414EB169290}"/>
              </a:ext>
            </a:extLst>
          </p:cNvPr>
          <p:cNvSpPr/>
          <p:nvPr/>
        </p:nvSpPr>
        <p:spPr>
          <a:xfrm>
            <a:off x="2314641" y="2848732"/>
            <a:ext cx="804090" cy="1626801"/>
          </a:xfrm>
          <a:custGeom>
            <a:avLst/>
            <a:gdLst/>
            <a:ahLst/>
            <a:cxnLst/>
            <a:rect l="l" t="t" r="r" b="b"/>
            <a:pathLst>
              <a:path w="25153" h="40463" fill="none" extrusionOk="0">
                <a:moveTo>
                  <a:pt x="25152" y="40463"/>
                </a:moveTo>
                <a:cubicBezTo>
                  <a:pt x="19315" y="40463"/>
                  <a:pt x="14378" y="32724"/>
                  <a:pt x="12777" y="22150"/>
                </a:cubicBezTo>
                <a:lnTo>
                  <a:pt x="12810" y="22350"/>
                </a:lnTo>
                <a:cubicBezTo>
                  <a:pt x="10542" y="7606"/>
                  <a:pt x="6372" y="1"/>
                  <a:pt x="1" y="1"/>
                </a:cubicBezTo>
                <a:lnTo>
                  <a:pt x="1" y="1"/>
                </a:lnTo>
              </a:path>
            </a:pathLst>
          </a:custGeom>
          <a:noFill/>
          <a:ln w="9525" cap="rnd" cmpd="sng">
            <a:solidFill>
              <a:srgbClr val="435D74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omic Sans MS" panose="030F0702030302020204" pitchFamily="66" charset="0"/>
            </a:endParaRPr>
          </a:p>
        </p:txBody>
      </p:sp>
      <p:sp>
        <p:nvSpPr>
          <p:cNvPr id="44" name="Google Shape;5199;p62">
            <a:extLst>
              <a:ext uri="{FF2B5EF4-FFF2-40B4-BE49-F238E27FC236}">
                <a16:creationId xmlns:a16="http://schemas.microsoft.com/office/drawing/2014/main" id="{A2AB87C0-1FEB-4E95-B848-3F41409E0160}"/>
              </a:ext>
            </a:extLst>
          </p:cNvPr>
          <p:cNvSpPr/>
          <p:nvPr/>
        </p:nvSpPr>
        <p:spPr>
          <a:xfrm>
            <a:off x="3130379" y="4353081"/>
            <a:ext cx="141859" cy="182562"/>
          </a:xfrm>
          <a:custGeom>
            <a:avLst/>
            <a:gdLst/>
            <a:ahLst/>
            <a:cxnLst/>
            <a:rect l="l" t="t" r="r" b="b"/>
            <a:pathLst>
              <a:path w="4304" h="5757" extrusionOk="0">
                <a:moveTo>
                  <a:pt x="509" y="0"/>
                </a:moveTo>
                <a:cubicBezTo>
                  <a:pt x="247" y="0"/>
                  <a:pt x="1" y="203"/>
                  <a:pt x="1" y="493"/>
                </a:cubicBezTo>
                <a:lnTo>
                  <a:pt x="1" y="5263"/>
                </a:lnTo>
                <a:cubicBezTo>
                  <a:pt x="1" y="5554"/>
                  <a:pt x="229" y="5757"/>
                  <a:pt x="482" y="5757"/>
                </a:cubicBezTo>
                <a:cubicBezTo>
                  <a:pt x="577" y="5757"/>
                  <a:pt x="676" y="5728"/>
                  <a:pt x="768" y="5664"/>
                </a:cubicBezTo>
                <a:lnTo>
                  <a:pt x="4003" y="3395"/>
                </a:lnTo>
                <a:cubicBezTo>
                  <a:pt x="4304" y="3195"/>
                  <a:pt x="4304" y="2795"/>
                  <a:pt x="4037" y="2595"/>
                </a:cubicBezTo>
                <a:lnTo>
                  <a:pt x="801" y="93"/>
                </a:lnTo>
                <a:cubicBezTo>
                  <a:pt x="710" y="29"/>
                  <a:pt x="608" y="0"/>
                  <a:pt x="509" y="0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omic Sans MS" panose="030F0702030302020204" pitchFamily="66" charset="0"/>
            </a:endParaRPr>
          </a:p>
        </p:txBody>
      </p:sp>
      <p:sp>
        <p:nvSpPr>
          <p:cNvPr id="45" name="Google Shape;5198;p62">
            <a:extLst>
              <a:ext uri="{FF2B5EF4-FFF2-40B4-BE49-F238E27FC236}">
                <a16:creationId xmlns:a16="http://schemas.microsoft.com/office/drawing/2014/main" id="{5E5AEF08-3686-4C5F-89E8-493D8F97506D}"/>
              </a:ext>
            </a:extLst>
          </p:cNvPr>
          <p:cNvSpPr/>
          <p:nvPr/>
        </p:nvSpPr>
        <p:spPr>
          <a:xfrm>
            <a:off x="2141611" y="2663105"/>
            <a:ext cx="237556" cy="249973"/>
          </a:xfrm>
          <a:custGeom>
            <a:avLst/>
            <a:gdLst/>
            <a:ahLst/>
            <a:cxnLst/>
            <a:rect l="l" t="t" r="r" b="b"/>
            <a:pathLst>
              <a:path w="6105" h="6105" extrusionOk="0">
                <a:moveTo>
                  <a:pt x="3069" y="0"/>
                </a:moveTo>
                <a:cubicBezTo>
                  <a:pt x="1368" y="0"/>
                  <a:pt x="0" y="1368"/>
                  <a:pt x="0" y="3036"/>
                </a:cubicBezTo>
                <a:cubicBezTo>
                  <a:pt x="0" y="4737"/>
                  <a:pt x="1368" y="6105"/>
                  <a:pt x="3069" y="6105"/>
                </a:cubicBezTo>
                <a:cubicBezTo>
                  <a:pt x="4737" y="6105"/>
                  <a:pt x="6105" y="4737"/>
                  <a:pt x="6105" y="3036"/>
                </a:cubicBezTo>
                <a:cubicBezTo>
                  <a:pt x="6105" y="1368"/>
                  <a:pt x="4737" y="0"/>
                  <a:pt x="3069" y="0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47" name="Google Shape;5203;p62">
            <a:extLst>
              <a:ext uri="{FF2B5EF4-FFF2-40B4-BE49-F238E27FC236}">
                <a16:creationId xmlns:a16="http://schemas.microsoft.com/office/drawing/2014/main" id="{DEAE82AF-B848-418B-B39F-2241F610253E}"/>
              </a:ext>
            </a:extLst>
          </p:cNvPr>
          <p:cNvSpPr/>
          <p:nvPr/>
        </p:nvSpPr>
        <p:spPr>
          <a:xfrm>
            <a:off x="3316650" y="4040135"/>
            <a:ext cx="1384877" cy="885124"/>
          </a:xfrm>
          <a:custGeom>
            <a:avLst/>
            <a:gdLst/>
            <a:ahLst/>
            <a:cxnLst/>
            <a:rect l="l" t="t" r="r" b="b"/>
            <a:pathLst>
              <a:path w="15345" h="14873" extrusionOk="0">
                <a:moveTo>
                  <a:pt x="7692" y="1"/>
                </a:moveTo>
                <a:cubicBezTo>
                  <a:pt x="7531" y="1"/>
                  <a:pt x="7369" y="6"/>
                  <a:pt x="7206" y="16"/>
                </a:cubicBezTo>
                <a:cubicBezTo>
                  <a:pt x="3136" y="283"/>
                  <a:pt x="0" y="3786"/>
                  <a:pt x="267" y="7889"/>
                </a:cubicBezTo>
                <a:cubicBezTo>
                  <a:pt x="493" y="11846"/>
                  <a:pt x="3790" y="14873"/>
                  <a:pt x="7706" y="14873"/>
                </a:cubicBezTo>
                <a:cubicBezTo>
                  <a:pt x="7850" y="14873"/>
                  <a:pt x="7994" y="14869"/>
                  <a:pt x="8140" y="14860"/>
                </a:cubicBezTo>
                <a:cubicBezTo>
                  <a:pt x="12243" y="14594"/>
                  <a:pt x="15345" y="11058"/>
                  <a:pt x="15111" y="6988"/>
                </a:cubicBezTo>
                <a:cubicBezTo>
                  <a:pt x="14855" y="3048"/>
                  <a:pt x="11585" y="1"/>
                  <a:pt x="7692" y="1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100" b="1" dirty="0" err="1">
                <a:latin typeface="Comic Sans MS" panose="030F0702030302020204" pitchFamily="66" charset="0"/>
                <a:ea typeface="Arial"/>
                <a:cs typeface="Arial"/>
              </a:rPr>
              <a:t>Reinforcement</a:t>
            </a:r>
            <a:r>
              <a:rPr lang="fr-FR" sz="1100" b="1" dirty="0">
                <a:latin typeface="Comic Sans MS" panose="030F0702030302020204" pitchFamily="66" charset="0"/>
                <a:ea typeface="Arial"/>
                <a:cs typeface="Arial"/>
              </a:rPr>
              <a:t> Learning</a:t>
            </a:r>
            <a:endParaRPr lang="fr-FR" sz="1100" dirty="0">
              <a:latin typeface="Comic Sans MS" panose="030F0702030302020204" pitchFamily="66" charset="0"/>
            </a:endParaRPr>
          </a:p>
        </p:txBody>
      </p:sp>
      <p:sp>
        <p:nvSpPr>
          <p:cNvPr id="68" name="Google Shape;562;p47">
            <a:extLst>
              <a:ext uri="{FF2B5EF4-FFF2-40B4-BE49-F238E27FC236}">
                <a16:creationId xmlns:a16="http://schemas.microsoft.com/office/drawing/2014/main" id="{A3ECB033-85FD-4E45-A460-750BF82F9DA6}"/>
              </a:ext>
            </a:extLst>
          </p:cNvPr>
          <p:cNvSpPr txBox="1"/>
          <p:nvPr/>
        </p:nvSpPr>
        <p:spPr>
          <a:xfrm>
            <a:off x="6770599" y="170616"/>
            <a:ext cx="189334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20000"/>
                  <a:lumOff val="80000"/>
                </a:schemeClr>
              </a:buClr>
              <a:buSzPts val="1400"/>
              <a:buFont typeface="Wingdings" panose="05000000000000000000" pitchFamily="2" charset="2"/>
              <a:buChar char="Ø"/>
            </a:pPr>
            <a:r>
              <a:rPr lang="fr" sz="1000" b="1" i="0" u="none" strike="noStrike" cap="none" dirty="0">
                <a:solidFill>
                  <a:schemeClr val="lt2"/>
                </a:solidFill>
                <a:latin typeface="Comic Sans MS" panose="030F0702030302020204" pitchFamily="66" charset="0"/>
                <a:sym typeface="Arial"/>
              </a:rPr>
              <a:t>Decision Tree</a:t>
            </a:r>
            <a:endParaRPr sz="1000" b="1" i="0" u="none" strike="noStrike" cap="none" dirty="0">
              <a:solidFill>
                <a:schemeClr val="lt2"/>
              </a:solidFill>
              <a:latin typeface="Comic Sans MS" panose="030F0702030302020204" pitchFamily="66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20000"/>
                  <a:lumOff val="80000"/>
                </a:schemeClr>
              </a:buClr>
              <a:buSzPts val="1400"/>
              <a:buFont typeface="Wingdings" panose="05000000000000000000" pitchFamily="2" charset="2"/>
              <a:buChar char="Ø"/>
            </a:pPr>
            <a:r>
              <a:rPr lang="fr" sz="1000" b="1" i="0" u="none" strike="noStrike" cap="none" dirty="0">
                <a:solidFill>
                  <a:schemeClr val="lt2"/>
                </a:solidFill>
                <a:latin typeface="Comic Sans MS" panose="030F0702030302020204" pitchFamily="66" charset="0"/>
                <a:sym typeface="Arial"/>
              </a:rPr>
              <a:t>Linear Regression</a:t>
            </a:r>
            <a:endParaRPr sz="1000" b="1" i="0" u="none" strike="noStrike" cap="none" dirty="0">
              <a:solidFill>
                <a:schemeClr val="lt2"/>
              </a:solidFill>
              <a:latin typeface="Comic Sans MS" panose="030F0702030302020204" pitchFamily="66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20000"/>
                  <a:lumOff val="80000"/>
                </a:schemeClr>
              </a:buClr>
              <a:buSzPts val="1400"/>
              <a:buFont typeface="Wingdings" panose="05000000000000000000" pitchFamily="2" charset="2"/>
              <a:buChar char="Ø"/>
            </a:pPr>
            <a:r>
              <a:rPr lang="fr" sz="1000" b="1" i="0" u="none" strike="noStrike" cap="none" dirty="0">
                <a:solidFill>
                  <a:schemeClr val="lt2"/>
                </a:solidFill>
                <a:latin typeface="Comic Sans MS" panose="030F0702030302020204" pitchFamily="66" charset="0"/>
                <a:sym typeface="Arial"/>
              </a:rPr>
              <a:t>Logistic Regression</a:t>
            </a:r>
            <a:endParaRPr sz="1000" b="1" i="0" u="none" strike="noStrike" cap="none" dirty="0">
              <a:solidFill>
                <a:schemeClr val="lt2"/>
              </a:solidFill>
              <a:latin typeface="Comic Sans MS" panose="030F0702030302020204" pitchFamily="66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20000"/>
                  <a:lumOff val="80000"/>
                </a:schemeClr>
              </a:buClr>
              <a:buSzPts val="1400"/>
              <a:buFont typeface="Wingdings" panose="05000000000000000000" pitchFamily="2" charset="2"/>
              <a:buChar char="Ø"/>
            </a:pPr>
            <a:r>
              <a:rPr lang="fr" sz="1000" b="1" i="0" u="none" strike="noStrike" cap="none" dirty="0">
                <a:solidFill>
                  <a:schemeClr val="lt2"/>
                </a:solidFill>
                <a:latin typeface="Comic Sans MS" panose="030F0702030302020204" pitchFamily="66" charset="0"/>
                <a:sym typeface="Arial"/>
              </a:rPr>
              <a:t>XGboost</a:t>
            </a:r>
            <a:endParaRPr sz="1000" b="1" i="0" u="none" strike="noStrike" cap="none" dirty="0">
              <a:solidFill>
                <a:schemeClr val="lt2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1F1B1E8-6E49-4960-8BE4-5945ADE61E55}"/>
              </a:ext>
            </a:extLst>
          </p:cNvPr>
          <p:cNvSpPr/>
          <p:nvPr/>
        </p:nvSpPr>
        <p:spPr>
          <a:xfrm>
            <a:off x="6915534" y="1357204"/>
            <a:ext cx="13778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tx1">
                  <a:lumMod val="20000"/>
                  <a:lumOff val="80000"/>
                </a:schemeClr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000" b="1" dirty="0" err="1">
                <a:solidFill>
                  <a:schemeClr val="lt2"/>
                </a:solidFill>
                <a:latin typeface="Comic Sans MS" panose="030F0702030302020204" pitchFamily="66" charset="0"/>
              </a:rPr>
              <a:t>Naive</a:t>
            </a:r>
            <a:r>
              <a:rPr lang="fr-FR" sz="1000" b="1" dirty="0">
                <a:solidFill>
                  <a:schemeClr val="lt2"/>
                </a:solidFill>
                <a:latin typeface="Comic Sans MS" panose="030F0702030302020204" pitchFamily="66" charset="0"/>
              </a:rPr>
              <a:t> Bayes</a:t>
            </a:r>
            <a:endParaRPr lang="fr-FR" sz="1000" dirty="0">
              <a:latin typeface="Comic Sans MS" panose="030F0702030302020204" pitchFamily="66" charset="0"/>
            </a:endParaRPr>
          </a:p>
          <a:p>
            <a:pPr marL="285750" lvl="0" indent="-285750">
              <a:buClr>
                <a:schemeClr val="tx1">
                  <a:lumMod val="20000"/>
                  <a:lumOff val="80000"/>
                </a:schemeClr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000" b="1" dirty="0">
                <a:solidFill>
                  <a:schemeClr val="lt2"/>
                </a:solidFill>
                <a:latin typeface="Comic Sans MS" panose="030F0702030302020204" pitchFamily="66" charset="0"/>
              </a:rPr>
              <a:t>SVM</a:t>
            </a:r>
            <a:endParaRPr lang="fr-FR" sz="1000" dirty="0">
              <a:latin typeface="Comic Sans MS" panose="030F0702030302020204" pitchFamily="66" charset="0"/>
            </a:endParaRPr>
          </a:p>
          <a:p>
            <a:pPr marL="285750" lvl="0" indent="-285750">
              <a:buClr>
                <a:schemeClr val="tx1">
                  <a:lumMod val="20000"/>
                  <a:lumOff val="80000"/>
                </a:schemeClr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000" b="1" dirty="0">
                <a:solidFill>
                  <a:schemeClr val="lt2"/>
                </a:solidFill>
                <a:latin typeface="Comic Sans MS" panose="030F0702030302020204" pitchFamily="66" charset="0"/>
              </a:rPr>
              <a:t>KNN</a:t>
            </a:r>
            <a:endParaRPr lang="fr-FR" sz="1000" dirty="0">
              <a:latin typeface="Comic Sans MS" panose="030F0702030302020204" pitchFamily="66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4768B9-720E-476E-B642-E8556FD192CB}"/>
              </a:ext>
            </a:extLst>
          </p:cNvPr>
          <p:cNvSpPr/>
          <p:nvPr/>
        </p:nvSpPr>
        <p:spPr>
          <a:xfrm>
            <a:off x="6985469" y="2228250"/>
            <a:ext cx="11128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tx1">
                  <a:lumMod val="20000"/>
                  <a:lumOff val="80000"/>
                </a:schemeClr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050" b="1" dirty="0">
                <a:solidFill>
                  <a:schemeClr val="lt2"/>
                </a:solidFill>
                <a:latin typeface="Comic Sans MS" panose="030F0702030302020204" pitchFamily="66" charset="0"/>
              </a:rPr>
              <a:t>K-</a:t>
            </a:r>
            <a:r>
              <a:rPr lang="fr-FR" sz="1050" b="1" dirty="0" err="1">
                <a:solidFill>
                  <a:schemeClr val="lt2"/>
                </a:solidFill>
                <a:latin typeface="Comic Sans MS" panose="030F0702030302020204" pitchFamily="66" charset="0"/>
              </a:rPr>
              <a:t>means</a:t>
            </a:r>
            <a:endParaRPr lang="fr-FR" sz="1050" b="1" dirty="0">
              <a:solidFill>
                <a:schemeClr val="lt2"/>
              </a:solidFill>
              <a:latin typeface="Comic Sans MS" panose="030F0702030302020204" pitchFamily="66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4A9A787-E64E-4D67-87FC-AEA208226D3A}"/>
              </a:ext>
            </a:extLst>
          </p:cNvPr>
          <p:cNvSpPr/>
          <p:nvPr/>
        </p:nvSpPr>
        <p:spPr>
          <a:xfrm>
            <a:off x="7004867" y="3408914"/>
            <a:ext cx="4511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Clr>
                <a:schemeClr val="tx1">
                  <a:lumMod val="20000"/>
                  <a:lumOff val="80000"/>
                </a:schemeClr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000" b="1" dirty="0">
                <a:solidFill>
                  <a:schemeClr val="lt2"/>
                </a:solidFill>
                <a:latin typeface="Comic Sans MS" panose="030F0702030302020204" pitchFamily="66" charset="0"/>
              </a:rPr>
              <a:t>PCA</a:t>
            </a:r>
            <a:endParaRPr lang="fr-FR" sz="1000" dirty="0">
              <a:latin typeface="Comic Sans MS" panose="030F0702030302020204" pitchFamily="66" charset="0"/>
            </a:endParaRPr>
          </a:p>
          <a:p>
            <a:pPr marL="171450" lvl="0" indent="-171450">
              <a:buClr>
                <a:schemeClr val="tx1">
                  <a:lumMod val="20000"/>
                  <a:lumOff val="80000"/>
                </a:schemeClr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000" b="1" dirty="0" err="1">
                <a:solidFill>
                  <a:schemeClr val="lt2"/>
                </a:solidFill>
                <a:latin typeface="Comic Sans MS" panose="030F0702030302020204" pitchFamily="66" charset="0"/>
              </a:rPr>
              <a:t>Feature</a:t>
            </a:r>
            <a:r>
              <a:rPr lang="fr-FR" sz="1000" b="1" dirty="0">
                <a:solidFill>
                  <a:schemeClr val="lt2"/>
                </a:solidFill>
                <a:latin typeface="Comic Sans MS" panose="030F0702030302020204" pitchFamily="66" charset="0"/>
              </a:rPr>
              <a:t> </a:t>
            </a:r>
            <a:r>
              <a:rPr lang="fr-FR" sz="1000" b="1" dirty="0" err="1">
                <a:solidFill>
                  <a:schemeClr val="lt2"/>
                </a:solidFill>
                <a:latin typeface="Comic Sans MS" panose="030F0702030302020204" pitchFamily="66" charset="0"/>
              </a:rPr>
              <a:t>Selection</a:t>
            </a:r>
            <a:endParaRPr lang="fr-FR" sz="1000" dirty="0">
              <a:latin typeface="Comic Sans MS" panose="030F0702030302020204" pitchFamily="66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7B7F6E8-C0B4-46FE-860B-95B1A762B4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27" t="8995" r="10000" b="12987"/>
          <a:stretch/>
        </p:blipFill>
        <p:spPr>
          <a:xfrm>
            <a:off x="654656" y="2208659"/>
            <a:ext cx="1231145" cy="114788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1D08C04-6330-4112-B85C-381F6DEFBA8D}"/>
              </a:ext>
            </a:extLst>
          </p:cNvPr>
          <p:cNvSpPr txBox="1"/>
          <p:nvPr/>
        </p:nvSpPr>
        <p:spPr>
          <a:xfrm>
            <a:off x="8663940" y="4602254"/>
            <a:ext cx="36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5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0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5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500"/>
                            </p:stCondLst>
                            <p:childTnLst>
                              <p:par>
                                <p:cTn id="1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000"/>
                            </p:stCondLst>
                            <p:childTnLst>
                              <p:par>
                                <p:cTn id="1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5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9000"/>
                            </p:stCondLst>
                            <p:childTnLst>
                              <p:par>
                                <p:cTn id="1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6" grpId="0" animBg="1"/>
      <p:bldP spid="38" grpId="0" animBg="1"/>
      <p:bldP spid="39" grpId="0" animBg="1"/>
      <p:bldP spid="21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41" grpId="0" animBg="1"/>
      <p:bldP spid="43" grpId="0" animBg="1"/>
      <p:bldP spid="44" grpId="0" animBg="1"/>
      <p:bldP spid="45" grpId="0" animBg="1"/>
      <p:bldP spid="47" grpId="0" animBg="1"/>
      <p:bldP spid="68" grpId="0"/>
      <p:bldP spid="69" grpId="0"/>
      <p:bldP spid="70" grpId="0"/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79"/>
          <p:cNvSpPr txBox="1">
            <a:spLocks noGrp="1"/>
          </p:cNvSpPr>
          <p:nvPr>
            <p:ph type="title" idx="8"/>
          </p:nvPr>
        </p:nvSpPr>
        <p:spPr>
          <a:xfrm>
            <a:off x="560305" y="238452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dirty="0"/>
              <a:t> </a:t>
            </a:r>
            <a:r>
              <a:rPr lang="fr" sz="3200" dirty="0">
                <a:solidFill>
                  <a:srgbClr val="F5A785"/>
                </a:solidFill>
              </a:rPr>
              <a:t>Data Science Lifecycle </a:t>
            </a:r>
            <a:br>
              <a:rPr lang="fr" sz="3200" dirty="0">
                <a:solidFill>
                  <a:srgbClr val="CA266A"/>
                </a:solidFill>
              </a:rPr>
            </a:br>
            <a:endParaRPr dirty="0"/>
          </a:p>
        </p:txBody>
      </p:sp>
      <p:sp>
        <p:nvSpPr>
          <p:cNvPr id="857" name="Google Shape;857;p79"/>
          <p:cNvSpPr/>
          <p:nvPr/>
        </p:nvSpPr>
        <p:spPr>
          <a:xfrm>
            <a:off x="6980580" y="1857415"/>
            <a:ext cx="1301100" cy="521400"/>
          </a:xfrm>
          <a:prstGeom prst="roundRect">
            <a:avLst>
              <a:gd name="adj" fmla="val 16667"/>
            </a:avLst>
          </a:prstGeom>
          <a:solidFill>
            <a:srgbClr val="F5A7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Requirement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79"/>
          <p:cNvSpPr/>
          <p:nvPr/>
        </p:nvSpPr>
        <p:spPr>
          <a:xfrm>
            <a:off x="6980581" y="2799229"/>
            <a:ext cx="1301100" cy="521400"/>
          </a:xfrm>
          <a:prstGeom prst="roundRect">
            <a:avLst>
              <a:gd name="adj" fmla="val 16667"/>
            </a:avLst>
          </a:prstGeom>
          <a:solidFill>
            <a:srgbClr val="F5A7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79"/>
          <p:cNvSpPr/>
          <p:nvPr/>
        </p:nvSpPr>
        <p:spPr>
          <a:xfrm>
            <a:off x="6980581" y="3769067"/>
            <a:ext cx="1301100" cy="521400"/>
          </a:xfrm>
          <a:prstGeom prst="roundRect">
            <a:avLst>
              <a:gd name="adj" fmla="val 16667"/>
            </a:avLst>
          </a:prstGeom>
          <a:solidFill>
            <a:srgbClr val="F5A7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f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Understanding </a:t>
            </a:r>
            <a:endParaRPr sz="1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0" name="Google Shape;860;p79"/>
          <p:cNvCxnSpPr/>
          <p:nvPr/>
        </p:nvCxnSpPr>
        <p:spPr>
          <a:xfrm>
            <a:off x="7825161" y="3348551"/>
            <a:ext cx="0" cy="39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861" name="Google Shape;861;p79"/>
          <p:cNvSpPr/>
          <p:nvPr/>
        </p:nvSpPr>
        <p:spPr>
          <a:xfrm>
            <a:off x="1036980" y="1844466"/>
            <a:ext cx="1301100" cy="521400"/>
          </a:xfrm>
          <a:prstGeom prst="roundRect">
            <a:avLst>
              <a:gd name="adj" fmla="val 16667"/>
            </a:avLst>
          </a:prstGeom>
          <a:solidFill>
            <a:srgbClr val="F5A7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79"/>
          <p:cNvSpPr/>
          <p:nvPr/>
        </p:nvSpPr>
        <p:spPr>
          <a:xfrm>
            <a:off x="1009272" y="2799229"/>
            <a:ext cx="1301100" cy="521400"/>
          </a:xfrm>
          <a:prstGeom prst="roundRect">
            <a:avLst>
              <a:gd name="adj" fmla="val 16667"/>
            </a:avLst>
          </a:prstGeom>
          <a:solidFill>
            <a:srgbClr val="F5A7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79"/>
          <p:cNvSpPr/>
          <p:nvPr/>
        </p:nvSpPr>
        <p:spPr>
          <a:xfrm>
            <a:off x="1058781" y="3769067"/>
            <a:ext cx="1301100" cy="521400"/>
          </a:xfrm>
          <a:prstGeom prst="roundRect">
            <a:avLst>
              <a:gd name="adj" fmla="val 16667"/>
            </a:avLst>
          </a:prstGeom>
          <a:solidFill>
            <a:srgbClr val="F5A7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4" name="Google Shape;864;p79"/>
          <p:cNvCxnSpPr/>
          <p:nvPr/>
        </p:nvCxnSpPr>
        <p:spPr>
          <a:xfrm rot="10800000">
            <a:off x="7458014" y="3334453"/>
            <a:ext cx="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865" name="Google Shape;865;p79"/>
          <p:cNvSpPr/>
          <p:nvPr/>
        </p:nvSpPr>
        <p:spPr>
          <a:xfrm>
            <a:off x="5151780" y="4342058"/>
            <a:ext cx="1301100" cy="521400"/>
          </a:xfrm>
          <a:prstGeom prst="roundRect">
            <a:avLst>
              <a:gd name="adj" fmla="val 16667"/>
            </a:avLst>
          </a:prstGeom>
          <a:solidFill>
            <a:srgbClr val="F5A7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Preparation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79"/>
          <p:cNvSpPr/>
          <p:nvPr/>
        </p:nvSpPr>
        <p:spPr>
          <a:xfrm>
            <a:off x="2891877" y="4363511"/>
            <a:ext cx="1301100" cy="521400"/>
          </a:xfrm>
          <a:prstGeom prst="roundRect">
            <a:avLst>
              <a:gd name="adj" fmla="val 16667"/>
            </a:avLst>
          </a:prstGeom>
          <a:solidFill>
            <a:srgbClr val="F5A7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79"/>
          <p:cNvSpPr/>
          <p:nvPr/>
        </p:nvSpPr>
        <p:spPr>
          <a:xfrm>
            <a:off x="5151780" y="1114743"/>
            <a:ext cx="1301100" cy="521400"/>
          </a:xfrm>
          <a:prstGeom prst="roundRect">
            <a:avLst>
              <a:gd name="adj" fmla="val 16667"/>
            </a:avLst>
          </a:prstGeom>
          <a:solidFill>
            <a:srgbClr val="F5A7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Analytic approach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79"/>
          <p:cNvSpPr/>
          <p:nvPr/>
        </p:nvSpPr>
        <p:spPr>
          <a:xfrm>
            <a:off x="2891878" y="1114743"/>
            <a:ext cx="1301100" cy="521400"/>
          </a:xfrm>
          <a:prstGeom prst="roundRect">
            <a:avLst>
              <a:gd name="adj" fmla="val 16667"/>
            </a:avLst>
          </a:prstGeom>
          <a:solidFill>
            <a:srgbClr val="F5A7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</a:t>
            </a:r>
            <a:r>
              <a:rPr lang="fr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9" name="Google Shape;869;p79"/>
          <p:cNvCxnSpPr/>
          <p:nvPr/>
        </p:nvCxnSpPr>
        <p:spPr>
          <a:xfrm>
            <a:off x="7825161" y="2378713"/>
            <a:ext cx="0" cy="39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70" name="Google Shape;870;p79"/>
          <p:cNvCxnSpPr/>
          <p:nvPr/>
        </p:nvCxnSpPr>
        <p:spPr>
          <a:xfrm rot="10800000">
            <a:off x="7458014" y="2378804"/>
            <a:ext cx="0" cy="39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71" name="Google Shape;871;p79"/>
          <p:cNvCxnSpPr/>
          <p:nvPr/>
        </p:nvCxnSpPr>
        <p:spPr>
          <a:xfrm rot="10800000">
            <a:off x="1687597" y="3348642"/>
            <a:ext cx="0" cy="39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72" name="Google Shape;872;p79"/>
          <p:cNvCxnSpPr/>
          <p:nvPr/>
        </p:nvCxnSpPr>
        <p:spPr>
          <a:xfrm rot="10800000">
            <a:off x="1657229" y="2378804"/>
            <a:ext cx="0" cy="39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73" name="Google Shape;873;p79"/>
          <p:cNvCxnSpPr>
            <a:endCxn id="867" idx="1"/>
          </p:cNvCxnSpPr>
          <p:nvPr/>
        </p:nvCxnSpPr>
        <p:spPr>
          <a:xfrm>
            <a:off x="4243680" y="1366143"/>
            <a:ext cx="908100" cy="9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74" name="Google Shape;874;p79"/>
          <p:cNvCxnSpPr/>
          <p:nvPr/>
        </p:nvCxnSpPr>
        <p:spPr>
          <a:xfrm>
            <a:off x="4218434" y="4689093"/>
            <a:ext cx="908100" cy="9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75" name="Google Shape;875;p79"/>
          <p:cNvCxnSpPr/>
          <p:nvPr/>
        </p:nvCxnSpPr>
        <p:spPr>
          <a:xfrm rot="10800000">
            <a:off x="4217195" y="4515704"/>
            <a:ext cx="88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76" name="Google Shape;876;p79"/>
          <p:cNvCxnSpPr>
            <a:stCxn id="867" idx="3"/>
            <a:endCxn id="857" idx="0"/>
          </p:cNvCxnSpPr>
          <p:nvPr/>
        </p:nvCxnSpPr>
        <p:spPr>
          <a:xfrm>
            <a:off x="6452880" y="1375443"/>
            <a:ext cx="1178100" cy="482100"/>
          </a:xfrm>
          <a:prstGeom prst="bentConnector2">
            <a:avLst/>
          </a:prstGeom>
          <a:noFill/>
          <a:ln w="12700" cap="flat" cmpd="sng">
            <a:solidFill>
              <a:srgbClr val="F1A17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77" name="Google Shape;877;p79"/>
          <p:cNvCxnSpPr>
            <a:stCxn id="859" idx="2"/>
            <a:endCxn id="865" idx="3"/>
          </p:cNvCxnSpPr>
          <p:nvPr/>
        </p:nvCxnSpPr>
        <p:spPr>
          <a:xfrm rot="5400000">
            <a:off x="6885781" y="3857417"/>
            <a:ext cx="312300" cy="11784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78" name="Google Shape;878;p79"/>
          <p:cNvCxnSpPr>
            <a:stCxn id="865" idx="0"/>
            <a:endCxn id="858" idx="1"/>
          </p:cNvCxnSpPr>
          <p:nvPr/>
        </p:nvCxnSpPr>
        <p:spPr>
          <a:xfrm rot="-5400000">
            <a:off x="5750430" y="3111758"/>
            <a:ext cx="1282200" cy="11784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79" name="Google Shape;879;p79"/>
          <p:cNvCxnSpPr>
            <a:stCxn id="861" idx="3"/>
            <a:endCxn id="866" idx="0"/>
          </p:cNvCxnSpPr>
          <p:nvPr/>
        </p:nvCxnSpPr>
        <p:spPr>
          <a:xfrm>
            <a:off x="2338080" y="2105166"/>
            <a:ext cx="1204200" cy="22584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80" name="Google Shape;880;p79"/>
          <p:cNvCxnSpPr>
            <a:stCxn id="866" idx="1"/>
            <a:endCxn id="863" idx="2"/>
          </p:cNvCxnSpPr>
          <p:nvPr/>
        </p:nvCxnSpPr>
        <p:spPr>
          <a:xfrm rot="10800000">
            <a:off x="1709277" y="4290611"/>
            <a:ext cx="1182600" cy="3336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81" name="Google Shape;881;p79"/>
          <p:cNvCxnSpPr/>
          <p:nvPr/>
        </p:nvCxnSpPr>
        <p:spPr>
          <a:xfrm>
            <a:off x="1440873" y="4290365"/>
            <a:ext cx="1451100" cy="461700"/>
          </a:xfrm>
          <a:prstGeom prst="bentConnector3">
            <a:avLst>
              <a:gd name="adj1" fmla="val -2993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82" name="Google Shape;882;p79"/>
          <p:cNvCxnSpPr>
            <a:stCxn id="856" idx="1"/>
          </p:cNvCxnSpPr>
          <p:nvPr/>
        </p:nvCxnSpPr>
        <p:spPr>
          <a:xfrm>
            <a:off x="560305" y="616302"/>
            <a:ext cx="26886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83" name="Google Shape;883;p79"/>
          <p:cNvCxnSpPr/>
          <p:nvPr/>
        </p:nvCxnSpPr>
        <p:spPr>
          <a:xfrm>
            <a:off x="6113721" y="602222"/>
            <a:ext cx="26886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D7F036C-150F-4572-85AC-FBB689D5D19F}"/>
              </a:ext>
            </a:extLst>
          </p:cNvPr>
          <p:cNvSpPr txBox="1"/>
          <p:nvPr/>
        </p:nvSpPr>
        <p:spPr>
          <a:xfrm>
            <a:off x="8618023" y="4624211"/>
            <a:ext cx="36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6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" grpId="0"/>
      <p:bldP spid="857" grpId="0" animBg="1"/>
      <p:bldP spid="858" grpId="0" animBg="1"/>
      <p:bldP spid="859" grpId="0" animBg="1"/>
      <p:bldP spid="861" grpId="0" animBg="1"/>
      <p:bldP spid="862" grpId="0" animBg="1"/>
      <p:bldP spid="863" grpId="0" animBg="1"/>
      <p:bldP spid="865" grpId="0" animBg="1"/>
      <p:bldP spid="866" grpId="0" animBg="1"/>
      <p:bldP spid="867" grpId="0" animBg="1"/>
      <p:bldP spid="8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48"/>
          <p:cNvGrpSpPr/>
          <p:nvPr/>
        </p:nvGrpSpPr>
        <p:grpSpPr>
          <a:xfrm flipH="1">
            <a:off x="618347" y="2071312"/>
            <a:ext cx="1994302" cy="1320735"/>
            <a:chOff x="3609450" y="1186000"/>
            <a:chExt cx="1448400" cy="971700"/>
          </a:xfrm>
        </p:grpSpPr>
        <p:sp>
          <p:nvSpPr>
            <p:cNvPr id="577" name="Google Shape;577;p48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8" name="Google Shape;578;p48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9" name="Google Shape;579;p48"/>
            <p:cNvCxnSpPr>
              <a:stCxn id="57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80" name="Google Shape;580;p48"/>
          <p:cNvSpPr txBox="1">
            <a:spLocks noGrp="1"/>
          </p:cNvSpPr>
          <p:nvPr>
            <p:ph type="title"/>
          </p:nvPr>
        </p:nvSpPr>
        <p:spPr>
          <a:xfrm>
            <a:off x="439775" y="2413823"/>
            <a:ext cx="16659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01</a:t>
            </a:r>
            <a:endParaRPr/>
          </a:p>
        </p:txBody>
      </p:sp>
      <p:sp>
        <p:nvSpPr>
          <p:cNvPr id="581" name="Google Shape;581;p48"/>
          <p:cNvSpPr txBox="1"/>
          <p:nvPr/>
        </p:nvSpPr>
        <p:spPr>
          <a:xfrm>
            <a:off x="2709965" y="1932413"/>
            <a:ext cx="39657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 b="0" i="1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VISUALISATION </a:t>
            </a:r>
            <a:endParaRPr sz="2400" b="0" i="1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1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 b="0" i="1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&amp;</a:t>
            </a:r>
            <a:endParaRPr sz="2400" b="0" i="1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1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 b="0" i="1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UNDERSTANDING</a:t>
            </a:r>
            <a:endParaRPr sz="2400" b="0" i="1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365A17-C476-44D4-BBF9-34FC9276DD61}"/>
              </a:ext>
            </a:extLst>
          </p:cNvPr>
          <p:cNvSpPr txBox="1"/>
          <p:nvPr/>
        </p:nvSpPr>
        <p:spPr>
          <a:xfrm>
            <a:off x="8200065" y="4587434"/>
            <a:ext cx="36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7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9"/>
          <p:cNvSpPr txBox="1">
            <a:spLocks noGrp="1"/>
          </p:cNvSpPr>
          <p:nvPr>
            <p:ph type="title"/>
          </p:nvPr>
        </p:nvSpPr>
        <p:spPr>
          <a:xfrm>
            <a:off x="359582" y="178057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2400" dirty="0">
                <a:latin typeface="Comic Sans MS" panose="030F0702030302020204" pitchFamily="66" charset="0"/>
              </a:rPr>
              <a:t>DATA UNDERSTANDING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Comic Sans MS" panose="030F0702030302020204" pitchFamily="66" charset="0"/>
            </a:endParaRPr>
          </a:p>
        </p:txBody>
      </p:sp>
      <p:sp>
        <p:nvSpPr>
          <p:cNvPr id="587" name="Google Shape;587;p49"/>
          <p:cNvSpPr/>
          <p:nvPr/>
        </p:nvSpPr>
        <p:spPr>
          <a:xfrm>
            <a:off x="4051682" y="1769954"/>
            <a:ext cx="819300" cy="268166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588" name="Google Shape;588;p49"/>
          <p:cNvSpPr/>
          <p:nvPr/>
        </p:nvSpPr>
        <p:spPr>
          <a:xfrm>
            <a:off x="4548132" y="2785455"/>
            <a:ext cx="819300" cy="268166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589" name="Google Shape;589;p49"/>
          <p:cNvSpPr/>
          <p:nvPr/>
        </p:nvSpPr>
        <p:spPr>
          <a:xfrm>
            <a:off x="4051682" y="3747417"/>
            <a:ext cx="819300" cy="268166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cxnSp>
        <p:nvCxnSpPr>
          <p:cNvPr id="590" name="Google Shape;590;p49"/>
          <p:cNvCxnSpPr>
            <a:stCxn id="587" idx="1"/>
          </p:cNvCxnSpPr>
          <p:nvPr/>
        </p:nvCxnSpPr>
        <p:spPr>
          <a:xfrm flipH="1">
            <a:off x="2886182" y="1904037"/>
            <a:ext cx="1165500" cy="341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1" name="Google Shape;591;p49"/>
          <p:cNvCxnSpPr>
            <a:stCxn id="589" idx="1"/>
          </p:cNvCxnSpPr>
          <p:nvPr/>
        </p:nvCxnSpPr>
        <p:spPr>
          <a:xfrm rot="10800000">
            <a:off x="3038582" y="3648100"/>
            <a:ext cx="1013100" cy="233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2" name="Google Shape;592;p49"/>
          <p:cNvSpPr txBox="1">
            <a:spLocks noGrp="1"/>
          </p:cNvSpPr>
          <p:nvPr>
            <p:ph type="ctrTitle" idx="4294967295"/>
          </p:nvPr>
        </p:nvSpPr>
        <p:spPr>
          <a:xfrm flipH="1">
            <a:off x="5063875" y="1480412"/>
            <a:ext cx="1560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4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Train.csv</a:t>
            </a:r>
            <a:endParaRPr sz="14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3" name="Google Shape;593;p49"/>
          <p:cNvSpPr txBox="1">
            <a:spLocks noGrp="1"/>
          </p:cNvSpPr>
          <p:nvPr>
            <p:ph type="subTitle" idx="4294967295"/>
          </p:nvPr>
        </p:nvSpPr>
        <p:spPr>
          <a:xfrm flipH="1">
            <a:off x="5063842" y="1741787"/>
            <a:ext cx="239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Hind"/>
              <a:buNone/>
            </a:pPr>
            <a:r>
              <a:rPr lang="fr" sz="1100" b="0" i="0" u="none" strike="noStrike" cap="none" dirty="0">
                <a:solidFill>
                  <a:schemeClr val="lt2"/>
                </a:solidFill>
                <a:latin typeface="Comic Sans MS" panose="030F0702030302020204" pitchFamily="66" charset="0"/>
                <a:sym typeface="Hind"/>
              </a:rPr>
              <a:t>The training Data</a:t>
            </a:r>
            <a:endParaRPr sz="1100" b="0" i="0" u="none" strike="noStrike" cap="none" dirty="0">
              <a:solidFill>
                <a:schemeClr val="lt2"/>
              </a:solidFill>
              <a:latin typeface="Comic Sans MS" panose="030F0702030302020204" pitchFamily="66" charset="0"/>
              <a:sym typeface="Hind"/>
            </a:endParaRPr>
          </a:p>
        </p:txBody>
      </p:sp>
      <p:sp>
        <p:nvSpPr>
          <p:cNvPr id="594" name="Google Shape;594;p49"/>
          <p:cNvSpPr txBox="1">
            <a:spLocks noGrp="1"/>
          </p:cNvSpPr>
          <p:nvPr>
            <p:ph type="ctrTitle" idx="4294967295"/>
          </p:nvPr>
        </p:nvSpPr>
        <p:spPr>
          <a:xfrm flipH="1">
            <a:off x="5560325" y="2502325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400" b="0" i="0" u="none" strike="noStrike" cap="none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Test.csv</a:t>
            </a:r>
            <a:endParaRPr sz="1400" b="0" i="0" u="none" strike="noStrike" cap="none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5" name="Google Shape;595;p49"/>
          <p:cNvSpPr txBox="1">
            <a:spLocks noGrp="1"/>
          </p:cNvSpPr>
          <p:nvPr>
            <p:ph type="subTitle" idx="4294967295"/>
          </p:nvPr>
        </p:nvSpPr>
        <p:spPr>
          <a:xfrm flipH="1">
            <a:off x="5560193" y="2764300"/>
            <a:ext cx="2474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Hind"/>
              <a:buNone/>
            </a:pPr>
            <a:r>
              <a:rPr lang="fr" sz="1100" b="0" i="0" u="none" strike="noStrike" cap="none">
                <a:solidFill>
                  <a:schemeClr val="lt2"/>
                </a:solidFill>
                <a:latin typeface="Comic Sans MS" panose="030F0702030302020204" pitchFamily="66" charset="0"/>
                <a:sym typeface="Hind"/>
              </a:rPr>
              <a:t>The dataset to predict</a:t>
            </a:r>
            <a:endParaRPr sz="1100" b="0" i="0" u="none" strike="noStrike" cap="none">
              <a:solidFill>
                <a:schemeClr val="lt2"/>
              </a:solidFill>
              <a:latin typeface="Comic Sans MS" panose="030F0702030302020204" pitchFamily="66" charset="0"/>
              <a:sym typeface="Hind"/>
            </a:endParaRPr>
          </a:p>
        </p:txBody>
      </p:sp>
      <p:sp>
        <p:nvSpPr>
          <p:cNvPr id="596" name="Google Shape;596;p49"/>
          <p:cNvSpPr txBox="1">
            <a:spLocks noGrp="1"/>
          </p:cNvSpPr>
          <p:nvPr>
            <p:ph type="ctrTitle" idx="4294967295"/>
          </p:nvPr>
        </p:nvSpPr>
        <p:spPr>
          <a:xfrm flipH="1">
            <a:off x="5136775" y="3664750"/>
            <a:ext cx="1926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4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Submission.csv</a:t>
            </a:r>
            <a:endParaRPr sz="14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7" name="Google Shape;597;p49"/>
          <p:cNvSpPr txBox="1">
            <a:spLocks noGrp="1"/>
          </p:cNvSpPr>
          <p:nvPr>
            <p:ph type="ctrTitle" idx="4294967295"/>
          </p:nvPr>
        </p:nvSpPr>
        <p:spPr>
          <a:xfrm flipH="1">
            <a:off x="4128032" y="1687212"/>
            <a:ext cx="666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800" b="1" i="0" u="none" strike="noStrike" cap="none">
                <a:solidFill>
                  <a:schemeClr val="lt1"/>
                </a:solidFill>
                <a:latin typeface="Comic Sans MS" panose="030F0702030302020204" pitchFamily="66" charset="0"/>
                <a:sym typeface="Pathway Gothic One"/>
              </a:rPr>
              <a:t>01</a:t>
            </a:r>
            <a:endParaRPr sz="1800" b="1" i="0" u="none" strike="noStrike" cap="none">
              <a:solidFill>
                <a:schemeClr val="lt1"/>
              </a:solidFill>
              <a:latin typeface="Comic Sans MS" panose="030F0702030302020204" pitchFamily="66" charset="0"/>
              <a:sym typeface="Pathway Gothic One"/>
            </a:endParaRPr>
          </a:p>
        </p:txBody>
      </p:sp>
      <p:sp>
        <p:nvSpPr>
          <p:cNvPr id="598" name="Google Shape;598;p49"/>
          <p:cNvSpPr txBox="1">
            <a:spLocks noGrp="1"/>
          </p:cNvSpPr>
          <p:nvPr>
            <p:ph type="ctrTitle" idx="4294967295"/>
          </p:nvPr>
        </p:nvSpPr>
        <p:spPr>
          <a:xfrm flipH="1">
            <a:off x="4624482" y="2747774"/>
            <a:ext cx="666600" cy="34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800" b="1" i="0" u="none" strike="noStrike" cap="none">
                <a:solidFill>
                  <a:schemeClr val="lt1"/>
                </a:solidFill>
                <a:latin typeface="Comic Sans MS" panose="030F0702030302020204" pitchFamily="66" charset="0"/>
                <a:sym typeface="Pathway Gothic One"/>
              </a:rPr>
              <a:t>02</a:t>
            </a:r>
            <a:endParaRPr sz="1800" b="1" i="0" u="none" strike="noStrike" cap="none">
              <a:solidFill>
                <a:schemeClr val="lt1"/>
              </a:solidFill>
              <a:latin typeface="Comic Sans MS" panose="030F0702030302020204" pitchFamily="66" charset="0"/>
              <a:sym typeface="Pathway Gothic One"/>
            </a:endParaRPr>
          </a:p>
        </p:txBody>
      </p:sp>
      <p:sp>
        <p:nvSpPr>
          <p:cNvPr id="599" name="Google Shape;599;p49"/>
          <p:cNvSpPr txBox="1">
            <a:spLocks noGrp="1"/>
          </p:cNvSpPr>
          <p:nvPr>
            <p:ph type="ctrTitle" idx="4294967295"/>
          </p:nvPr>
        </p:nvSpPr>
        <p:spPr>
          <a:xfrm flipH="1">
            <a:off x="4128032" y="3709811"/>
            <a:ext cx="666600" cy="34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800" b="1" i="0" u="none" strike="noStrike" cap="none">
                <a:solidFill>
                  <a:schemeClr val="lt1"/>
                </a:solidFill>
                <a:latin typeface="Comic Sans MS" panose="030F0702030302020204" pitchFamily="66" charset="0"/>
                <a:sym typeface="Pathway Gothic One"/>
              </a:rPr>
              <a:t>03</a:t>
            </a:r>
            <a:endParaRPr sz="1800" b="1" i="0" u="none" strike="noStrike" cap="none">
              <a:solidFill>
                <a:schemeClr val="lt1"/>
              </a:solidFill>
              <a:latin typeface="Comic Sans MS" panose="030F0702030302020204" pitchFamily="66" charset="0"/>
              <a:sym typeface="Pathway Gothic One"/>
            </a:endParaRPr>
          </a:p>
        </p:txBody>
      </p:sp>
      <p:sp>
        <p:nvSpPr>
          <p:cNvPr id="600" name="Google Shape;600;p49"/>
          <p:cNvSpPr/>
          <p:nvPr/>
        </p:nvSpPr>
        <p:spPr>
          <a:xfrm rot="5400000">
            <a:off x="1148957" y="1908111"/>
            <a:ext cx="2128800" cy="2128800"/>
          </a:xfrm>
          <a:prstGeom prst="blockArc">
            <a:avLst>
              <a:gd name="adj1" fmla="val 10800000"/>
              <a:gd name="adj2" fmla="val 550060"/>
              <a:gd name="adj3" fmla="val 525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cxnSp>
        <p:nvCxnSpPr>
          <p:cNvPr id="601" name="Google Shape;601;p49"/>
          <p:cNvCxnSpPr>
            <a:endCxn id="598" idx="3"/>
          </p:cNvCxnSpPr>
          <p:nvPr/>
        </p:nvCxnSpPr>
        <p:spPr>
          <a:xfrm>
            <a:off x="3277782" y="2919538"/>
            <a:ext cx="1346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02" name="Google Shape;602;p49"/>
          <p:cNvGrpSpPr/>
          <p:nvPr/>
        </p:nvGrpSpPr>
        <p:grpSpPr>
          <a:xfrm>
            <a:off x="1067944" y="2018743"/>
            <a:ext cx="2278462" cy="1831852"/>
            <a:chOff x="3605950" y="3926100"/>
            <a:chExt cx="657375" cy="667000"/>
          </a:xfrm>
        </p:grpSpPr>
        <p:sp>
          <p:nvSpPr>
            <p:cNvPr id="603" name="Google Shape;603;p49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04" name="Google Shape;604;p49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05" name="Google Shape;605;p49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06" name="Google Shape;606;p49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07" name="Google Shape;607;p49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08" name="Google Shape;608;p49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09" name="Google Shape;609;p49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10" name="Google Shape;610;p49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11" name="Google Shape;611;p49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12" name="Google Shape;612;p49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13" name="Google Shape;613;p49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14" name="Google Shape;614;p49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15" name="Google Shape;615;p49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16" name="Google Shape;616;p49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17" name="Google Shape;617;p49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18" name="Google Shape;618;p49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19" name="Google Shape;619;p49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20" name="Google Shape;620;p49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21" name="Google Shape;621;p49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22" name="Google Shape;622;p49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23" name="Google Shape;623;p49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24" name="Google Shape;624;p49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25" name="Google Shape;625;p49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26" name="Google Shape;626;p49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27" name="Google Shape;627;p49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28" name="Google Shape;628;p49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29" name="Google Shape;629;p49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30" name="Google Shape;630;p49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31" name="Google Shape;631;p49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32" name="Google Shape;632;p49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33" name="Google Shape;633;p49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34" name="Google Shape;634;p49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35" name="Google Shape;635;p49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36" name="Google Shape;636;p49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37" name="Google Shape;637;p49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38" name="Google Shape;638;p49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39" name="Google Shape;639;p49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40" name="Google Shape;640;p49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039213B-94A9-4C01-B4EE-86CBF90CFC79}"/>
              </a:ext>
            </a:extLst>
          </p:cNvPr>
          <p:cNvSpPr txBox="1"/>
          <p:nvPr/>
        </p:nvSpPr>
        <p:spPr>
          <a:xfrm>
            <a:off x="8654902" y="4639921"/>
            <a:ext cx="36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8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5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" grpId="0" animBg="1"/>
      <p:bldP spid="588" grpId="0" animBg="1"/>
      <p:bldP spid="589" grpId="0" animBg="1"/>
      <p:bldP spid="592" grpId="0"/>
      <p:bldP spid="593" grpId="0" build="p"/>
      <p:bldP spid="594" grpId="0"/>
      <p:bldP spid="595" grpId="0" build="p"/>
      <p:bldP spid="596" grpId="0"/>
      <p:bldP spid="598" grpId="0"/>
      <p:bldP spid="6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0"/>
          <p:cNvSpPr txBox="1">
            <a:spLocks noGrp="1"/>
          </p:cNvSpPr>
          <p:nvPr>
            <p:ph type="title" idx="8"/>
          </p:nvPr>
        </p:nvSpPr>
        <p:spPr>
          <a:xfrm>
            <a:off x="2411325" y="394650"/>
            <a:ext cx="3372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2000">
                <a:latin typeface="Comic Sans MS" panose="030F0702030302020204" pitchFamily="66" charset="0"/>
              </a:rPr>
              <a:t>DATA UNDERSTANDING</a:t>
            </a:r>
            <a:endParaRPr sz="2000">
              <a:latin typeface="Comic Sans MS" panose="030F0702030302020204" pitchFamily="66" charset="0"/>
            </a:endParaRPr>
          </a:p>
        </p:txBody>
      </p:sp>
      <p:sp>
        <p:nvSpPr>
          <p:cNvPr id="646" name="Google Shape;646;p50"/>
          <p:cNvSpPr/>
          <p:nvPr/>
        </p:nvSpPr>
        <p:spPr>
          <a:xfrm rot="5400000">
            <a:off x="3791825" y="-1209825"/>
            <a:ext cx="1780800" cy="742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graphicFrame>
        <p:nvGraphicFramePr>
          <p:cNvPr id="647" name="Google Shape;647;p50"/>
          <p:cNvGraphicFramePr/>
          <p:nvPr>
            <p:extLst>
              <p:ext uri="{D42A27DB-BD31-4B8C-83A1-F6EECF244321}">
                <p14:modId xmlns:p14="http://schemas.microsoft.com/office/powerpoint/2010/main" val="1053596203"/>
              </p:ext>
            </p:extLst>
          </p:nvPr>
        </p:nvGraphicFramePr>
        <p:xfrm>
          <a:off x="1089300" y="1683825"/>
          <a:ext cx="6719500" cy="1645800"/>
        </p:xfrm>
        <a:graphic>
          <a:graphicData uri="http://schemas.openxmlformats.org/drawingml/2006/table">
            <a:tbl>
              <a:tblPr>
                <a:noFill/>
                <a:tableStyleId>{DD68BB9B-E47A-4F1A-BBCD-1E19C37EC3B8}</a:tableStyleId>
              </a:tblPr>
              <a:tblGrid>
                <a:gridCol w="134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fr" sz="1700" b="1" u="none" strike="noStrike" cap="none"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Province_State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fr" sz="1700" b="1" u="none" strike="noStrike" cap="none"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Country_Region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fr" sz="1700" u="none" strike="noStrike" cap="none"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             </a:t>
                      </a:r>
                      <a:r>
                        <a:rPr lang="fr" sz="1700" b="1" u="none" strike="noStrike" cap="none"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Date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" sz="1800" b="1" u="none" strike="noStrike" cap="none"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ConfirmedCases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" sz="1800" b="1" u="none" strike="noStrike" cap="none"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FatalitiesCases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strike="noStrike" cap="none"/>
                        <a:t>      Italy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strike="noStrike" cap="none"/>
                        <a:t>     Italy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strike="noStrike" cap="none"/>
                        <a:t>13/05/2020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strike="noStrike" cap="none"/>
                        <a:t>   222104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strike="noStrike" cap="none"/>
                        <a:t>    31106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strike="noStrike" cap="none"/>
                        <a:t>    Tunisia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strike="noStrike" cap="none"/>
                        <a:t>    Tunisia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strike="noStrike" cap="none"/>
                        <a:t>13/05/2020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strike="noStrike" cap="none"/>
                        <a:t>    1032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strike="noStrike" cap="none"/>
                        <a:t>       45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7B7565-35FC-44E6-8A9E-F9AD2C1A9BE5}"/>
              </a:ext>
            </a:extLst>
          </p:cNvPr>
          <p:cNvSpPr txBox="1"/>
          <p:nvPr/>
        </p:nvSpPr>
        <p:spPr>
          <a:xfrm>
            <a:off x="8647814" y="4682451"/>
            <a:ext cx="36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9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ronavirus Disease by Slidesgo">
  <a:themeElements>
    <a:clrScheme name="Custom 9">
      <a:dk1>
        <a:srgbClr val="F5A785"/>
      </a:dk1>
      <a:lt1>
        <a:srgbClr val="293A8F"/>
      </a:lt1>
      <a:dk2>
        <a:srgbClr val="18246E"/>
      </a:dk2>
      <a:lt2>
        <a:srgbClr val="EFF1FF"/>
      </a:lt2>
      <a:accent1>
        <a:srgbClr val="E07A54"/>
      </a:accent1>
      <a:accent2>
        <a:srgbClr val="A83423"/>
      </a:accent2>
      <a:accent3>
        <a:srgbClr val="E97664"/>
      </a:accent3>
      <a:accent4>
        <a:srgbClr val="4F66D9"/>
      </a:accent4>
      <a:accent5>
        <a:srgbClr val="3B4FC5"/>
      </a:accent5>
      <a:accent6>
        <a:srgbClr val="6573BE"/>
      </a:accent6>
      <a:hlink>
        <a:srgbClr val="EFF1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705</Words>
  <Application>Microsoft Office PowerPoint</Application>
  <PresentationFormat>Affichage à l'écran (16:9)</PresentationFormat>
  <Paragraphs>341</Paragraphs>
  <Slides>43</Slides>
  <Notes>32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43</vt:i4>
      </vt:variant>
    </vt:vector>
  </HeadingPairs>
  <TitlesOfParts>
    <vt:vector size="60" baseType="lpstr">
      <vt:lpstr>Pathway Gothic One</vt:lpstr>
      <vt:lpstr>Roboto</vt:lpstr>
      <vt:lpstr>Hind</vt:lpstr>
      <vt:lpstr>Roboto Condensed Light</vt:lpstr>
      <vt:lpstr>Nunito Light</vt:lpstr>
      <vt:lpstr>Raleway SemiBold</vt:lpstr>
      <vt:lpstr>Calibri</vt:lpstr>
      <vt:lpstr>Century Schoolbook</vt:lpstr>
      <vt:lpstr>Fira Sans Extra Condensed Medium</vt:lpstr>
      <vt:lpstr>Oxygen Light</vt:lpstr>
      <vt:lpstr>Oswald</vt:lpstr>
      <vt:lpstr>Comic Sans MS</vt:lpstr>
      <vt:lpstr>Arial</vt:lpstr>
      <vt:lpstr>Wingdings</vt:lpstr>
      <vt:lpstr>Comfortaa</vt:lpstr>
      <vt:lpstr>Simple Light</vt:lpstr>
      <vt:lpstr>Coronavirus Disease by Slidesgo</vt:lpstr>
      <vt:lpstr>COVID 19 GLOBAL FORECASTING</vt:lpstr>
      <vt:lpstr>TABLE OF CONTENTS</vt:lpstr>
      <vt:lpstr>INTRODUCTION</vt:lpstr>
      <vt:lpstr>Machine Learning</vt:lpstr>
      <vt:lpstr>Présentation PowerPoint</vt:lpstr>
      <vt:lpstr> Data Science Lifecycle  </vt:lpstr>
      <vt:lpstr>01</vt:lpstr>
      <vt:lpstr>DATA UNDERSTANDING </vt:lpstr>
      <vt:lpstr>DATA UNDERSTANDING</vt:lpstr>
      <vt:lpstr>4,837,361</vt:lpstr>
      <vt:lpstr>Data Visualization</vt:lpstr>
      <vt:lpstr>Data Visualization</vt:lpstr>
      <vt:lpstr>Data Visualization </vt:lpstr>
      <vt:lpstr>Data Visualization </vt:lpstr>
      <vt:lpstr>Confirmed and Fatalities cases in Italy </vt:lpstr>
      <vt:lpstr>Confirmed and Fatalities cases in Tunisia </vt:lpstr>
      <vt:lpstr>Data Visualization </vt:lpstr>
      <vt:lpstr>02</vt:lpstr>
      <vt:lpstr>Feature generation (1/2)</vt:lpstr>
      <vt:lpstr>Feature generation (2/2) </vt:lpstr>
      <vt:lpstr>03</vt:lpstr>
      <vt:lpstr>Data Modeling</vt:lpstr>
      <vt:lpstr>Ensemble methods</vt:lpstr>
      <vt:lpstr>XGboost </vt:lpstr>
      <vt:lpstr>XGboost</vt:lpstr>
      <vt:lpstr>Features Importance</vt:lpstr>
      <vt:lpstr>The linear Family</vt:lpstr>
      <vt:lpstr>RIDGE</vt:lpstr>
      <vt:lpstr>Prediction Cases &amp; Fatalities in ITALY  with RIDGE</vt:lpstr>
      <vt:lpstr>Decision Tree Algorithms</vt:lpstr>
      <vt:lpstr>CART </vt:lpstr>
      <vt:lpstr>Support Vector Machine</vt:lpstr>
      <vt:lpstr>SVM ( Support Vector Machine) </vt:lpstr>
      <vt:lpstr>Présentation PowerPoint</vt:lpstr>
      <vt:lpstr>Time Series </vt:lpstr>
      <vt:lpstr>ARIMA</vt:lpstr>
      <vt:lpstr>CONFIRMED CASES TUNISIA </vt:lpstr>
      <vt:lpstr>FATALITIES TUNISIA </vt:lpstr>
      <vt:lpstr>Supervised Learning  with Neural Networks</vt:lpstr>
      <vt:lpstr>Neural Network examples</vt:lpstr>
      <vt:lpstr>Deep Learning </vt:lpstr>
      <vt:lpstr>Kaggle Competition </vt:lpstr>
      <vt:lpstr>Stay Safe Stay at Home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GLOBAL FORECASTING</dc:title>
  <cp:lastModifiedBy>ihebmensi9@gmail.com</cp:lastModifiedBy>
  <cp:revision>21</cp:revision>
  <dcterms:modified xsi:type="dcterms:W3CDTF">2020-12-30T11:17:34Z</dcterms:modified>
</cp:coreProperties>
</file>