
<file path=[Content_Types].xml><?xml version="1.0" encoding="utf-8"?>
<Types xmlns="http://schemas.openxmlformats.org/package/2006/content-types">
  <Default Extension="fntdata" ContentType="application/x-fontdata"/>
  <Default Extension="jfif"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7" r:id="rId1"/>
  </p:sldMasterIdLst>
  <p:notesMasterIdLst>
    <p:notesMasterId r:id="rId17"/>
  </p:notesMasterIdLst>
  <p:sldIdLst>
    <p:sldId id="256" r:id="rId2"/>
    <p:sldId id="344" r:id="rId3"/>
    <p:sldId id="260" r:id="rId4"/>
    <p:sldId id="342" r:id="rId5"/>
    <p:sldId id="341" r:id="rId6"/>
    <p:sldId id="345" r:id="rId7"/>
    <p:sldId id="353" r:id="rId8"/>
    <p:sldId id="346" r:id="rId9"/>
    <p:sldId id="347" r:id="rId10"/>
    <p:sldId id="349" r:id="rId11"/>
    <p:sldId id="350" r:id="rId12"/>
    <p:sldId id="354" r:id="rId13"/>
    <p:sldId id="352" r:id="rId14"/>
    <p:sldId id="351" r:id="rId15"/>
    <p:sldId id="284" r:id="rId16"/>
  </p:sldIdLst>
  <p:sldSz cx="9144000" cy="5143500" type="screen16x9"/>
  <p:notesSz cx="6858000" cy="9144000"/>
  <p:embeddedFontLst>
    <p:embeddedFont>
      <p:font typeface="Aldrich" panose="020B0604020202020204" charset="0"/>
      <p:regular r:id="rId18"/>
    </p:embeddedFont>
    <p:embeddedFont>
      <p:font typeface="Bai Jamjuree" panose="020B0604020202020204" charset="-34"/>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3DB27"/>
    <a:srgbClr val="04321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B8ECD5C-1F52-4C52-B3DF-4A15FE378E2D}">
  <a:tblStyle styleId="{2B8ECD5C-1F52-4C52-B3DF-4A15FE378E2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5" autoAdjust="0"/>
    <p:restoredTop sz="94660"/>
  </p:normalViewPr>
  <p:slideViewPr>
    <p:cSldViewPr snapToGrid="0">
      <p:cViewPr varScale="1">
        <p:scale>
          <a:sx n="88" d="100"/>
          <a:sy n="88" d="100"/>
        </p:scale>
        <p:origin x="108" y="6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7"/>
        <p:cNvGrpSpPr/>
        <p:nvPr/>
      </p:nvGrpSpPr>
      <p:grpSpPr>
        <a:xfrm>
          <a:off x="0" y="0"/>
          <a:ext cx="0" cy="0"/>
          <a:chOff x="0" y="0"/>
          <a:chExt cx="0" cy="0"/>
        </a:xfrm>
      </p:grpSpPr>
      <p:sp>
        <p:nvSpPr>
          <p:cNvPr id="1728" name="Google Shape;172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9" name="Google Shape;172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5"/>
        <p:cNvGrpSpPr/>
        <p:nvPr/>
      </p:nvGrpSpPr>
      <p:grpSpPr>
        <a:xfrm>
          <a:off x="0" y="0"/>
          <a:ext cx="0" cy="0"/>
          <a:chOff x="0" y="0"/>
          <a:chExt cx="0" cy="0"/>
        </a:xfrm>
      </p:grpSpPr>
      <p:sp>
        <p:nvSpPr>
          <p:cNvPr id="1736" name="Google Shape;1736;g127f379f983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7" name="Google Shape;1737;g127f379f983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068829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5"/>
        <p:cNvGrpSpPr/>
        <p:nvPr/>
      </p:nvGrpSpPr>
      <p:grpSpPr>
        <a:xfrm>
          <a:off x="0" y="0"/>
          <a:ext cx="0" cy="0"/>
          <a:chOff x="0" y="0"/>
          <a:chExt cx="0" cy="0"/>
        </a:xfrm>
      </p:grpSpPr>
      <p:sp>
        <p:nvSpPr>
          <p:cNvPr id="1736" name="Google Shape;1736;g127f379f983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7" name="Google Shape;1737;g127f379f983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659413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5"/>
        <p:cNvGrpSpPr/>
        <p:nvPr/>
      </p:nvGrpSpPr>
      <p:grpSpPr>
        <a:xfrm>
          <a:off x="0" y="0"/>
          <a:ext cx="0" cy="0"/>
          <a:chOff x="0" y="0"/>
          <a:chExt cx="0" cy="0"/>
        </a:xfrm>
      </p:grpSpPr>
      <p:sp>
        <p:nvSpPr>
          <p:cNvPr id="1736" name="Google Shape;1736;g127f379f983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7" name="Google Shape;1737;g127f379f983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6238469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8"/>
        <p:cNvGrpSpPr/>
        <p:nvPr/>
      </p:nvGrpSpPr>
      <p:grpSpPr>
        <a:xfrm>
          <a:off x="0" y="0"/>
          <a:ext cx="0" cy="0"/>
          <a:chOff x="0" y="0"/>
          <a:chExt cx="0" cy="0"/>
        </a:xfrm>
      </p:grpSpPr>
      <p:sp>
        <p:nvSpPr>
          <p:cNvPr id="1749" name="Google Shape;1749;g127f379f983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0" name="Google Shape;1750;g127f379f983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747219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5"/>
        <p:cNvGrpSpPr/>
        <p:nvPr/>
      </p:nvGrpSpPr>
      <p:grpSpPr>
        <a:xfrm>
          <a:off x="0" y="0"/>
          <a:ext cx="0" cy="0"/>
          <a:chOff x="0" y="0"/>
          <a:chExt cx="0" cy="0"/>
        </a:xfrm>
      </p:grpSpPr>
      <p:sp>
        <p:nvSpPr>
          <p:cNvPr id="1736" name="Google Shape;1736;g127f379f983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7" name="Google Shape;1737;g127f379f983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397102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2"/>
        <p:cNvGrpSpPr/>
        <p:nvPr/>
      </p:nvGrpSpPr>
      <p:grpSpPr>
        <a:xfrm>
          <a:off x="0" y="0"/>
          <a:ext cx="0" cy="0"/>
          <a:chOff x="0" y="0"/>
          <a:chExt cx="0" cy="0"/>
        </a:xfrm>
      </p:grpSpPr>
      <p:sp>
        <p:nvSpPr>
          <p:cNvPr id="2283" name="Google Shape;2283;g127f379f983_0_1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4" name="Google Shape;2284;g127f379f983_0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2"/>
        <p:cNvGrpSpPr/>
        <p:nvPr/>
      </p:nvGrpSpPr>
      <p:grpSpPr>
        <a:xfrm>
          <a:off x="0" y="0"/>
          <a:ext cx="0" cy="0"/>
          <a:chOff x="0" y="0"/>
          <a:chExt cx="0" cy="0"/>
        </a:xfrm>
      </p:grpSpPr>
      <p:sp>
        <p:nvSpPr>
          <p:cNvPr id="1903" name="Google Shape;1903;g127f379f983_0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4" name="Google Shape;1904;g127f379f983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940674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8"/>
        <p:cNvGrpSpPr/>
        <p:nvPr/>
      </p:nvGrpSpPr>
      <p:grpSpPr>
        <a:xfrm>
          <a:off x="0" y="0"/>
          <a:ext cx="0" cy="0"/>
          <a:chOff x="0" y="0"/>
          <a:chExt cx="0" cy="0"/>
        </a:xfrm>
      </p:grpSpPr>
      <p:sp>
        <p:nvSpPr>
          <p:cNvPr id="1789" name="Google Shape;1789;g127f379f983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0" name="Google Shape;1790;g127f379f983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7"/>
        <p:cNvGrpSpPr/>
        <p:nvPr/>
      </p:nvGrpSpPr>
      <p:grpSpPr>
        <a:xfrm>
          <a:off x="0" y="0"/>
          <a:ext cx="0" cy="0"/>
          <a:chOff x="0" y="0"/>
          <a:chExt cx="0" cy="0"/>
        </a:xfrm>
      </p:grpSpPr>
      <p:sp>
        <p:nvSpPr>
          <p:cNvPr id="2768" name="Google Shape;2768;g12948bcd1fb_0_22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9" name="Google Shape;2769;g12948bcd1fb_0_22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898144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5"/>
        <p:cNvGrpSpPr/>
        <p:nvPr/>
      </p:nvGrpSpPr>
      <p:grpSpPr>
        <a:xfrm>
          <a:off x="0" y="0"/>
          <a:ext cx="0" cy="0"/>
          <a:chOff x="0" y="0"/>
          <a:chExt cx="0" cy="0"/>
        </a:xfrm>
      </p:grpSpPr>
      <p:sp>
        <p:nvSpPr>
          <p:cNvPr id="1736" name="Google Shape;1736;g127f379f983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7" name="Google Shape;1737;g127f379f983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402099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5"/>
        <p:cNvGrpSpPr/>
        <p:nvPr/>
      </p:nvGrpSpPr>
      <p:grpSpPr>
        <a:xfrm>
          <a:off x="0" y="0"/>
          <a:ext cx="0" cy="0"/>
          <a:chOff x="0" y="0"/>
          <a:chExt cx="0" cy="0"/>
        </a:xfrm>
      </p:grpSpPr>
      <p:sp>
        <p:nvSpPr>
          <p:cNvPr id="1736" name="Google Shape;1736;g127f379f983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7" name="Google Shape;1737;g127f379f983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653588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5"/>
        <p:cNvGrpSpPr/>
        <p:nvPr/>
      </p:nvGrpSpPr>
      <p:grpSpPr>
        <a:xfrm>
          <a:off x="0" y="0"/>
          <a:ext cx="0" cy="0"/>
          <a:chOff x="0" y="0"/>
          <a:chExt cx="0" cy="0"/>
        </a:xfrm>
      </p:grpSpPr>
      <p:sp>
        <p:nvSpPr>
          <p:cNvPr id="1736" name="Google Shape;1736;g127f379f983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7" name="Google Shape;1737;g127f379f983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824342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5"/>
        <p:cNvGrpSpPr/>
        <p:nvPr/>
      </p:nvGrpSpPr>
      <p:grpSpPr>
        <a:xfrm>
          <a:off x="0" y="0"/>
          <a:ext cx="0" cy="0"/>
          <a:chOff x="0" y="0"/>
          <a:chExt cx="0" cy="0"/>
        </a:xfrm>
      </p:grpSpPr>
      <p:sp>
        <p:nvSpPr>
          <p:cNvPr id="1736" name="Google Shape;1736;g127f379f983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7" name="Google Shape;1737;g127f379f983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50457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8"/>
        <p:cNvGrpSpPr/>
        <p:nvPr/>
      </p:nvGrpSpPr>
      <p:grpSpPr>
        <a:xfrm>
          <a:off x="0" y="0"/>
          <a:ext cx="0" cy="0"/>
          <a:chOff x="0" y="0"/>
          <a:chExt cx="0" cy="0"/>
        </a:xfrm>
      </p:grpSpPr>
      <p:sp>
        <p:nvSpPr>
          <p:cNvPr id="1749" name="Google Shape;1749;g127f379f983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0" name="Google Shape;1750;g127f379f983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8783025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5.jpg"/><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rotWithShape="1">
          <a:blip r:embed="rId2">
            <a:alphaModFix amt="60000"/>
          </a:blip>
          <a:srcRect t="9" b="9"/>
          <a:stretch/>
        </p:blipFill>
        <p:spPr>
          <a:xfrm>
            <a:off x="0" y="1"/>
            <a:ext cx="9144002" cy="5143499"/>
          </a:xfrm>
          <a:prstGeom prst="rect">
            <a:avLst/>
          </a:prstGeom>
          <a:noFill/>
          <a:ln>
            <a:noFill/>
          </a:ln>
        </p:spPr>
      </p:pic>
      <p:sp>
        <p:nvSpPr>
          <p:cNvPr id="10" name="Google Shape;10;p2"/>
          <p:cNvSpPr txBox="1">
            <a:spLocks noGrp="1"/>
          </p:cNvSpPr>
          <p:nvPr>
            <p:ph type="ctrTitle"/>
          </p:nvPr>
        </p:nvSpPr>
        <p:spPr>
          <a:xfrm>
            <a:off x="1248375" y="1541473"/>
            <a:ext cx="6647100" cy="1695900"/>
          </a:xfrm>
          <a:prstGeom prst="rect">
            <a:avLst/>
          </a:prstGeom>
        </p:spPr>
        <p:txBody>
          <a:bodyPr spcFirstLastPara="1" wrap="square" lIns="91425" tIns="0" rIns="91425" bIns="91425" anchor="t" anchorCtr="0">
            <a:noAutofit/>
          </a:bodyPr>
          <a:lstStyle>
            <a:lvl1pPr lvl="0" algn="ctr">
              <a:lnSpc>
                <a:spcPct val="90000"/>
              </a:lnSpc>
              <a:spcBef>
                <a:spcPts val="0"/>
              </a:spcBef>
              <a:spcAft>
                <a:spcPts val="0"/>
              </a:spcAft>
              <a:buSzPts val="5200"/>
              <a:buNone/>
              <a:defRPr sz="6000">
                <a:latin typeface="Aldrich"/>
                <a:ea typeface="Aldrich"/>
                <a:cs typeface="Aldrich"/>
                <a:sym typeface="Aldrich"/>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1248525" y="3290708"/>
            <a:ext cx="6647100" cy="3780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700">
                <a:solidFill>
                  <a:schemeClr val="lt1"/>
                </a:solidFill>
                <a:latin typeface="Bai Jamjuree"/>
                <a:ea typeface="Bai Jamjuree"/>
                <a:cs typeface="Bai Jamjuree"/>
                <a:sym typeface="Bai Jamjure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pic>
        <p:nvPicPr>
          <p:cNvPr id="12" name="Google Shape;12;p2"/>
          <p:cNvPicPr preferRelativeResize="0"/>
          <p:nvPr/>
        </p:nvPicPr>
        <p:blipFill>
          <a:blip r:embed="rId3">
            <a:alphaModFix/>
          </a:blip>
          <a:stretch>
            <a:fillRect/>
          </a:stretch>
        </p:blipFill>
        <p:spPr>
          <a:xfrm>
            <a:off x="-467701" y="3755650"/>
            <a:ext cx="9353213" cy="2681250"/>
          </a:xfrm>
          <a:prstGeom prst="rect">
            <a:avLst/>
          </a:prstGeom>
          <a:noFill/>
          <a:ln>
            <a:noFill/>
          </a:ln>
        </p:spPr>
      </p:pic>
      <p:grpSp>
        <p:nvGrpSpPr>
          <p:cNvPr id="13" name="Google Shape;13;p2"/>
          <p:cNvGrpSpPr/>
          <p:nvPr/>
        </p:nvGrpSpPr>
        <p:grpSpPr>
          <a:xfrm>
            <a:off x="391864" y="3545270"/>
            <a:ext cx="289170" cy="284718"/>
            <a:chOff x="426000" y="3302025"/>
            <a:chExt cx="220875" cy="217475"/>
          </a:xfrm>
        </p:grpSpPr>
        <p:sp>
          <p:nvSpPr>
            <p:cNvPr id="14" name="Google Shape;14;p2"/>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 name="Google Shape;16;p2"/>
          <p:cNvGrpSpPr/>
          <p:nvPr/>
        </p:nvGrpSpPr>
        <p:grpSpPr>
          <a:xfrm>
            <a:off x="357713" y="905775"/>
            <a:ext cx="357454" cy="956304"/>
            <a:chOff x="357713" y="600975"/>
            <a:chExt cx="357454" cy="956304"/>
          </a:xfrm>
        </p:grpSpPr>
        <p:sp>
          <p:nvSpPr>
            <p:cNvPr id="17" name="Google Shape;17;p2"/>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oogle Shape;21;p2"/>
          <p:cNvGrpSpPr/>
          <p:nvPr/>
        </p:nvGrpSpPr>
        <p:grpSpPr>
          <a:xfrm>
            <a:off x="5258308" y="722871"/>
            <a:ext cx="793256" cy="182899"/>
            <a:chOff x="2685575" y="2835950"/>
            <a:chExt cx="433000" cy="99825"/>
          </a:xfrm>
        </p:grpSpPr>
        <p:sp>
          <p:nvSpPr>
            <p:cNvPr id="22" name="Google Shape;22;p2"/>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26;p2"/>
          <p:cNvGrpSpPr/>
          <p:nvPr/>
        </p:nvGrpSpPr>
        <p:grpSpPr>
          <a:xfrm>
            <a:off x="1409864" y="-1010428"/>
            <a:ext cx="2019176" cy="2019176"/>
            <a:chOff x="1943325" y="-220375"/>
            <a:chExt cx="1298672" cy="1298672"/>
          </a:xfrm>
        </p:grpSpPr>
        <p:sp>
          <p:nvSpPr>
            <p:cNvPr id="27" name="Google Shape;27;p2"/>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 name="Google Shape;75;p2"/>
          <p:cNvGrpSpPr/>
          <p:nvPr/>
        </p:nvGrpSpPr>
        <p:grpSpPr>
          <a:xfrm>
            <a:off x="8366565" y="3429220"/>
            <a:ext cx="1965289" cy="517060"/>
            <a:chOff x="3539975" y="3523525"/>
            <a:chExt cx="745925" cy="196250"/>
          </a:xfrm>
        </p:grpSpPr>
        <p:sp>
          <p:nvSpPr>
            <p:cNvPr id="76" name="Google Shape;76;p2"/>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2" name="Google Shape;92;p2"/>
          <p:cNvSpPr/>
          <p:nvPr/>
        </p:nvSpPr>
        <p:spPr>
          <a:xfrm>
            <a:off x="7796285" y="2758125"/>
            <a:ext cx="825452" cy="1673688"/>
          </a:xfrm>
          <a:custGeom>
            <a:avLst/>
            <a:gdLst/>
            <a:ahLst/>
            <a:cxnLst/>
            <a:rect l="l" t="t" r="r" b="b"/>
            <a:pathLst>
              <a:path w="16883" h="34232" fill="none" extrusionOk="0">
                <a:moveTo>
                  <a:pt x="16882" y="34232"/>
                </a:moveTo>
                <a:cubicBezTo>
                  <a:pt x="7517" y="34109"/>
                  <a:pt x="1" y="26494"/>
                  <a:pt x="1" y="17129"/>
                </a:cubicBezTo>
                <a:cubicBezTo>
                  <a:pt x="1" y="7764"/>
                  <a:pt x="7517" y="124"/>
                  <a:pt x="16882" y="1"/>
                </a:cubicBezTo>
              </a:path>
            </a:pathLst>
          </a:custGeom>
          <a:noFill/>
          <a:ln w="85025" cap="flat" cmpd="sng">
            <a:solidFill>
              <a:schemeClr val="lt1"/>
            </a:solidFill>
            <a:prstDash val="solid"/>
            <a:miter lim="246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3" name="Google Shape;93;p2"/>
          <p:cNvPicPr preferRelativeResize="0"/>
          <p:nvPr/>
        </p:nvPicPr>
        <p:blipFill>
          <a:blip r:embed="rId4">
            <a:alphaModFix/>
          </a:blip>
          <a:stretch>
            <a:fillRect/>
          </a:stretch>
        </p:blipFill>
        <p:spPr>
          <a:xfrm>
            <a:off x="7164689" y="-802375"/>
            <a:ext cx="2527512" cy="268125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only" type="titleOnly">
  <p:cSld name="TITLE_ONLY">
    <p:spTree>
      <p:nvGrpSpPr>
        <p:cNvPr id="1" name="Shape 264"/>
        <p:cNvGrpSpPr/>
        <p:nvPr/>
      </p:nvGrpSpPr>
      <p:grpSpPr>
        <a:xfrm>
          <a:off x="0" y="0"/>
          <a:ext cx="0" cy="0"/>
          <a:chOff x="0" y="0"/>
          <a:chExt cx="0" cy="0"/>
        </a:xfrm>
      </p:grpSpPr>
      <p:pic>
        <p:nvPicPr>
          <p:cNvPr id="265" name="Google Shape;265;p6"/>
          <p:cNvPicPr preferRelativeResize="0"/>
          <p:nvPr/>
        </p:nvPicPr>
        <p:blipFill rotWithShape="1">
          <a:blip r:embed="rId2">
            <a:alphaModFix amt="60000"/>
          </a:blip>
          <a:srcRect t="9" b="9"/>
          <a:stretch/>
        </p:blipFill>
        <p:spPr>
          <a:xfrm rot="10800000" flipH="1">
            <a:off x="0" y="1"/>
            <a:ext cx="9144002" cy="5143499"/>
          </a:xfrm>
          <a:prstGeom prst="rect">
            <a:avLst/>
          </a:prstGeom>
          <a:noFill/>
          <a:ln>
            <a:noFill/>
          </a:ln>
        </p:spPr>
      </p:pic>
      <p:sp>
        <p:nvSpPr>
          <p:cNvPr id="266" name="Google Shape;266;p6"/>
          <p:cNvSpPr txBox="1">
            <a:spLocks noGrp="1"/>
          </p:cNvSpPr>
          <p:nvPr>
            <p:ph type="title"/>
          </p:nvPr>
        </p:nvSpPr>
        <p:spPr>
          <a:xfrm>
            <a:off x="715500" y="538250"/>
            <a:ext cx="7713000" cy="420600"/>
          </a:xfrm>
          <a:prstGeom prst="rect">
            <a:avLst/>
          </a:prstGeom>
        </p:spPr>
        <p:txBody>
          <a:bodyPr spcFirstLastPara="1" wrap="square" lIns="91425" tIns="0" rIns="91425" bIns="91425" anchor="t" anchorCtr="0">
            <a:noAutofit/>
          </a:bodyPr>
          <a:lstStyle>
            <a:lvl1pPr lvl="0">
              <a:spcBef>
                <a:spcPts val="0"/>
              </a:spcBef>
              <a:spcAft>
                <a:spcPts val="0"/>
              </a:spcAft>
              <a:buSzPts val="2900"/>
              <a:buNone/>
              <a:defRPr sz="2900">
                <a:latin typeface="Aldrich"/>
                <a:ea typeface="Aldrich"/>
                <a:cs typeface="Aldrich"/>
                <a:sym typeface="Aldrich"/>
              </a:defRPr>
            </a:lvl1pPr>
            <a:lvl2pPr lvl="1">
              <a:spcBef>
                <a:spcPts val="0"/>
              </a:spcBef>
              <a:spcAft>
                <a:spcPts val="0"/>
              </a:spcAft>
              <a:buSzPts val="2900"/>
              <a:buNone/>
              <a:defRPr/>
            </a:lvl2pPr>
            <a:lvl3pPr lvl="2">
              <a:spcBef>
                <a:spcPts val="0"/>
              </a:spcBef>
              <a:spcAft>
                <a:spcPts val="0"/>
              </a:spcAft>
              <a:buSzPts val="2900"/>
              <a:buNone/>
              <a:defRPr/>
            </a:lvl3pPr>
            <a:lvl4pPr lvl="3">
              <a:spcBef>
                <a:spcPts val="0"/>
              </a:spcBef>
              <a:spcAft>
                <a:spcPts val="0"/>
              </a:spcAft>
              <a:buSzPts val="2900"/>
              <a:buNone/>
              <a:defRPr/>
            </a:lvl4pPr>
            <a:lvl5pPr lvl="4">
              <a:spcBef>
                <a:spcPts val="0"/>
              </a:spcBef>
              <a:spcAft>
                <a:spcPts val="0"/>
              </a:spcAft>
              <a:buSzPts val="2900"/>
              <a:buNone/>
              <a:defRPr/>
            </a:lvl5pPr>
            <a:lvl6pPr lvl="5">
              <a:spcBef>
                <a:spcPts val="0"/>
              </a:spcBef>
              <a:spcAft>
                <a:spcPts val="0"/>
              </a:spcAft>
              <a:buSzPts val="2900"/>
              <a:buNone/>
              <a:defRPr/>
            </a:lvl6pPr>
            <a:lvl7pPr lvl="6">
              <a:spcBef>
                <a:spcPts val="0"/>
              </a:spcBef>
              <a:spcAft>
                <a:spcPts val="0"/>
              </a:spcAft>
              <a:buSzPts val="2900"/>
              <a:buNone/>
              <a:defRPr/>
            </a:lvl7pPr>
            <a:lvl8pPr lvl="7">
              <a:spcBef>
                <a:spcPts val="0"/>
              </a:spcBef>
              <a:spcAft>
                <a:spcPts val="0"/>
              </a:spcAft>
              <a:buSzPts val="2900"/>
              <a:buNone/>
              <a:defRPr/>
            </a:lvl8pPr>
            <a:lvl9pPr lvl="8">
              <a:spcBef>
                <a:spcPts val="0"/>
              </a:spcBef>
              <a:spcAft>
                <a:spcPts val="0"/>
              </a:spcAft>
              <a:buSzPts val="2900"/>
              <a:buNone/>
              <a:defRPr/>
            </a:lvl9pPr>
          </a:lstStyle>
          <a:p>
            <a:endParaRPr/>
          </a:p>
        </p:txBody>
      </p:sp>
      <p:grpSp>
        <p:nvGrpSpPr>
          <p:cNvPr id="267" name="Google Shape;267;p6"/>
          <p:cNvGrpSpPr/>
          <p:nvPr/>
        </p:nvGrpSpPr>
        <p:grpSpPr>
          <a:xfrm flipH="1">
            <a:off x="-99423" y="4189150"/>
            <a:ext cx="1039906" cy="679800"/>
            <a:chOff x="4082325" y="3790650"/>
            <a:chExt cx="1039906" cy="679800"/>
          </a:xfrm>
        </p:grpSpPr>
        <p:sp>
          <p:nvSpPr>
            <p:cNvPr id="268" name="Google Shape;268;p6"/>
            <p:cNvSpPr/>
            <p:nvPr/>
          </p:nvSpPr>
          <p:spPr>
            <a:xfrm>
              <a:off x="4082325" y="3790650"/>
              <a:ext cx="1039906" cy="94858"/>
            </a:xfrm>
            <a:custGeom>
              <a:avLst/>
              <a:gdLst/>
              <a:ahLst/>
              <a:cxnLst/>
              <a:rect l="l" t="t" r="r" b="b"/>
              <a:pathLst>
                <a:path w="15874" h="1448" fill="none" extrusionOk="0">
                  <a:moveTo>
                    <a:pt x="1" y="1"/>
                  </a:moveTo>
                  <a:cubicBezTo>
                    <a:pt x="1138" y="1"/>
                    <a:pt x="1138" y="1447"/>
                    <a:pt x="2276" y="1447"/>
                  </a:cubicBezTo>
                  <a:cubicBezTo>
                    <a:pt x="3395" y="1447"/>
                    <a:pt x="3395" y="1"/>
                    <a:pt x="4533" y="1"/>
                  </a:cubicBezTo>
                  <a:cubicBezTo>
                    <a:pt x="5671" y="1"/>
                    <a:pt x="5671" y="1447"/>
                    <a:pt x="6809" y="1447"/>
                  </a:cubicBezTo>
                  <a:cubicBezTo>
                    <a:pt x="7947" y="1447"/>
                    <a:pt x="7947" y="1"/>
                    <a:pt x="9065" y="1"/>
                  </a:cubicBezTo>
                  <a:cubicBezTo>
                    <a:pt x="10203" y="1"/>
                    <a:pt x="10203" y="1447"/>
                    <a:pt x="11341" y="1447"/>
                  </a:cubicBezTo>
                  <a:cubicBezTo>
                    <a:pt x="12479" y="1447"/>
                    <a:pt x="12479" y="1"/>
                    <a:pt x="13617" y="1"/>
                  </a:cubicBezTo>
                  <a:cubicBezTo>
                    <a:pt x="14736" y="1"/>
                    <a:pt x="14736" y="1447"/>
                    <a:pt x="15873" y="1447"/>
                  </a:cubicBezTo>
                </a:path>
              </a:pathLst>
            </a:custGeom>
            <a:solidFill>
              <a:schemeClr val="lt1"/>
            </a:solidFill>
            <a:ln w="12050"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6"/>
            <p:cNvSpPr/>
            <p:nvPr/>
          </p:nvSpPr>
          <p:spPr>
            <a:xfrm>
              <a:off x="4082325" y="4083808"/>
              <a:ext cx="1039906" cy="94793"/>
            </a:xfrm>
            <a:custGeom>
              <a:avLst/>
              <a:gdLst/>
              <a:ahLst/>
              <a:cxnLst/>
              <a:rect l="l" t="t" r="r" b="b"/>
              <a:pathLst>
                <a:path w="15874" h="1447" fill="none" extrusionOk="0">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w="12050"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6"/>
            <p:cNvSpPr/>
            <p:nvPr/>
          </p:nvSpPr>
          <p:spPr>
            <a:xfrm>
              <a:off x="4082325" y="4375657"/>
              <a:ext cx="1039906" cy="94793"/>
            </a:xfrm>
            <a:custGeom>
              <a:avLst/>
              <a:gdLst/>
              <a:ahLst/>
              <a:cxnLst/>
              <a:rect l="l" t="t" r="r" b="b"/>
              <a:pathLst>
                <a:path w="15874" h="1447" fill="none" extrusionOk="0">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w="12050"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1" name="Google Shape;271;p6"/>
          <p:cNvGrpSpPr/>
          <p:nvPr/>
        </p:nvGrpSpPr>
        <p:grpSpPr>
          <a:xfrm rot="5400000">
            <a:off x="8405096" y="2480296"/>
            <a:ext cx="793256" cy="182899"/>
            <a:chOff x="2685575" y="2835950"/>
            <a:chExt cx="433000" cy="99825"/>
          </a:xfrm>
        </p:grpSpPr>
        <p:sp>
          <p:nvSpPr>
            <p:cNvPr id="272" name="Google Shape;272;p6"/>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6"/>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6"/>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6"/>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6" name="Google Shape;276;p6"/>
          <p:cNvGrpSpPr/>
          <p:nvPr/>
        </p:nvGrpSpPr>
        <p:grpSpPr>
          <a:xfrm flipH="1">
            <a:off x="8194575" y="4265345"/>
            <a:ext cx="1965289" cy="517060"/>
            <a:chOff x="3539975" y="3523525"/>
            <a:chExt cx="745925" cy="196250"/>
          </a:xfrm>
        </p:grpSpPr>
        <p:sp>
          <p:nvSpPr>
            <p:cNvPr id="277" name="Google Shape;277;p6"/>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6"/>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6"/>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6"/>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6"/>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6"/>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6"/>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6"/>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6"/>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6"/>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6"/>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6"/>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6"/>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6"/>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6"/>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6"/>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Main point">
  <p:cSld name="MAIN_POINT">
    <p:spTree>
      <p:nvGrpSpPr>
        <p:cNvPr id="1" name="Shape 373"/>
        <p:cNvGrpSpPr/>
        <p:nvPr/>
      </p:nvGrpSpPr>
      <p:grpSpPr>
        <a:xfrm>
          <a:off x="0" y="0"/>
          <a:ext cx="0" cy="0"/>
          <a:chOff x="0" y="0"/>
          <a:chExt cx="0" cy="0"/>
        </a:xfrm>
      </p:grpSpPr>
      <p:pic>
        <p:nvPicPr>
          <p:cNvPr id="374" name="Google Shape;374;p8"/>
          <p:cNvPicPr preferRelativeResize="0"/>
          <p:nvPr/>
        </p:nvPicPr>
        <p:blipFill rotWithShape="1">
          <a:blip r:embed="rId2">
            <a:alphaModFix amt="60000"/>
          </a:blip>
          <a:srcRect t="9" b="9"/>
          <a:stretch/>
        </p:blipFill>
        <p:spPr>
          <a:xfrm rot="10800000">
            <a:off x="0" y="1"/>
            <a:ext cx="9144002" cy="5143499"/>
          </a:xfrm>
          <a:prstGeom prst="rect">
            <a:avLst/>
          </a:prstGeom>
          <a:noFill/>
          <a:ln>
            <a:noFill/>
          </a:ln>
        </p:spPr>
      </p:pic>
      <p:sp>
        <p:nvSpPr>
          <p:cNvPr id="375" name="Google Shape;375;p8"/>
          <p:cNvSpPr txBox="1">
            <a:spLocks noGrp="1"/>
          </p:cNvSpPr>
          <p:nvPr>
            <p:ph type="title"/>
          </p:nvPr>
        </p:nvSpPr>
        <p:spPr>
          <a:xfrm>
            <a:off x="1987800" y="1227877"/>
            <a:ext cx="5168400" cy="2615400"/>
          </a:xfrm>
          <a:prstGeom prst="rect">
            <a:avLst/>
          </a:prstGeom>
        </p:spPr>
        <p:txBody>
          <a:bodyPr spcFirstLastPara="1" wrap="square" lIns="91425" tIns="0" rIns="91425" bIns="91425" anchor="ctr" anchorCtr="0">
            <a:noAutofit/>
          </a:bodyPr>
          <a:lstStyle>
            <a:lvl1pPr lvl="0" algn="ctr">
              <a:spcBef>
                <a:spcPts val="0"/>
              </a:spcBef>
              <a:spcAft>
                <a:spcPts val="0"/>
              </a:spcAft>
              <a:buSzPts val="4800"/>
              <a:buNone/>
              <a:defRPr sz="6900">
                <a:latin typeface="Aldrich"/>
                <a:ea typeface="Aldrich"/>
                <a:cs typeface="Aldrich"/>
                <a:sym typeface="Aldrich"/>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grpSp>
        <p:nvGrpSpPr>
          <p:cNvPr id="376" name="Google Shape;376;p8"/>
          <p:cNvGrpSpPr/>
          <p:nvPr/>
        </p:nvGrpSpPr>
        <p:grpSpPr>
          <a:xfrm rot="-5400000">
            <a:off x="2819427" y="4284163"/>
            <a:ext cx="289170" cy="284718"/>
            <a:chOff x="426000" y="3302025"/>
            <a:chExt cx="220875" cy="217475"/>
          </a:xfrm>
        </p:grpSpPr>
        <p:sp>
          <p:nvSpPr>
            <p:cNvPr id="377" name="Google Shape;377;p8"/>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8"/>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9" name="Google Shape;379;p8"/>
          <p:cNvGrpSpPr/>
          <p:nvPr/>
        </p:nvGrpSpPr>
        <p:grpSpPr>
          <a:xfrm rot="-5400000">
            <a:off x="1014983" y="3948380"/>
            <a:ext cx="357454" cy="956304"/>
            <a:chOff x="357713" y="600975"/>
            <a:chExt cx="357454" cy="956304"/>
          </a:xfrm>
        </p:grpSpPr>
        <p:sp>
          <p:nvSpPr>
            <p:cNvPr id="380" name="Google Shape;380;p8"/>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8"/>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8"/>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8"/>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4" name="Google Shape;384;p8"/>
          <p:cNvSpPr/>
          <p:nvPr/>
        </p:nvSpPr>
        <p:spPr>
          <a:xfrm>
            <a:off x="5427233" y="4098668"/>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Section title and description">
  <p:cSld name="SECTION_TITLE_AND_DESCRIPTION">
    <p:spTree>
      <p:nvGrpSpPr>
        <p:cNvPr id="1" name="Shape 385"/>
        <p:cNvGrpSpPr/>
        <p:nvPr/>
      </p:nvGrpSpPr>
      <p:grpSpPr>
        <a:xfrm>
          <a:off x="0" y="0"/>
          <a:ext cx="0" cy="0"/>
          <a:chOff x="0" y="0"/>
          <a:chExt cx="0" cy="0"/>
        </a:xfrm>
      </p:grpSpPr>
      <p:pic>
        <p:nvPicPr>
          <p:cNvPr id="386" name="Google Shape;386;p9"/>
          <p:cNvPicPr preferRelativeResize="0"/>
          <p:nvPr/>
        </p:nvPicPr>
        <p:blipFill rotWithShape="1">
          <a:blip r:embed="rId2">
            <a:alphaModFix amt="60000"/>
          </a:blip>
          <a:srcRect t="9" b="9"/>
          <a:stretch/>
        </p:blipFill>
        <p:spPr>
          <a:xfrm rot="10800000" flipH="1">
            <a:off x="0" y="1"/>
            <a:ext cx="9144002" cy="5143499"/>
          </a:xfrm>
          <a:prstGeom prst="rect">
            <a:avLst/>
          </a:prstGeom>
          <a:noFill/>
          <a:ln>
            <a:noFill/>
          </a:ln>
        </p:spPr>
      </p:pic>
      <p:sp>
        <p:nvSpPr>
          <p:cNvPr id="387" name="Google Shape;387;p9"/>
          <p:cNvSpPr txBox="1">
            <a:spLocks noGrp="1"/>
          </p:cNvSpPr>
          <p:nvPr>
            <p:ph type="title"/>
          </p:nvPr>
        </p:nvSpPr>
        <p:spPr>
          <a:xfrm>
            <a:off x="803348" y="1764416"/>
            <a:ext cx="4635900" cy="632100"/>
          </a:xfrm>
          <a:prstGeom prst="rect">
            <a:avLst/>
          </a:prstGeom>
        </p:spPr>
        <p:txBody>
          <a:bodyPr spcFirstLastPara="1" wrap="square" lIns="91425" tIns="0" rIns="91425" bIns="91425" anchor="t" anchorCtr="0">
            <a:noAutofit/>
          </a:bodyPr>
          <a:lstStyle>
            <a:lvl1pPr lvl="0">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8" name="Google Shape;388;p9"/>
          <p:cNvSpPr txBox="1">
            <a:spLocks noGrp="1"/>
          </p:cNvSpPr>
          <p:nvPr>
            <p:ph type="subTitle" idx="1"/>
          </p:nvPr>
        </p:nvSpPr>
        <p:spPr>
          <a:xfrm>
            <a:off x="803350" y="2483809"/>
            <a:ext cx="4635900" cy="1330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100"/>
              <a:buNone/>
              <a:defRPr sz="1700">
                <a:solidFill>
                  <a:schemeClr val="lt1"/>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grpSp>
        <p:nvGrpSpPr>
          <p:cNvPr id="389" name="Google Shape;389;p9"/>
          <p:cNvGrpSpPr/>
          <p:nvPr/>
        </p:nvGrpSpPr>
        <p:grpSpPr>
          <a:xfrm>
            <a:off x="391864" y="4307270"/>
            <a:ext cx="289170" cy="284718"/>
            <a:chOff x="426000" y="3302025"/>
            <a:chExt cx="220875" cy="217475"/>
          </a:xfrm>
        </p:grpSpPr>
        <p:sp>
          <p:nvSpPr>
            <p:cNvPr id="390" name="Google Shape;390;p9"/>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9"/>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2" name="Google Shape;392;p9"/>
          <p:cNvGrpSpPr/>
          <p:nvPr/>
        </p:nvGrpSpPr>
        <p:grpSpPr>
          <a:xfrm>
            <a:off x="4724908" y="599573"/>
            <a:ext cx="793256" cy="182899"/>
            <a:chOff x="2685575" y="2835950"/>
            <a:chExt cx="433000" cy="99825"/>
          </a:xfrm>
        </p:grpSpPr>
        <p:sp>
          <p:nvSpPr>
            <p:cNvPr id="393" name="Google Shape;393;p9"/>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9"/>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9"/>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9"/>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7" name="Google Shape;397;p9"/>
          <p:cNvGrpSpPr/>
          <p:nvPr/>
        </p:nvGrpSpPr>
        <p:grpSpPr>
          <a:xfrm>
            <a:off x="3091076" y="4281547"/>
            <a:ext cx="2019176" cy="2019176"/>
            <a:chOff x="1943325" y="-220375"/>
            <a:chExt cx="1298672" cy="1298672"/>
          </a:xfrm>
        </p:grpSpPr>
        <p:sp>
          <p:nvSpPr>
            <p:cNvPr id="398" name="Google Shape;398;p9"/>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9"/>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9"/>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9"/>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9"/>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9"/>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9"/>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9"/>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9"/>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9"/>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9"/>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9"/>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9"/>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9"/>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9"/>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9"/>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9"/>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9"/>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9"/>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9"/>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9"/>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9"/>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9"/>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9"/>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9"/>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9"/>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9"/>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9"/>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9"/>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9"/>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9"/>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9"/>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9"/>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9"/>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9"/>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9"/>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9"/>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9"/>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9"/>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9"/>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9"/>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9"/>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9"/>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9"/>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9"/>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9"/>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9"/>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9"/>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6" name="Google Shape;446;p9"/>
          <p:cNvGrpSpPr/>
          <p:nvPr/>
        </p:nvGrpSpPr>
        <p:grpSpPr>
          <a:xfrm>
            <a:off x="7851727" y="4404720"/>
            <a:ext cx="1965289" cy="517060"/>
            <a:chOff x="3539975" y="3523525"/>
            <a:chExt cx="745925" cy="196250"/>
          </a:xfrm>
        </p:grpSpPr>
        <p:sp>
          <p:nvSpPr>
            <p:cNvPr id="447" name="Google Shape;447;p9"/>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9"/>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9"/>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9"/>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9"/>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9"/>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9"/>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9"/>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9"/>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9"/>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9"/>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9"/>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9"/>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9"/>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9"/>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9"/>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3" name="Google Shape;463;p9"/>
          <p:cNvSpPr/>
          <p:nvPr/>
        </p:nvSpPr>
        <p:spPr>
          <a:xfrm>
            <a:off x="1765763" y="533623"/>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Table of contents">
  <p:cSld name="CUSTOM">
    <p:spTree>
      <p:nvGrpSpPr>
        <p:cNvPr id="1" name="Shape 557"/>
        <p:cNvGrpSpPr/>
        <p:nvPr/>
      </p:nvGrpSpPr>
      <p:grpSpPr>
        <a:xfrm>
          <a:off x="0" y="0"/>
          <a:ext cx="0" cy="0"/>
          <a:chOff x="0" y="0"/>
          <a:chExt cx="0" cy="0"/>
        </a:xfrm>
      </p:grpSpPr>
      <p:pic>
        <p:nvPicPr>
          <p:cNvPr id="558" name="Google Shape;558;p13"/>
          <p:cNvPicPr preferRelativeResize="0"/>
          <p:nvPr/>
        </p:nvPicPr>
        <p:blipFill rotWithShape="1">
          <a:blip r:embed="rId2">
            <a:alphaModFix amt="60000"/>
          </a:blip>
          <a:srcRect l="39" r="29"/>
          <a:stretch/>
        </p:blipFill>
        <p:spPr>
          <a:xfrm rot="10800000" flipH="1">
            <a:off x="0" y="1"/>
            <a:ext cx="9144002" cy="5143499"/>
          </a:xfrm>
          <a:prstGeom prst="rect">
            <a:avLst/>
          </a:prstGeom>
          <a:noFill/>
          <a:ln>
            <a:noFill/>
          </a:ln>
        </p:spPr>
      </p:pic>
      <p:sp>
        <p:nvSpPr>
          <p:cNvPr id="559" name="Google Shape;559;p13"/>
          <p:cNvSpPr txBox="1">
            <a:spLocks noGrp="1"/>
          </p:cNvSpPr>
          <p:nvPr>
            <p:ph type="title" hasCustomPrompt="1"/>
          </p:nvPr>
        </p:nvSpPr>
        <p:spPr>
          <a:xfrm>
            <a:off x="817925" y="1535078"/>
            <a:ext cx="821700" cy="554400"/>
          </a:xfrm>
          <a:prstGeom prst="rect">
            <a:avLst/>
          </a:prstGeom>
        </p:spPr>
        <p:txBody>
          <a:bodyPr spcFirstLastPara="1" wrap="square" lIns="91425" tIns="0" rIns="91425" bIns="91425" anchor="t" anchorCtr="0">
            <a:noAutofit/>
          </a:bodyPr>
          <a:lstStyle>
            <a:lvl1pPr lvl="0" algn="ctr" rtl="0">
              <a:spcBef>
                <a:spcPts val="0"/>
              </a:spcBef>
              <a:spcAft>
                <a:spcPts val="0"/>
              </a:spcAft>
              <a:buSzPts val="3700"/>
              <a:buNone/>
              <a:defRPr sz="2300">
                <a:solidFill>
                  <a:schemeClr val="dk1"/>
                </a:solidFill>
              </a:defRPr>
            </a:lvl1pPr>
            <a:lvl2pPr lvl="1" algn="ctr" rtl="0">
              <a:spcBef>
                <a:spcPts val="0"/>
              </a:spcBef>
              <a:spcAft>
                <a:spcPts val="0"/>
              </a:spcAft>
              <a:buSzPts val="3700"/>
              <a:buNone/>
              <a:defRPr sz="3700"/>
            </a:lvl2pPr>
            <a:lvl3pPr lvl="2" algn="ctr" rtl="0">
              <a:spcBef>
                <a:spcPts val="0"/>
              </a:spcBef>
              <a:spcAft>
                <a:spcPts val="0"/>
              </a:spcAft>
              <a:buSzPts val="3700"/>
              <a:buNone/>
              <a:defRPr sz="3700"/>
            </a:lvl3pPr>
            <a:lvl4pPr lvl="3" algn="ctr" rtl="0">
              <a:spcBef>
                <a:spcPts val="0"/>
              </a:spcBef>
              <a:spcAft>
                <a:spcPts val="0"/>
              </a:spcAft>
              <a:buSzPts val="3700"/>
              <a:buNone/>
              <a:defRPr sz="3700"/>
            </a:lvl4pPr>
            <a:lvl5pPr lvl="4" algn="ctr" rtl="0">
              <a:spcBef>
                <a:spcPts val="0"/>
              </a:spcBef>
              <a:spcAft>
                <a:spcPts val="0"/>
              </a:spcAft>
              <a:buSzPts val="3700"/>
              <a:buNone/>
              <a:defRPr sz="3700"/>
            </a:lvl5pPr>
            <a:lvl6pPr lvl="5" algn="ctr" rtl="0">
              <a:spcBef>
                <a:spcPts val="0"/>
              </a:spcBef>
              <a:spcAft>
                <a:spcPts val="0"/>
              </a:spcAft>
              <a:buSzPts val="3700"/>
              <a:buNone/>
              <a:defRPr sz="3700"/>
            </a:lvl6pPr>
            <a:lvl7pPr lvl="6" algn="ctr" rtl="0">
              <a:spcBef>
                <a:spcPts val="0"/>
              </a:spcBef>
              <a:spcAft>
                <a:spcPts val="0"/>
              </a:spcAft>
              <a:buSzPts val="3700"/>
              <a:buNone/>
              <a:defRPr sz="3700"/>
            </a:lvl7pPr>
            <a:lvl8pPr lvl="7" algn="ctr" rtl="0">
              <a:spcBef>
                <a:spcPts val="0"/>
              </a:spcBef>
              <a:spcAft>
                <a:spcPts val="0"/>
              </a:spcAft>
              <a:buSzPts val="3700"/>
              <a:buNone/>
              <a:defRPr sz="3700"/>
            </a:lvl8pPr>
            <a:lvl9pPr lvl="8" algn="ctr" rtl="0">
              <a:spcBef>
                <a:spcPts val="0"/>
              </a:spcBef>
              <a:spcAft>
                <a:spcPts val="0"/>
              </a:spcAft>
              <a:buSzPts val="3700"/>
              <a:buNone/>
              <a:defRPr sz="3700"/>
            </a:lvl9pPr>
          </a:lstStyle>
          <a:p>
            <a:r>
              <a:t>xx%</a:t>
            </a:r>
          </a:p>
        </p:txBody>
      </p:sp>
      <p:sp>
        <p:nvSpPr>
          <p:cNvPr id="560" name="Google Shape;560;p13"/>
          <p:cNvSpPr txBox="1">
            <a:spLocks noGrp="1"/>
          </p:cNvSpPr>
          <p:nvPr>
            <p:ph type="subTitle" idx="1"/>
          </p:nvPr>
        </p:nvSpPr>
        <p:spPr>
          <a:xfrm>
            <a:off x="1639675" y="1483450"/>
            <a:ext cx="2887200" cy="3546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sz="2100">
                <a:latin typeface="Aldrich"/>
                <a:ea typeface="Aldrich"/>
                <a:cs typeface="Aldrich"/>
                <a:sym typeface="Aldrich"/>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1" name="Google Shape;561;p13"/>
          <p:cNvSpPr txBox="1">
            <a:spLocks noGrp="1"/>
          </p:cNvSpPr>
          <p:nvPr>
            <p:ph type="subTitle" idx="2"/>
          </p:nvPr>
        </p:nvSpPr>
        <p:spPr>
          <a:xfrm>
            <a:off x="1639675" y="1838040"/>
            <a:ext cx="2349300" cy="547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62" name="Google Shape;562;p13"/>
          <p:cNvSpPr txBox="1">
            <a:spLocks noGrp="1"/>
          </p:cNvSpPr>
          <p:nvPr>
            <p:ph type="title" idx="3" hasCustomPrompt="1"/>
          </p:nvPr>
        </p:nvSpPr>
        <p:spPr>
          <a:xfrm>
            <a:off x="817925" y="2547299"/>
            <a:ext cx="821700" cy="554400"/>
          </a:xfrm>
          <a:prstGeom prst="rect">
            <a:avLst/>
          </a:prstGeom>
        </p:spPr>
        <p:txBody>
          <a:bodyPr spcFirstLastPara="1" wrap="square" lIns="91425" tIns="0" rIns="91425" bIns="91425" anchor="t" anchorCtr="0">
            <a:noAutofit/>
          </a:bodyPr>
          <a:lstStyle>
            <a:lvl1pPr lvl="0" algn="ctr" rtl="0">
              <a:spcBef>
                <a:spcPts val="0"/>
              </a:spcBef>
              <a:spcAft>
                <a:spcPts val="0"/>
              </a:spcAft>
              <a:buSzPts val="3700"/>
              <a:buNone/>
              <a:defRPr sz="2300">
                <a:solidFill>
                  <a:schemeClr val="dk1"/>
                </a:solidFill>
              </a:defRPr>
            </a:lvl1pPr>
            <a:lvl2pPr lvl="1" algn="ctr" rtl="0">
              <a:spcBef>
                <a:spcPts val="0"/>
              </a:spcBef>
              <a:spcAft>
                <a:spcPts val="0"/>
              </a:spcAft>
              <a:buSzPts val="3700"/>
              <a:buNone/>
              <a:defRPr sz="3700"/>
            </a:lvl2pPr>
            <a:lvl3pPr lvl="2" algn="ctr" rtl="0">
              <a:spcBef>
                <a:spcPts val="0"/>
              </a:spcBef>
              <a:spcAft>
                <a:spcPts val="0"/>
              </a:spcAft>
              <a:buSzPts val="3700"/>
              <a:buNone/>
              <a:defRPr sz="3700"/>
            </a:lvl3pPr>
            <a:lvl4pPr lvl="3" algn="ctr" rtl="0">
              <a:spcBef>
                <a:spcPts val="0"/>
              </a:spcBef>
              <a:spcAft>
                <a:spcPts val="0"/>
              </a:spcAft>
              <a:buSzPts val="3700"/>
              <a:buNone/>
              <a:defRPr sz="3700"/>
            </a:lvl4pPr>
            <a:lvl5pPr lvl="4" algn="ctr" rtl="0">
              <a:spcBef>
                <a:spcPts val="0"/>
              </a:spcBef>
              <a:spcAft>
                <a:spcPts val="0"/>
              </a:spcAft>
              <a:buSzPts val="3700"/>
              <a:buNone/>
              <a:defRPr sz="3700"/>
            </a:lvl5pPr>
            <a:lvl6pPr lvl="5" algn="ctr" rtl="0">
              <a:spcBef>
                <a:spcPts val="0"/>
              </a:spcBef>
              <a:spcAft>
                <a:spcPts val="0"/>
              </a:spcAft>
              <a:buSzPts val="3700"/>
              <a:buNone/>
              <a:defRPr sz="3700"/>
            </a:lvl6pPr>
            <a:lvl7pPr lvl="6" algn="ctr" rtl="0">
              <a:spcBef>
                <a:spcPts val="0"/>
              </a:spcBef>
              <a:spcAft>
                <a:spcPts val="0"/>
              </a:spcAft>
              <a:buSzPts val="3700"/>
              <a:buNone/>
              <a:defRPr sz="3700"/>
            </a:lvl7pPr>
            <a:lvl8pPr lvl="7" algn="ctr" rtl="0">
              <a:spcBef>
                <a:spcPts val="0"/>
              </a:spcBef>
              <a:spcAft>
                <a:spcPts val="0"/>
              </a:spcAft>
              <a:buSzPts val="3700"/>
              <a:buNone/>
              <a:defRPr sz="3700"/>
            </a:lvl8pPr>
            <a:lvl9pPr lvl="8" algn="ctr" rtl="0">
              <a:spcBef>
                <a:spcPts val="0"/>
              </a:spcBef>
              <a:spcAft>
                <a:spcPts val="0"/>
              </a:spcAft>
              <a:buSzPts val="3700"/>
              <a:buNone/>
              <a:defRPr sz="3700"/>
            </a:lvl9pPr>
          </a:lstStyle>
          <a:p>
            <a:r>
              <a:t>xx%</a:t>
            </a:r>
          </a:p>
        </p:txBody>
      </p:sp>
      <p:sp>
        <p:nvSpPr>
          <p:cNvPr id="563" name="Google Shape;563;p13"/>
          <p:cNvSpPr txBox="1">
            <a:spLocks noGrp="1"/>
          </p:cNvSpPr>
          <p:nvPr>
            <p:ph type="subTitle" idx="4"/>
          </p:nvPr>
        </p:nvSpPr>
        <p:spPr>
          <a:xfrm>
            <a:off x="1639675" y="2497425"/>
            <a:ext cx="2887200" cy="354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2100">
                <a:latin typeface="Aldrich"/>
                <a:ea typeface="Aldrich"/>
                <a:cs typeface="Aldrich"/>
                <a:sym typeface="Aldrich"/>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64" name="Google Shape;564;p13"/>
          <p:cNvSpPr txBox="1">
            <a:spLocks noGrp="1"/>
          </p:cNvSpPr>
          <p:nvPr>
            <p:ph type="subTitle" idx="5"/>
          </p:nvPr>
        </p:nvSpPr>
        <p:spPr>
          <a:xfrm>
            <a:off x="1639675" y="2852015"/>
            <a:ext cx="2349300" cy="547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65" name="Google Shape;565;p13"/>
          <p:cNvSpPr txBox="1">
            <a:spLocks noGrp="1"/>
          </p:cNvSpPr>
          <p:nvPr>
            <p:ph type="title" idx="6" hasCustomPrompt="1"/>
          </p:nvPr>
        </p:nvSpPr>
        <p:spPr>
          <a:xfrm>
            <a:off x="817925" y="3559519"/>
            <a:ext cx="821700" cy="554400"/>
          </a:xfrm>
          <a:prstGeom prst="rect">
            <a:avLst/>
          </a:prstGeom>
        </p:spPr>
        <p:txBody>
          <a:bodyPr spcFirstLastPara="1" wrap="square" lIns="91425" tIns="0" rIns="91425" bIns="91425" anchor="t" anchorCtr="0">
            <a:noAutofit/>
          </a:bodyPr>
          <a:lstStyle>
            <a:lvl1pPr lvl="0" algn="ctr" rtl="0">
              <a:spcBef>
                <a:spcPts val="0"/>
              </a:spcBef>
              <a:spcAft>
                <a:spcPts val="0"/>
              </a:spcAft>
              <a:buSzPts val="3700"/>
              <a:buNone/>
              <a:defRPr sz="2300">
                <a:solidFill>
                  <a:schemeClr val="dk1"/>
                </a:solidFill>
              </a:defRPr>
            </a:lvl1pPr>
            <a:lvl2pPr lvl="1" algn="ctr" rtl="0">
              <a:spcBef>
                <a:spcPts val="0"/>
              </a:spcBef>
              <a:spcAft>
                <a:spcPts val="0"/>
              </a:spcAft>
              <a:buSzPts val="3700"/>
              <a:buNone/>
              <a:defRPr sz="3700"/>
            </a:lvl2pPr>
            <a:lvl3pPr lvl="2" algn="ctr" rtl="0">
              <a:spcBef>
                <a:spcPts val="0"/>
              </a:spcBef>
              <a:spcAft>
                <a:spcPts val="0"/>
              </a:spcAft>
              <a:buSzPts val="3700"/>
              <a:buNone/>
              <a:defRPr sz="3700"/>
            </a:lvl3pPr>
            <a:lvl4pPr lvl="3" algn="ctr" rtl="0">
              <a:spcBef>
                <a:spcPts val="0"/>
              </a:spcBef>
              <a:spcAft>
                <a:spcPts val="0"/>
              </a:spcAft>
              <a:buSzPts val="3700"/>
              <a:buNone/>
              <a:defRPr sz="3700"/>
            </a:lvl4pPr>
            <a:lvl5pPr lvl="4" algn="ctr" rtl="0">
              <a:spcBef>
                <a:spcPts val="0"/>
              </a:spcBef>
              <a:spcAft>
                <a:spcPts val="0"/>
              </a:spcAft>
              <a:buSzPts val="3700"/>
              <a:buNone/>
              <a:defRPr sz="3700"/>
            </a:lvl5pPr>
            <a:lvl6pPr lvl="5" algn="ctr" rtl="0">
              <a:spcBef>
                <a:spcPts val="0"/>
              </a:spcBef>
              <a:spcAft>
                <a:spcPts val="0"/>
              </a:spcAft>
              <a:buSzPts val="3700"/>
              <a:buNone/>
              <a:defRPr sz="3700"/>
            </a:lvl6pPr>
            <a:lvl7pPr lvl="6" algn="ctr" rtl="0">
              <a:spcBef>
                <a:spcPts val="0"/>
              </a:spcBef>
              <a:spcAft>
                <a:spcPts val="0"/>
              </a:spcAft>
              <a:buSzPts val="3700"/>
              <a:buNone/>
              <a:defRPr sz="3700"/>
            </a:lvl7pPr>
            <a:lvl8pPr lvl="7" algn="ctr" rtl="0">
              <a:spcBef>
                <a:spcPts val="0"/>
              </a:spcBef>
              <a:spcAft>
                <a:spcPts val="0"/>
              </a:spcAft>
              <a:buSzPts val="3700"/>
              <a:buNone/>
              <a:defRPr sz="3700"/>
            </a:lvl8pPr>
            <a:lvl9pPr lvl="8" algn="ctr" rtl="0">
              <a:spcBef>
                <a:spcPts val="0"/>
              </a:spcBef>
              <a:spcAft>
                <a:spcPts val="0"/>
              </a:spcAft>
              <a:buSzPts val="3700"/>
              <a:buNone/>
              <a:defRPr sz="3700"/>
            </a:lvl9pPr>
          </a:lstStyle>
          <a:p>
            <a:r>
              <a:t>xx%</a:t>
            </a:r>
          </a:p>
        </p:txBody>
      </p:sp>
      <p:sp>
        <p:nvSpPr>
          <p:cNvPr id="566" name="Google Shape;566;p13"/>
          <p:cNvSpPr txBox="1">
            <a:spLocks noGrp="1"/>
          </p:cNvSpPr>
          <p:nvPr>
            <p:ph type="subTitle" idx="7"/>
          </p:nvPr>
        </p:nvSpPr>
        <p:spPr>
          <a:xfrm>
            <a:off x="1639675" y="3511400"/>
            <a:ext cx="2887200" cy="354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2100">
                <a:latin typeface="Aldrich"/>
                <a:ea typeface="Aldrich"/>
                <a:cs typeface="Aldrich"/>
                <a:sym typeface="Aldrich"/>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67" name="Google Shape;567;p13"/>
          <p:cNvSpPr txBox="1">
            <a:spLocks noGrp="1"/>
          </p:cNvSpPr>
          <p:nvPr>
            <p:ph type="subTitle" idx="8"/>
          </p:nvPr>
        </p:nvSpPr>
        <p:spPr>
          <a:xfrm>
            <a:off x="1639675" y="3865990"/>
            <a:ext cx="2349300" cy="547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68" name="Google Shape;568;p13"/>
          <p:cNvSpPr txBox="1">
            <a:spLocks noGrp="1"/>
          </p:cNvSpPr>
          <p:nvPr>
            <p:ph type="title" idx="9" hasCustomPrompt="1"/>
          </p:nvPr>
        </p:nvSpPr>
        <p:spPr>
          <a:xfrm>
            <a:off x="4707713" y="1535078"/>
            <a:ext cx="821700" cy="554400"/>
          </a:xfrm>
          <a:prstGeom prst="rect">
            <a:avLst/>
          </a:prstGeom>
        </p:spPr>
        <p:txBody>
          <a:bodyPr spcFirstLastPara="1" wrap="square" lIns="91425" tIns="0" rIns="91425" bIns="91425" anchor="t" anchorCtr="0">
            <a:noAutofit/>
          </a:bodyPr>
          <a:lstStyle>
            <a:lvl1pPr lvl="0" algn="ctr" rtl="0">
              <a:spcBef>
                <a:spcPts val="0"/>
              </a:spcBef>
              <a:spcAft>
                <a:spcPts val="0"/>
              </a:spcAft>
              <a:buSzPts val="3700"/>
              <a:buNone/>
              <a:defRPr sz="2300">
                <a:solidFill>
                  <a:schemeClr val="dk1"/>
                </a:solidFill>
              </a:defRPr>
            </a:lvl1pPr>
            <a:lvl2pPr lvl="1" algn="ctr" rtl="0">
              <a:spcBef>
                <a:spcPts val="0"/>
              </a:spcBef>
              <a:spcAft>
                <a:spcPts val="0"/>
              </a:spcAft>
              <a:buSzPts val="3700"/>
              <a:buNone/>
              <a:defRPr sz="3700"/>
            </a:lvl2pPr>
            <a:lvl3pPr lvl="2" algn="ctr" rtl="0">
              <a:spcBef>
                <a:spcPts val="0"/>
              </a:spcBef>
              <a:spcAft>
                <a:spcPts val="0"/>
              </a:spcAft>
              <a:buSzPts val="3700"/>
              <a:buNone/>
              <a:defRPr sz="3700"/>
            </a:lvl3pPr>
            <a:lvl4pPr lvl="3" algn="ctr" rtl="0">
              <a:spcBef>
                <a:spcPts val="0"/>
              </a:spcBef>
              <a:spcAft>
                <a:spcPts val="0"/>
              </a:spcAft>
              <a:buSzPts val="3700"/>
              <a:buNone/>
              <a:defRPr sz="3700"/>
            </a:lvl4pPr>
            <a:lvl5pPr lvl="4" algn="ctr" rtl="0">
              <a:spcBef>
                <a:spcPts val="0"/>
              </a:spcBef>
              <a:spcAft>
                <a:spcPts val="0"/>
              </a:spcAft>
              <a:buSzPts val="3700"/>
              <a:buNone/>
              <a:defRPr sz="3700"/>
            </a:lvl5pPr>
            <a:lvl6pPr lvl="5" algn="ctr" rtl="0">
              <a:spcBef>
                <a:spcPts val="0"/>
              </a:spcBef>
              <a:spcAft>
                <a:spcPts val="0"/>
              </a:spcAft>
              <a:buSzPts val="3700"/>
              <a:buNone/>
              <a:defRPr sz="3700"/>
            </a:lvl6pPr>
            <a:lvl7pPr lvl="6" algn="ctr" rtl="0">
              <a:spcBef>
                <a:spcPts val="0"/>
              </a:spcBef>
              <a:spcAft>
                <a:spcPts val="0"/>
              </a:spcAft>
              <a:buSzPts val="3700"/>
              <a:buNone/>
              <a:defRPr sz="3700"/>
            </a:lvl7pPr>
            <a:lvl8pPr lvl="7" algn="ctr" rtl="0">
              <a:spcBef>
                <a:spcPts val="0"/>
              </a:spcBef>
              <a:spcAft>
                <a:spcPts val="0"/>
              </a:spcAft>
              <a:buSzPts val="3700"/>
              <a:buNone/>
              <a:defRPr sz="3700"/>
            </a:lvl8pPr>
            <a:lvl9pPr lvl="8" algn="ctr" rtl="0">
              <a:spcBef>
                <a:spcPts val="0"/>
              </a:spcBef>
              <a:spcAft>
                <a:spcPts val="0"/>
              </a:spcAft>
              <a:buSzPts val="3700"/>
              <a:buNone/>
              <a:defRPr sz="3700"/>
            </a:lvl9pPr>
          </a:lstStyle>
          <a:p>
            <a:r>
              <a:t>xx%</a:t>
            </a:r>
          </a:p>
        </p:txBody>
      </p:sp>
      <p:sp>
        <p:nvSpPr>
          <p:cNvPr id="569" name="Google Shape;569;p13"/>
          <p:cNvSpPr txBox="1">
            <a:spLocks noGrp="1"/>
          </p:cNvSpPr>
          <p:nvPr>
            <p:ph type="subTitle" idx="13"/>
          </p:nvPr>
        </p:nvSpPr>
        <p:spPr>
          <a:xfrm>
            <a:off x="5529413" y="1483450"/>
            <a:ext cx="2887200" cy="354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2100">
                <a:latin typeface="Aldrich"/>
                <a:ea typeface="Aldrich"/>
                <a:cs typeface="Aldrich"/>
                <a:sym typeface="Aldrich"/>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70" name="Google Shape;570;p13"/>
          <p:cNvSpPr txBox="1">
            <a:spLocks noGrp="1"/>
          </p:cNvSpPr>
          <p:nvPr>
            <p:ph type="subTitle" idx="14"/>
          </p:nvPr>
        </p:nvSpPr>
        <p:spPr>
          <a:xfrm>
            <a:off x="5529413" y="1838040"/>
            <a:ext cx="2349300" cy="547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71" name="Google Shape;571;p13"/>
          <p:cNvSpPr txBox="1">
            <a:spLocks noGrp="1"/>
          </p:cNvSpPr>
          <p:nvPr>
            <p:ph type="title" idx="15" hasCustomPrompt="1"/>
          </p:nvPr>
        </p:nvSpPr>
        <p:spPr>
          <a:xfrm>
            <a:off x="4707713" y="2547299"/>
            <a:ext cx="821700" cy="554400"/>
          </a:xfrm>
          <a:prstGeom prst="rect">
            <a:avLst/>
          </a:prstGeom>
        </p:spPr>
        <p:txBody>
          <a:bodyPr spcFirstLastPara="1" wrap="square" lIns="91425" tIns="0" rIns="91425" bIns="91425" anchor="t" anchorCtr="0">
            <a:noAutofit/>
          </a:bodyPr>
          <a:lstStyle>
            <a:lvl1pPr lvl="0" algn="ctr" rtl="0">
              <a:spcBef>
                <a:spcPts val="0"/>
              </a:spcBef>
              <a:spcAft>
                <a:spcPts val="0"/>
              </a:spcAft>
              <a:buSzPts val="3700"/>
              <a:buNone/>
              <a:defRPr sz="2300">
                <a:solidFill>
                  <a:schemeClr val="dk1"/>
                </a:solidFill>
              </a:defRPr>
            </a:lvl1pPr>
            <a:lvl2pPr lvl="1" algn="ctr" rtl="0">
              <a:spcBef>
                <a:spcPts val="0"/>
              </a:spcBef>
              <a:spcAft>
                <a:spcPts val="0"/>
              </a:spcAft>
              <a:buSzPts val="3700"/>
              <a:buNone/>
              <a:defRPr sz="3700"/>
            </a:lvl2pPr>
            <a:lvl3pPr lvl="2" algn="ctr" rtl="0">
              <a:spcBef>
                <a:spcPts val="0"/>
              </a:spcBef>
              <a:spcAft>
                <a:spcPts val="0"/>
              </a:spcAft>
              <a:buSzPts val="3700"/>
              <a:buNone/>
              <a:defRPr sz="3700"/>
            </a:lvl3pPr>
            <a:lvl4pPr lvl="3" algn="ctr" rtl="0">
              <a:spcBef>
                <a:spcPts val="0"/>
              </a:spcBef>
              <a:spcAft>
                <a:spcPts val="0"/>
              </a:spcAft>
              <a:buSzPts val="3700"/>
              <a:buNone/>
              <a:defRPr sz="3700"/>
            </a:lvl4pPr>
            <a:lvl5pPr lvl="4" algn="ctr" rtl="0">
              <a:spcBef>
                <a:spcPts val="0"/>
              </a:spcBef>
              <a:spcAft>
                <a:spcPts val="0"/>
              </a:spcAft>
              <a:buSzPts val="3700"/>
              <a:buNone/>
              <a:defRPr sz="3700"/>
            </a:lvl5pPr>
            <a:lvl6pPr lvl="5" algn="ctr" rtl="0">
              <a:spcBef>
                <a:spcPts val="0"/>
              </a:spcBef>
              <a:spcAft>
                <a:spcPts val="0"/>
              </a:spcAft>
              <a:buSzPts val="3700"/>
              <a:buNone/>
              <a:defRPr sz="3700"/>
            </a:lvl6pPr>
            <a:lvl7pPr lvl="6" algn="ctr" rtl="0">
              <a:spcBef>
                <a:spcPts val="0"/>
              </a:spcBef>
              <a:spcAft>
                <a:spcPts val="0"/>
              </a:spcAft>
              <a:buSzPts val="3700"/>
              <a:buNone/>
              <a:defRPr sz="3700"/>
            </a:lvl7pPr>
            <a:lvl8pPr lvl="7" algn="ctr" rtl="0">
              <a:spcBef>
                <a:spcPts val="0"/>
              </a:spcBef>
              <a:spcAft>
                <a:spcPts val="0"/>
              </a:spcAft>
              <a:buSzPts val="3700"/>
              <a:buNone/>
              <a:defRPr sz="3700"/>
            </a:lvl8pPr>
            <a:lvl9pPr lvl="8" algn="ctr" rtl="0">
              <a:spcBef>
                <a:spcPts val="0"/>
              </a:spcBef>
              <a:spcAft>
                <a:spcPts val="0"/>
              </a:spcAft>
              <a:buSzPts val="3700"/>
              <a:buNone/>
              <a:defRPr sz="3700"/>
            </a:lvl9pPr>
          </a:lstStyle>
          <a:p>
            <a:r>
              <a:t>xx%</a:t>
            </a:r>
          </a:p>
        </p:txBody>
      </p:sp>
      <p:sp>
        <p:nvSpPr>
          <p:cNvPr id="572" name="Google Shape;572;p13"/>
          <p:cNvSpPr txBox="1">
            <a:spLocks noGrp="1"/>
          </p:cNvSpPr>
          <p:nvPr>
            <p:ph type="subTitle" idx="16"/>
          </p:nvPr>
        </p:nvSpPr>
        <p:spPr>
          <a:xfrm>
            <a:off x="5529413" y="2497425"/>
            <a:ext cx="2887200" cy="354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2100">
                <a:latin typeface="Aldrich"/>
                <a:ea typeface="Aldrich"/>
                <a:cs typeface="Aldrich"/>
                <a:sym typeface="Aldrich"/>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73" name="Google Shape;573;p13"/>
          <p:cNvSpPr txBox="1">
            <a:spLocks noGrp="1"/>
          </p:cNvSpPr>
          <p:nvPr>
            <p:ph type="subTitle" idx="17"/>
          </p:nvPr>
        </p:nvSpPr>
        <p:spPr>
          <a:xfrm>
            <a:off x="5529413" y="2852015"/>
            <a:ext cx="2349300" cy="547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74" name="Google Shape;574;p13"/>
          <p:cNvSpPr txBox="1">
            <a:spLocks noGrp="1"/>
          </p:cNvSpPr>
          <p:nvPr>
            <p:ph type="title" idx="18" hasCustomPrompt="1"/>
          </p:nvPr>
        </p:nvSpPr>
        <p:spPr>
          <a:xfrm>
            <a:off x="4707713" y="3559519"/>
            <a:ext cx="821700" cy="554400"/>
          </a:xfrm>
          <a:prstGeom prst="rect">
            <a:avLst/>
          </a:prstGeom>
        </p:spPr>
        <p:txBody>
          <a:bodyPr spcFirstLastPara="1" wrap="square" lIns="91425" tIns="0" rIns="91425" bIns="91425" anchor="t" anchorCtr="0">
            <a:noAutofit/>
          </a:bodyPr>
          <a:lstStyle>
            <a:lvl1pPr lvl="0" algn="ctr" rtl="0">
              <a:spcBef>
                <a:spcPts val="0"/>
              </a:spcBef>
              <a:spcAft>
                <a:spcPts val="0"/>
              </a:spcAft>
              <a:buSzPts val="3700"/>
              <a:buNone/>
              <a:defRPr sz="2300">
                <a:solidFill>
                  <a:schemeClr val="dk1"/>
                </a:solidFill>
              </a:defRPr>
            </a:lvl1pPr>
            <a:lvl2pPr lvl="1" algn="ctr" rtl="0">
              <a:spcBef>
                <a:spcPts val="0"/>
              </a:spcBef>
              <a:spcAft>
                <a:spcPts val="0"/>
              </a:spcAft>
              <a:buSzPts val="3700"/>
              <a:buNone/>
              <a:defRPr sz="3700"/>
            </a:lvl2pPr>
            <a:lvl3pPr lvl="2" algn="ctr" rtl="0">
              <a:spcBef>
                <a:spcPts val="0"/>
              </a:spcBef>
              <a:spcAft>
                <a:spcPts val="0"/>
              </a:spcAft>
              <a:buSzPts val="3700"/>
              <a:buNone/>
              <a:defRPr sz="3700"/>
            </a:lvl3pPr>
            <a:lvl4pPr lvl="3" algn="ctr" rtl="0">
              <a:spcBef>
                <a:spcPts val="0"/>
              </a:spcBef>
              <a:spcAft>
                <a:spcPts val="0"/>
              </a:spcAft>
              <a:buSzPts val="3700"/>
              <a:buNone/>
              <a:defRPr sz="3700"/>
            </a:lvl4pPr>
            <a:lvl5pPr lvl="4" algn="ctr" rtl="0">
              <a:spcBef>
                <a:spcPts val="0"/>
              </a:spcBef>
              <a:spcAft>
                <a:spcPts val="0"/>
              </a:spcAft>
              <a:buSzPts val="3700"/>
              <a:buNone/>
              <a:defRPr sz="3700"/>
            </a:lvl5pPr>
            <a:lvl6pPr lvl="5" algn="ctr" rtl="0">
              <a:spcBef>
                <a:spcPts val="0"/>
              </a:spcBef>
              <a:spcAft>
                <a:spcPts val="0"/>
              </a:spcAft>
              <a:buSzPts val="3700"/>
              <a:buNone/>
              <a:defRPr sz="3700"/>
            </a:lvl6pPr>
            <a:lvl7pPr lvl="6" algn="ctr" rtl="0">
              <a:spcBef>
                <a:spcPts val="0"/>
              </a:spcBef>
              <a:spcAft>
                <a:spcPts val="0"/>
              </a:spcAft>
              <a:buSzPts val="3700"/>
              <a:buNone/>
              <a:defRPr sz="3700"/>
            </a:lvl7pPr>
            <a:lvl8pPr lvl="7" algn="ctr" rtl="0">
              <a:spcBef>
                <a:spcPts val="0"/>
              </a:spcBef>
              <a:spcAft>
                <a:spcPts val="0"/>
              </a:spcAft>
              <a:buSzPts val="3700"/>
              <a:buNone/>
              <a:defRPr sz="3700"/>
            </a:lvl8pPr>
            <a:lvl9pPr lvl="8" algn="ctr" rtl="0">
              <a:spcBef>
                <a:spcPts val="0"/>
              </a:spcBef>
              <a:spcAft>
                <a:spcPts val="0"/>
              </a:spcAft>
              <a:buSzPts val="3700"/>
              <a:buNone/>
              <a:defRPr sz="3700"/>
            </a:lvl9pPr>
          </a:lstStyle>
          <a:p>
            <a:r>
              <a:t>xx%</a:t>
            </a:r>
          </a:p>
        </p:txBody>
      </p:sp>
      <p:sp>
        <p:nvSpPr>
          <p:cNvPr id="575" name="Google Shape;575;p13"/>
          <p:cNvSpPr txBox="1">
            <a:spLocks noGrp="1"/>
          </p:cNvSpPr>
          <p:nvPr>
            <p:ph type="subTitle" idx="19"/>
          </p:nvPr>
        </p:nvSpPr>
        <p:spPr>
          <a:xfrm>
            <a:off x="5529413" y="3511400"/>
            <a:ext cx="2887200" cy="354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2100">
                <a:latin typeface="Aldrich"/>
                <a:ea typeface="Aldrich"/>
                <a:cs typeface="Aldrich"/>
                <a:sym typeface="Aldrich"/>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76" name="Google Shape;576;p13"/>
          <p:cNvSpPr txBox="1">
            <a:spLocks noGrp="1"/>
          </p:cNvSpPr>
          <p:nvPr>
            <p:ph type="subTitle" idx="20"/>
          </p:nvPr>
        </p:nvSpPr>
        <p:spPr>
          <a:xfrm>
            <a:off x="5529413" y="3865990"/>
            <a:ext cx="2349300" cy="547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77" name="Google Shape;577;p13"/>
          <p:cNvSpPr txBox="1">
            <a:spLocks noGrp="1"/>
          </p:cNvSpPr>
          <p:nvPr>
            <p:ph type="title" idx="21"/>
          </p:nvPr>
        </p:nvSpPr>
        <p:spPr>
          <a:xfrm>
            <a:off x="715500" y="538250"/>
            <a:ext cx="7713000" cy="420600"/>
          </a:xfrm>
          <a:prstGeom prst="rect">
            <a:avLst/>
          </a:prstGeom>
        </p:spPr>
        <p:txBody>
          <a:bodyPr spcFirstLastPara="1" wrap="square" lIns="91425" tIns="0" rIns="91425" bIns="91425" anchor="t" anchorCtr="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grpSp>
        <p:nvGrpSpPr>
          <p:cNvPr id="578" name="Google Shape;578;p13"/>
          <p:cNvGrpSpPr/>
          <p:nvPr/>
        </p:nvGrpSpPr>
        <p:grpSpPr>
          <a:xfrm>
            <a:off x="8246982" y="3753300"/>
            <a:ext cx="1039906" cy="679800"/>
            <a:chOff x="4082325" y="3790650"/>
            <a:chExt cx="1039906" cy="679800"/>
          </a:xfrm>
        </p:grpSpPr>
        <p:sp>
          <p:nvSpPr>
            <p:cNvPr id="579" name="Google Shape;579;p13"/>
            <p:cNvSpPr/>
            <p:nvPr/>
          </p:nvSpPr>
          <p:spPr>
            <a:xfrm>
              <a:off x="4082325" y="3790650"/>
              <a:ext cx="1039906" cy="94858"/>
            </a:xfrm>
            <a:custGeom>
              <a:avLst/>
              <a:gdLst/>
              <a:ahLst/>
              <a:cxnLst/>
              <a:rect l="l" t="t" r="r" b="b"/>
              <a:pathLst>
                <a:path w="15874" h="1448" fill="none" extrusionOk="0">
                  <a:moveTo>
                    <a:pt x="1" y="1"/>
                  </a:moveTo>
                  <a:cubicBezTo>
                    <a:pt x="1138" y="1"/>
                    <a:pt x="1138" y="1447"/>
                    <a:pt x="2276" y="1447"/>
                  </a:cubicBezTo>
                  <a:cubicBezTo>
                    <a:pt x="3395" y="1447"/>
                    <a:pt x="3395" y="1"/>
                    <a:pt x="4533" y="1"/>
                  </a:cubicBezTo>
                  <a:cubicBezTo>
                    <a:pt x="5671" y="1"/>
                    <a:pt x="5671" y="1447"/>
                    <a:pt x="6809" y="1447"/>
                  </a:cubicBezTo>
                  <a:cubicBezTo>
                    <a:pt x="7947" y="1447"/>
                    <a:pt x="7947" y="1"/>
                    <a:pt x="9065" y="1"/>
                  </a:cubicBezTo>
                  <a:cubicBezTo>
                    <a:pt x="10203" y="1"/>
                    <a:pt x="10203" y="1447"/>
                    <a:pt x="11341" y="1447"/>
                  </a:cubicBezTo>
                  <a:cubicBezTo>
                    <a:pt x="12479" y="1447"/>
                    <a:pt x="12479" y="1"/>
                    <a:pt x="13617" y="1"/>
                  </a:cubicBezTo>
                  <a:cubicBezTo>
                    <a:pt x="14736" y="1"/>
                    <a:pt x="14736" y="1447"/>
                    <a:pt x="15873" y="1447"/>
                  </a:cubicBezTo>
                </a:path>
              </a:pathLst>
            </a:custGeom>
            <a:solidFill>
              <a:schemeClr val="lt1"/>
            </a:solidFill>
            <a:ln w="12050"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13"/>
            <p:cNvSpPr/>
            <p:nvPr/>
          </p:nvSpPr>
          <p:spPr>
            <a:xfrm>
              <a:off x="4082325" y="4083808"/>
              <a:ext cx="1039906" cy="94793"/>
            </a:xfrm>
            <a:custGeom>
              <a:avLst/>
              <a:gdLst/>
              <a:ahLst/>
              <a:cxnLst/>
              <a:rect l="l" t="t" r="r" b="b"/>
              <a:pathLst>
                <a:path w="15874" h="1447" fill="none" extrusionOk="0">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w="12050"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13"/>
            <p:cNvSpPr/>
            <p:nvPr/>
          </p:nvSpPr>
          <p:spPr>
            <a:xfrm>
              <a:off x="4082325" y="4375657"/>
              <a:ext cx="1039906" cy="94793"/>
            </a:xfrm>
            <a:custGeom>
              <a:avLst/>
              <a:gdLst/>
              <a:ahLst/>
              <a:cxnLst/>
              <a:rect l="l" t="t" r="r" b="b"/>
              <a:pathLst>
                <a:path w="15874" h="1447" fill="none" extrusionOk="0">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w="12050"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2" name="Google Shape;582;p13"/>
          <p:cNvGrpSpPr/>
          <p:nvPr/>
        </p:nvGrpSpPr>
        <p:grpSpPr>
          <a:xfrm>
            <a:off x="-846423" y="4392645"/>
            <a:ext cx="1965289" cy="517060"/>
            <a:chOff x="3539975" y="3523525"/>
            <a:chExt cx="745925" cy="196250"/>
          </a:xfrm>
        </p:grpSpPr>
        <p:sp>
          <p:nvSpPr>
            <p:cNvPr id="583" name="Google Shape;583;p13"/>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13"/>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13"/>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13"/>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13"/>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13"/>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13"/>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13"/>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13"/>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13"/>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13"/>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13"/>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13"/>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13"/>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13"/>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13"/>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9" name="Google Shape;599;p13"/>
          <p:cNvGrpSpPr/>
          <p:nvPr/>
        </p:nvGrpSpPr>
        <p:grpSpPr>
          <a:xfrm flipH="1">
            <a:off x="-3594575" y="-199329"/>
            <a:ext cx="4000413" cy="3175881"/>
            <a:chOff x="5207925" y="-1994879"/>
            <a:chExt cx="4000413" cy="3175881"/>
          </a:xfrm>
        </p:grpSpPr>
        <p:sp>
          <p:nvSpPr>
            <p:cNvPr id="600" name="Google Shape;600;p13"/>
            <p:cNvSpPr/>
            <p:nvPr/>
          </p:nvSpPr>
          <p:spPr>
            <a:xfrm>
              <a:off x="5256209" y="-1994879"/>
              <a:ext cx="3952129" cy="3103920"/>
            </a:xfrm>
            <a:custGeom>
              <a:avLst/>
              <a:gdLst/>
              <a:ahLst/>
              <a:cxnLst/>
              <a:rect l="l" t="t" r="r" b="b"/>
              <a:pathLst>
                <a:path w="89954" h="70648" fill="none" extrusionOk="0">
                  <a:moveTo>
                    <a:pt x="89954" y="70647"/>
                  </a:moveTo>
                  <a:lnTo>
                    <a:pt x="1" y="70647"/>
                  </a:ln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13"/>
            <p:cNvSpPr/>
            <p:nvPr/>
          </p:nvSpPr>
          <p:spPr>
            <a:xfrm>
              <a:off x="5579917" y="1036061"/>
              <a:ext cx="144942" cy="144942"/>
            </a:xfrm>
            <a:custGeom>
              <a:avLst/>
              <a:gdLst/>
              <a:ahLst/>
              <a:cxnLst/>
              <a:rect l="l" t="t" r="r" b="b"/>
              <a:pathLst>
                <a:path w="3299" h="3299" extrusionOk="0">
                  <a:moveTo>
                    <a:pt x="0" y="1"/>
                  </a:moveTo>
                  <a:lnTo>
                    <a:pt x="0" y="3299"/>
                  </a:lnTo>
                  <a:lnTo>
                    <a:pt x="3298" y="3299"/>
                  </a:lnTo>
                  <a:lnTo>
                    <a:pt x="32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13"/>
            <p:cNvSpPr/>
            <p:nvPr/>
          </p:nvSpPr>
          <p:spPr>
            <a:xfrm>
              <a:off x="5207925" y="352772"/>
              <a:ext cx="96613" cy="394888"/>
            </a:xfrm>
            <a:custGeom>
              <a:avLst/>
              <a:gdLst/>
              <a:ahLst/>
              <a:cxnLst/>
              <a:rect l="l" t="t" r="r" b="b"/>
              <a:pathLst>
                <a:path w="2199" h="8988" extrusionOk="0">
                  <a:moveTo>
                    <a:pt x="0" y="0"/>
                  </a:moveTo>
                  <a:lnTo>
                    <a:pt x="0" y="8988"/>
                  </a:lnTo>
                  <a:lnTo>
                    <a:pt x="2199" y="8988"/>
                  </a:lnTo>
                  <a:lnTo>
                    <a:pt x="21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Title and text">
  <p:cSld name="CUSTOM_2">
    <p:spTree>
      <p:nvGrpSpPr>
        <p:cNvPr id="1" name="Shape 856"/>
        <p:cNvGrpSpPr/>
        <p:nvPr/>
      </p:nvGrpSpPr>
      <p:grpSpPr>
        <a:xfrm>
          <a:off x="0" y="0"/>
          <a:ext cx="0" cy="0"/>
          <a:chOff x="0" y="0"/>
          <a:chExt cx="0" cy="0"/>
        </a:xfrm>
      </p:grpSpPr>
      <p:pic>
        <p:nvPicPr>
          <p:cNvPr id="857" name="Google Shape;857;p22"/>
          <p:cNvPicPr preferRelativeResize="0"/>
          <p:nvPr/>
        </p:nvPicPr>
        <p:blipFill rotWithShape="1">
          <a:blip r:embed="rId2">
            <a:alphaModFix amt="60000"/>
          </a:blip>
          <a:srcRect t="9" b="9"/>
          <a:stretch/>
        </p:blipFill>
        <p:spPr>
          <a:xfrm rot="10800000">
            <a:off x="0" y="1"/>
            <a:ext cx="9144002" cy="5143499"/>
          </a:xfrm>
          <a:prstGeom prst="rect">
            <a:avLst/>
          </a:prstGeom>
          <a:noFill/>
          <a:ln>
            <a:noFill/>
          </a:ln>
        </p:spPr>
      </p:pic>
      <p:sp>
        <p:nvSpPr>
          <p:cNvPr id="858" name="Google Shape;858;p22"/>
          <p:cNvSpPr txBox="1">
            <a:spLocks noGrp="1"/>
          </p:cNvSpPr>
          <p:nvPr>
            <p:ph type="title"/>
          </p:nvPr>
        </p:nvSpPr>
        <p:spPr>
          <a:xfrm>
            <a:off x="5880200" y="1545007"/>
            <a:ext cx="2548200" cy="794400"/>
          </a:xfrm>
          <a:prstGeom prst="rect">
            <a:avLst/>
          </a:prstGeom>
        </p:spPr>
        <p:txBody>
          <a:bodyPr spcFirstLastPara="1" wrap="square" lIns="91425" tIns="0" rIns="91425" bIns="91425" anchor="t" anchorCtr="0">
            <a:noAutofit/>
          </a:bodyPr>
          <a:lstStyle>
            <a:lvl1pPr lvl="0" algn="r">
              <a:spcBef>
                <a:spcPts val="0"/>
              </a:spcBef>
              <a:spcAft>
                <a:spcPts val="0"/>
              </a:spcAft>
              <a:buSzPts val="2900"/>
              <a:buNone/>
              <a:defRPr/>
            </a:lvl1pPr>
            <a:lvl2pPr lvl="1">
              <a:spcBef>
                <a:spcPts val="0"/>
              </a:spcBef>
              <a:spcAft>
                <a:spcPts val="0"/>
              </a:spcAft>
              <a:buSzPts val="2900"/>
              <a:buNone/>
              <a:defRPr/>
            </a:lvl2pPr>
            <a:lvl3pPr lvl="2">
              <a:spcBef>
                <a:spcPts val="0"/>
              </a:spcBef>
              <a:spcAft>
                <a:spcPts val="0"/>
              </a:spcAft>
              <a:buSzPts val="2900"/>
              <a:buNone/>
              <a:defRPr/>
            </a:lvl3pPr>
            <a:lvl4pPr lvl="3">
              <a:spcBef>
                <a:spcPts val="0"/>
              </a:spcBef>
              <a:spcAft>
                <a:spcPts val="0"/>
              </a:spcAft>
              <a:buSzPts val="2900"/>
              <a:buNone/>
              <a:defRPr/>
            </a:lvl4pPr>
            <a:lvl5pPr lvl="4">
              <a:spcBef>
                <a:spcPts val="0"/>
              </a:spcBef>
              <a:spcAft>
                <a:spcPts val="0"/>
              </a:spcAft>
              <a:buSzPts val="2900"/>
              <a:buNone/>
              <a:defRPr/>
            </a:lvl5pPr>
            <a:lvl6pPr lvl="5">
              <a:spcBef>
                <a:spcPts val="0"/>
              </a:spcBef>
              <a:spcAft>
                <a:spcPts val="0"/>
              </a:spcAft>
              <a:buSzPts val="2900"/>
              <a:buNone/>
              <a:defRPr/>
            </a:lvl6pPr>
            <a:lvl7pPr lvl="6">
              <a:spcBef>
                <a:spcPts val="0"/>
              </a:spcBef>
              <a:spcAft>
                <a:spcPts val="0"/>
              </a:spcAft>
              <a:buSzPts val="2900"/>
              <a:buNone/>
              <a:defRPr/>
            </a:lvl7pPr>
            <a:lvl8pPr lvl="7">
              <a:spcBef>
                <a:spcPts val="0"/>
              </a:spcBef>
              <a:spcAft>
                <a:spcPts val="0"/>
              </a:spcAft>
              <a:buSzPts val="2900"/>
              <a:buNone/>
              <a:defRPr/>
            </a:lvl8pPr>
            <a:lvl9pPr lvl="8">
              <a:spcBef>
                <a:spcPts val="0"/>
              </a:spcBef>
              <a:spcAft>
                <a:spcPts val="0"/>
              </a:spcAft>
              <a:buSzPts val="2900"/>
              <a:buNone/>
              <a:defRPr/>
            </a:lvl9pPr>
          </a:lstStyle>
          <a:p>
            <a:endParaRPr/>
          </a:p>
        </p:txBody>
      </p:sp>
      <p:sp>
        <p:nvSpPr>
          <p:cNvPr id="859" name="Google Shape;859;p22"/>
          <p:cNvSpPr txBox="1">
            <a:spLocks noGrp="1"/>
          </p:cNvSpPr>
          <p:nvPr>
            <p:ph type="subTitle" idx="1"/>
          </p:nvPr>
        </p:nvSpPr>
        <p:spPr>
          <a:xfrm>
            <a:off x="4572000" y="2466700"/>
            <a:ext cx="3856200" cy="12894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1400"/>
              <a:buNone/>
              <a:defRPr sz="14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860" name="Google Shape;860;p22"/>
          <p:cNvPicPr preferRelativeResize="0"/>
          <p:nvPr/>
        </p:nvPicPr>
        <p:blipFill>
          <a:blip r:embed="rId3">
            <a:alphaModFix/>
          </a:blip>
          <a:stretch>
            <a:fillRect/>
          </a:stretch>
        </p:blipFill>
        <p:spPr>
          <a:xfrm>
            <a:off x="2495026" y="-1108430"/>
            <a:ext cx="2733675" cy="2899964"/>
          </a:xfrm>
          <a:prstGeom prst="rect">
            <a:avLst/>
          </a:prstGeom>
          <a:noFill/>
          <a:ln>
            <a:noFill/>
          </a:ln>
        </p:spPr>
      </p:pic>
      <p:grpSp>
        <p:nvGrpSpPr>
          <p:cNvPr id="861" name="Google Shape;861;p22"/>
          <p:cNvGrpSpPr/>
          <p:nvPr/>
        </p:nvGrpSpPr>
        <p:grpSpPr>
          <a:xfrm>
            <a:off x="4093457" y="3925450"/>
            <a:ext cx="1039906" cy="679800"/>
            <a:chOff x="4082325" y="3790650"/>
            <a:chExt cx="1039906" cy="679800"/>
          </a:xfrm>
        </p:grpSpPr>
        <p:sp>
          <p:nvSpPr>
            <p:cNvPr id="862" name="Google Shape;862;p22"/>
            <p:cNvSpPr/>
            <p:nvPr/>
          </p:nvSpPr>
          <p:spPr>
            <a:xfrm>
              <a:off x="4082325" y="3790650"/>
              <a:ext cx="1039906" cy="94858"/>
            </a:xfrm>
            <a:custGeom>
              <a:avLst/>
              <a:gdLst/>
              <a:ahLst/>
              <a:cxnLst/>
              <a:rect l="l" t="t" r="r" b="b"/>
              <a:pathLst>
                <a:path w="15874" h="1448" fill="none" extrusionOk="0">
                  <a:moveTo>
                    <a:pt x="1" y="1"/>
                  </a:moveTo>
                  <a:cubicBezTo>
                    <a:pt x="1138" y="1"/>
                    <a:pt x="1138" y="1447"/>
                    <a:pt x="2276" y="1447"/>
                  </a:cubicBezTo>
                  <a:cubicBezTo>
                    <a:pt x="3395" y="1447"/>
                    <a:pt x="3395" y="1"/>
                    <a:pt x="4533" y="1"/>
                  </a:cubicBezTo>
                  <a:cubicBezTo>
                    <a:pt x="5671" y="1"/>
                    <a:pt x="5671" y="1447"/>
                    <a:pt x="6809" y="1447"/>
                  </a:cubicBezTo>
                  <a:cubicBezTo>
                    <a:pt x="7947" y="1447"/>
                    <a:pt x="7947" y="1"/>
                    <a:pt x="9065" y="1"/>
                  </a:cubicBezTo>
                  <a:cubicBezTo>
                    <a:pt x="10203" y="1"/>
                    <a:pt x="10203" y="1447"/>
                    <a:pt x="11341" y="1447"/>
                  </a:cubicBezTo>
                  <a:cubicBezTo>
                    <a:pt x="12479" y="1447"/>
                    <a:pt x="12479" y="1"/>
                    <a:pt x="13617" y="1"/>
                  </a:cubicBezTo>
                  <a:cubicBezTo>
                    <a:pt x="14736" y="1"/>
                    <a:pt x="14736" y="1447"/>
                    <a:pt x="15873" y="1447"/>
                  </a:cubicBezTo>
                </a:path>
              </a:pathLst>
            </a:custGeom>
            <a:solidFill>
              <a:schemeClr val="lt1"/>
            </a:solidFill>
            <a:ln w="12050"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22"/>
            <p:cNvSpPr/>
            <p:nvPr/>
          </p:nvSpPr>
          <p:spPr>
            <a:xfrm>
              <a:off x="4082325" y="4083808"/>
              <a:ext cx="1039906" cy="94793"/>
            </a:xfrm>
            <a:custGeom>
              <a:avLst/>
              <a:gdLst/>
              <a:ahLst/>
              <a:cxnLst/>
              <a:rect l="l" t="t" r="r" b="b"/>
              <a:pathLst>
                <a:path w="15874" h="1447" fill="none" extrusionOk="0">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w="12050"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22"/>
            <p:cNvSpPr/>
            <p:nvPr/>
          </p:nvSpPr>
          <p:spPr>
            <a:xfrm>
              <a:off x="4082325" y="4375657"/>
              <a:ext cx="1039906" cy="94793"/>
            </a:xfrm>
            <a:custGeom>
              <a:avLst/>
              <a:gdLst/>
              <a:ahLst/>
              <a:cxnLst/>
              <a:rect l="l" t="t" r="r" b="b"/>
              <a:pathLst>
                <a:path w="15874" h="1447" fill="none" extrusionOk="0">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w="12050"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5" name="Google Shape;865;p22"/>
          <p:cNvGrpSpPr/>
          <p:nvPr/>
        </p:nvGrpSpPr>
        <p:grpSpPr>
          <a:xfrm>
            <a:off x="7664983" y="4173896"/>
            <a:ext cx="793256" cy="182899"/>
            <a:chOff x="2685575" y="2835950"/>
            <a:chExt cx="433000" cy="99825"/>
          </a:xfrm>
        </p:grpSpPr>
        <p:sp>
          <p:nvSpPr>
            <p:cNvPr id="866" name="Google Shape;866;p22"/>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22"/>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22"/>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22"/>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0" name="Google Shape;870;p22"/>
          <p:cNvGrpSpPr/>
          <p:nvPr/>
        </p:nvGrpSpPr>
        <p:grpSpPr>
          <a:xfrm>
            <a:off x="6492952" y="563770"/>
            <a:ext cx="1965289" cy="517060"/>
            <a:chOff x="3539975" y="3523525"/>
            <a:chExt cx="745925" cy="196250"/>
          </a:xfrm>
        </p:grpSpPr>
        <p:sp>
          <p:nvSpPr>
            <p:cNvPr id="871" name="Google Shape;871;p22"/>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22"/>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22"/>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22"/>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22"/>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22"/>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22"/>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22"/>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22"/>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22"/>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22"/>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22"/>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22"/>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22"/>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22"/>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22"/>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7" name="Google Shape;887;p22"/>
          <p:cNvSpPr/>
          <p:nvPr/>
        </p:nvSpPr>
        <p:spPr>
          <a:xfrm>
            <a:off x="6088025" y="3988210"/>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Title only 4">
  <p:cSld name="CUSTOM_3_1_1_1">
    <p:spTree>
      <p:nvGrpSpPr>
        <p:cNvPr id="1" name="Shape 1418"/>
        <p:cNvGrpSpPr/>
        <p:nvPr/>
      </p:nvGrpSpPr>
      <p:grpSpPr>
        <a:xfrm>
          <a:off x="0" y="0"/>
          <a:ext cx="0" cy="0"/>
          <a:chOff x="0" y="0"/>
          <a:chExt cx="0" cy="0"/>
        </a:xfrm>
      </p:grpSpPr>
      <p:pic>
        <p:nvPicPr>
          <p:cNvPr id="1419" name="Google Shape;1419;p32"/>
          <p:cNvPicPr preferRelativeResize="0"/>
          <p:nvPr/>
        </p:nvPicPr>
        <p:blipFill rotWithShape="1">
          <a:blip r:embed="rId2">
            <a:alphaModFix amt="60000"/>
          </a:blip>
          <a:srcRect l="39" r="29"/>
          <a:stretch/>
        </p:blipFill>
        <p:spPr>
          <a:xfrm flipH="1">
            <a:off x="0" y="1"/>
            <a:ext cx="9144002" cy="5143499"/>
          </a:xfrm>
          <a:prstGeom prst="rect">
            <a:avLst/>
          </a:prstGeom>
          <a:noFill/>
          <a:ln>
            <a:noFill/>
          </a:ln>
        </p:spPr>
      </p:pic>
      <p:sp>
        <p:nvSpPr>
          <p:cNvPr id="1420" name="Google Shape;1420;p32"/>
          <p:cNvSpPr txBox="1">
            <a:spLocks noGrp="1"/>
          </p:cNvSpPr>
          <p:nvPr>
            <p:ph type="title"/>
          </p:nvPr>
        </p:nvSpPr>
        <p:spPr>
          <a:xfrm>
            <a:off x="715500" y="538250"/>
            <a:ext cx="7713000" cy="420600"/>
          </a:xfrm>
          <a:prstGeom prst="rect">
            <a:avLst/>
          </a:prstGeom>
        </p:spPr>
        <p:txBody>
          <a:bodyPr spcFirstLastPara="1" wrap="square" lIns="91425" tIns="0" rIns="91425" bIns="91425" anchor="t" anchorCtr="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grpSp>
        <p:nvGrpSpPr>
          <p:cNvPr id="1421" name="Google Shape;1421;p32"/>
          <p:cNvGrpSpPr/>
          <p:nvPr/>
        </p:nvGrpSpPr>
        <p:grpSpPr>
          <a:xfrm>
            <a:off x="391864" y="3545270"/>
            <a:ext cx="289170" cy="284718"/>
            <a:chOff x="426000" y="3302025"/>
            <a:chExt cx="220875" cy="217475"/>
          </a:xfrm>
        </p:grpSpPr>
        <p:sp>
          <p:nvSpPr>
            <p:cNvPr id="1422" name="Google Shape;1422;p32"/>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32"/>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4" name="Google Shape;1424;p32"/>
          <p:cNvGrpSpPr/>
          <p:nvPr/>
        </p:nvGrpSpPr>
        <p:grpSpPr>
          <a:xfrm>
            <a:off x="357713" y="1210575"/>
            <a:ext cx="357454" cy="956304"/>
            <a:chOff x="357713" y="600975"/>
            <a:chExt cx="357454" cy="956304"/>
          </a:xfrm>
        </p:grpSpPr>
        <p:sp>
          <p:nvSpPr>
            <p:cNvPr id="1425" name="Google Shape;1425;p32"/>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32"/>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32"/>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32"/>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9" name="Google Shape;1429;p32"/>
          <p:cNvGrpSpPr/>
          <p:nvPr/>
        </p:nvGrpSpPr>
        <p:grpSpPr>
          <a:xfrm>
            <a:off x="8366565" y="3429220"/>
            <a:ext cx="1965289" cy="517060"/>
            <a:chOff x="3539975" y="3523525"/>
            <a:chExt cx="745925" cy="196250"/>
          </a:xfrm>
        </p:grpSpPr>
        <p:sp>
          <p:nvSpPr>
            <p:cNvPr id="1430" name="Google Shape;1430;p32"/>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32"/>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32"/>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32"/>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32"/>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32"/>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32"/>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32"/>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32"/>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32"/>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32"/>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32"/>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32"/>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32"/>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32"/>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32"/>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446" name="Google Shape;1446;p32"/>
          <p:cNvPicPr preferRelativeResize="0"/>
          <p:nvPr/>
        </p:nvPicPr>
        <p:blipFill>
          <a:blip r:embed="rId3">
            <a:alphaModFix/>
          </a:blip>
          <a:stretch>
            <a:fillRect/>
          </a:stretch>
        </p:blipFill>
        <p:spPr>
          <a:xfrm>
            <a:off x="7164689" y="-802375"/>
            <a:ext cx="2527512" cy="268125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Background">
  <p:cSld name="CUSTOM_5">
    <p:spTree>
      <p:nvGrpSpPr>
        <p:cNvPr id="1" name="Shape 1613"/>
        <p:cNvGrpSpPr/>
        <p:nvPr/>
      </p:nvGrpSpPr>
      <p:grpSpPr>
        <a:xfrm>
          <a:off x="0" y="0"/>
          <a:ext cx="0" cy="0"/>
          <a:chOff x="0" y="0"/>
          <a:chExt cx="0" cy="0"/>
        </a:xfrm>
      </p:grpSpPr>
      <p:pic>
        <p:nvPicPr>
          <p:cNvPr id="1614" name="Google Shape;1614;p37"/>
          <p:cNvPicPr preferRelativeResize="0"/>
          <p:nvPr/>
        </p:nvPicPr>
        <p:blipFill rotWithShape="1">
          <a:blip r:embed="rId2">
            <a:alphaModFix amt="60000"/>
          </a:blip>
          <a:srcRect t="9" b="9"/>
          <a:stretch/>
        </p:blipFill>
        <p:spPr>
          <a:xfrm>
            <a:off x="0" y="1"/>
            <a:ext cx="9144002" cy="5143499"/>
          </a:xfrm>
          <a:prstGeom prst="rect">
            <a:avLst/>
          </a:prstGeom>
          <a:noFill/>
          <a:ln>
            <a:noFill/>
          </a:ln>
        </p:spPr>
      </p:pic>
      <p:pic>
        <p:nvPicPr>
          <p:cNvPr id="1615" name="Google Shape;1615;p37"/>
          <p:cNvPicPr preferRelativeResize="0"/>
          <p:nvPr/>
        </p:nvPicPr>
        <p:blipFill rotWithShape="1">
          <a:blip r:embed="rId3">
            <a:alphaModFix amt="60000"/>
          </a:blip>
          <a:srcRect t="9" b="9"/>
          <a:stretch/>
        </p:blipFill>
        <p:spPr>
          <a:xfrm>
            <a:off x="0" y="1"/>
            <a:ext cx="9144002" cy="5143499"/>
          </a:xfrm>
          <a:prstGeom prst="rect">
            <a:avLst/>
          </a:prstGeom>
          <a:noFill/>
          <a:ln>
            <a:noFill/>
          </a:ln>
        </p:spPr>
      </p:pic>
      <p:pic>
        <p:nvPicPr>
          <p:cNvPr id="1616" name="Google Shape;1616;p37"/>
          <p:cNvPicPr preferRelativeResize="0"/>
          <p:nvPr/>
        </p:nvPicPr>
        <p:blipFill>
          <a:blip r:embed="rId4">
            <a:alphaModFix/>
          </a:blip>
          <a:stretch>
            <a:fillRect/>
          </a:stretch>
        </p:blipFill>
        <p:spPr>
          <a:xfrm>
            <a:off x="-467701" y="3755650"/>
            <a:ext cx="9353213" cy="2681250"/>
          </a:xfrm>
          <a:prstGeom prst="rect">
            <a:avLst/>
          </a:prstGeom>
          <a:noFill/>
          <a:ln>
            <a:noFill/>
          </a:ln>
        </p:spPr>
      </p:pic>
      <p:grpSp>
        <p:nvGrpSpPr>
          <p:cNvPr id="1617" name="Google Shape;1617;p37"/>
          <p:cNvGrpSpPr/>
          <p:nvPr/>
        </p:nvGrpSpPr>
        <p:grpSpPr>
          <a:xfrm>
            <a:off x="391864" y="3545270"/>
            <a:ext cx="289170" cy="284718"/>
            <a:chOff x="426000" y="3302025"/>
            <a:chExt cx="220875" cy="217475"/>
          </a:xfrm>
        </p:grpSpPr>
        <p:sp>
          <p:nvSpPr>
            <p:cNvPr id="1618" name="Google Shape;1618;p37"/>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37"/>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20" name="Google Shape;1620;p37"/>
          <p:cNvGrpSpPr/>
          <p:nvPr/>
        </p:nvGrpSpPr>
        <p:grpSpPr>
          <a:xfrm>
            <a:off x="357713" y="905775"/>
            <a:ext cx="357454" cy="956304"/>
            <a:chOff x="357713" y="600975"/>
            <a:chExt cx="357454" cy="956304"/>
          </a:xfrm>
        </p:grpSpPr>
        <p:sp>
          <p:nvSpPr>
            <p:cNvPr id="1621" name="Google Shape;1621;p37"/>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37"/>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37"/>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37"/>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25" name="Google Shape;1625;p37"/>
          <p:cNvGrpSpPr/>
          <p:nvPr/>
        </p:nvGrpSpPr>
        <p:grpSpPr>
          <a:xfrm>
            <a:off x="5258308" y="722871"/>
            <a:ext cx="793256" cy="182899"/>
            <a:chOff x="2685575" y="2835950"/>
            <a:chExt cx="433000" cy="99825"/>
          </a:xfrm>
        </p:grpSpPr>
        <p:sp>
          <p:nvSpPr>
            <p:cNvPr id="1626" name="Google Shape;1626;p37"/>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37"/>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37"/>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37"/>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0" name="Google Shape;1630;p37"/>
          <p:cNvGrpSpPr/>
          <p:nvPr/>
        </p:nvGrpSpPr>
        <p:grpSpPr>
          <a:xfrm>
            <a:off x="8366565" y="3429220"/>
            <a:ext cx="1965289" cy="517060"/>
            <a:chOff x="3539975" y="3523525"/>
            <a:chExt cx="745925" cy="196250"/>
          </a:xfrm>
        </p:grpSpPr>
        <p:sp>
          <p:nvSpPr>
            <p:cNvPr id="1631" name="Google Shape;1631;p37"/>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37"/>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37"/>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37"/>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37"/>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37"/>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37"/>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37"/>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37"/>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37"/>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37"/>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37"/>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37"/>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37"/>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37"/>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37"/>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647" name="Google Shape;1647;p37"/>
          <p:cNvPicPr preferRelativeResize="0"/>
          <p:nvPr/>
        </p:nvPicPr>
        <p:blipFill>
          <a:blip r:embed="rId5">
            <a:alphaModFix/>
          </a:blip>
          <a:stretch>
            <a:fillRect/>
          </a:stretch>
        </p:blipFill>
        <p:spPr>
          <a:xfrm>
            <a:off x="7164689" y="-802375"/>
            <a:ext cx="2527512" cy="268125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Background 1">
  <p:cSld name="CUSTOM_5_1">
    <p:spTree>
      <p:nvGrpSpPr>
        <p:cNvPr id="1" name="Shape 1648"/>
        <p:cNvGrpSpPr/>
        <p:nvPr/>
      </p:nvGrpSpPr>
      <p:grpSpPr>
        <a:xfrm>
          <a:off x="0" y="0"/>
          <a:ext cx="0" cy="0"/>
          <a:chOff x="0" y="0"/>
          <a:chExt cx="0" cy="0"/>
        </a:xfrm>
      </p:grpSpPr>
      <p:pic>
        <p:nvPicPr>
          <p:cNvPr id="1649" name="Google Shape;1649;p38"/>
          <p:cNvPicPr preferRelativeResize="0"/>
          <p:nvPr/>
        </p:nvPicPr>
        <p:blipFill rotWithShape="1">
          <a:blip r:embed="rId2">
            <a:alphaModFix amt="60000"/>
          </a:blip>
          <a:srcRect t="9" b="9"/>
          <a:stretch/>
        </p:blipFill>
        <p:spPr>
          <a:xfrm rot="10800000" flipH="1">
            <a:off x="0" y="1"/>
            <a:ext cx="9144002" cy="5143499"/>
          </a:xfrm>
          <a:prstGeom prst="rect">
            <a:avLst/>
          </a:prstGeom>
          <a:noFill/>
          <a:ln>
            <a:noFill/>
          </a:ln>
        </p:spPr>
      </p:pic>
      <p:pic>
        <p:nvPicPr>
          <p:cNvPr id="1650" name="Google Shape;1650;p38"/>
          <p:cNvPicPr preferRelativeResize="0"/>
          <p:nvPr/>
        </p:nvPicPr>
        <p:blipFill rotWithShape="1">
          <a:blip r:embed="rId3">
            <a:alphaModFix/>
          </a:blip>
          <a:srcRect l="228" r="238"/>
          <a:stretch/>
        </p:blipFill>
        <p:spPr>
          <a:xfrm flipH="1">
            <a:off x="-9" y="4016075"/>
            <a:ext cx="9353213" cy="2681250"/>
          </a:xfrm>
          <a:prstGeom prst="rect">
            <a:avLst/>
          </a:prstGeom>
          <a:noFill/>
          <a:ln>
            <a:noFill/>
          </a:ln>
        </p:spPr>
      </p:pic>
      <p:grpSp>
        <p:nvGrpSpPr>
          <p:cNvPr id="1651" name="Google Shape;1651;p38"/>
          <p:cNvGrpSpPr/>
          <p:nvPr/>
        </p:nvGrpSpPr>
        <p:grpSpPr>
          <a:xfrm flipH="1">
            <a:off x="8483181" y="4016070"/>
            <a:ext cx="283332" cy="284718"/>
            <a:chOff x="423709" y="3302025"/>
            <a:chExt cx="216416" cy="217475"/>
          </a:xfrm>
        </p:grpSpPr>
        <p:sp>
          <p:nvSpPr>
            <p:cNvPr id="1652" name="Google Shape;1652;p38"/>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38"/>
            <p:cNvSpPr/>
            <p:nvPr/>
          </p:nvSpPr>
          <p:spPr>
            <a:xfrm>
              <a:off x="423709"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4" name="Google Shape;1654;p38"/>
          <p:cNvGrpSpPr/>
          <p:nvPr/>
        </p:nvGrpSpPr>
        <p:grpSpPr>
          <a:xfrm flipH="1">
            <a:off x="8175513" y="140497"/>
            <a:ext cx="2019176" cy="2019176"/>
            <a:chOff x="1943325" y="-220375"/>
            <a:chExt cx="1298672" cy="1298672"/>
          </a:xfrm>
        </p:grpSpPr>
        <p:sp>
          <p:nvSpPr>
            <p:cNvPr id="1655" name="Google Shape;1655;p38"/>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38"/>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38"/>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38"/>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38"/>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38"/>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38"/>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38"/>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38"/>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38"/>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38"/>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38"/>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38"/>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38"/>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38"/>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38"/>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38"/>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38"/>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38"/>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38"/>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38"/>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38"/>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38"/>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38"/>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38"/>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38"/>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38"/>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38"/>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38"/>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38"/>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38"/>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38"/>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38"/>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38"/>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38"/>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38"/>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38"/>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38"/>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38"/>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38"/>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38"/>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38"/>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38"/>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38"/>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38"/>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38"/>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38"/>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38"/>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03" name="Google Shape;1703;p38"/>
          <p:cNvGrpSpPr/>
          <p:nvPr/>
        </p:nvGrpSpPr>
        <p:grpSpPr>
          <a:xfrm flipH="1">
            <a:off x="-467701" y="3429220"/>
            <a:ext cx="1965289" cy="517060"/>
            <a:chOff x="3539975" y="3523525"/>
            <a:chExt cx="745925" cy="196250"/>
          </a:xfrm>
        </p:grpSpPr>
        <p:sp>
          <p:nvSpPr>
            <p:cNvPr id="1704" name="Google Shape;1704;p38"/>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38"/>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38"/>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38"/>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38"/>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38"/>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38"/>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38"/>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38"/>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38"/>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38"/>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38"/>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38"/>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38"/>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38"/>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38"/>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720" name="Google Shape;1720;p38"/>
          <p:cNvPicPr preferRelativeResize="0"/>
          <p:nvPr/>
        </p:nvPicPr>
        <p:blipFill>
          <a:blip r:embed="rId4">
            <a:alphaModFix/>
          </a:blip>
          <a:stretch>
            <a:fillRect/>
          </a:stretch>
        </p:blipFill>
        <p:spPr>
          <a:xfrm flipH="1">
            <a:off x="-403499" y="-646075"/>
            <a:ext cx="2527512" cy="268125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pattFill prst="pct50">
          <a:fgClr>
            <a:schemeClr val="dk1"/>
          </a:fgClr>
          <a:bgClr>
            <a:srgbClr val="043212"/>
          </a:bgClr>
        </a:patt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500" y="538250"/>
            <a:ext cx="7713000" cy="479400"/>
          </a:xfrm>
          <a:prstGeom prst="rect">
            <a:avLst/>
          </a:prstGeom>
          <a:noFill/>
          <a:ln>
            <a:noFill/>
          </a:ln>
        </p:spPr>
        <p:txBody>
          <a:bodyPr spcFirstLastPara="1" wrap="square" lIns="91425" tIns="0" rIns="91425" bIns="91425" anchor="t" anchorCtr="0">
            <a:noAutofit/>
          </a:bodyPr>
          <a:lstStyle>
            <a:lvl1pPr lvl="0">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1pPr>
            <a:lvl2pPr lvl="1">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2pPr>
            <a:lvl3pPr lvl="2">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3pPr>
            <a:lvl4pPr lvl="3">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4pPr>
            <a:lvl5pPr lvl="4">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5pPr>
            <a:lvl6pPr lvl="5">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6pPr>
            <a:lvl7pPr lvl="6">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7pPr>
            <a:lvl8pPr lvl="7">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8pPr>
            <a:lvl9pPr lvl="8">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9pPr>
          </a:lstStyle>
          <a:p>
            <a:endParaRPr/>
          </a:p>
        </p:txBody>
      </p:sp>
      <p:sp>
        <p:nvSpPr>
          <p:cNvPr id="7" name="Google Shape;7;p1"/>
          <p:cNvSpPr txBox="1">
            <a:spLocks noGrp="1"/>
          </p:cNvSpPr>
          <p:nvPr>
            <p:ph type="body" idx="1"/>
          </p:nvPr>
        </p:nvSpPr>
        <p:spPr>
          <a:xfrm>
            <a:off x="715550" y="1152475"/>
            <a:ext cx="7713000" cy="34527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1pPr>
            <a:lvl2pPr marL="914400" lvl="1" indent="-31750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2pPr>
            <a:lvl3pPr marL="1371600" lvl="2" indent="-31750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3pPr>
            <a:lvl4pPr marL="1828800" lvl="3" indent="-31750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4pPr>
            <a:lvl5pPr marL="2286000" lvl="4" indent="-31750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5pPr>
            <a:lvl6pPr marL="2743200" lvl="5" indent="-31750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6pPr>
            <a:lvl7pPr marL="3200400" lvl="6" indent="-31750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7pPr>
            <a:lvl8pPr marL="3657600" lvl="7" indent="-31750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8pPr>
            <a:lvl9pPr marL="4114800" lvl="8" indent="-31750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4" r:id="rId3"/>
    <p:sldLayoutId id="2147483655" r:id="rId4"/>
    <p:sldLayoutId id="2147483659" r:id="rId5"/>
    <p:sldLayoutId id="2147483668" r:id="rId6"/>
    <p:sldLayoutId id="2147483678" r:id="rId7"/>
    <p:sldLayoutId id="2147483683" r:id="rId8"/>
    <p:sldLayoutId id="2147483684"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9.jfif"/><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1730"/>
        <p:cNvGrpSpPr/>
        <p:nvPr/>
      </p:nvGrpSpPr>
      <p:grpSpPr>
        <a:xfrm>
          <a:off x="0" y="0"/>
          <a:ext cx="0" cy="0"/>
          <a:chOff x="0" y="0"/>
          <a:chExt cx="0" cy="0"/>
        </a:xfrm>
      </p:grpSpPr>
      <p:sp>
        <p:nvSpPr>
          <p:cNvPr id="1731" name="Google Shape;1731;p42"/>
          <p:cNvSpPr txBox="1">
            <a:spLocks noGrp="1"/>
          </p:cNvSpPr>
          <p:nvPr>
            <p:ph type="ctrTitle"/>
          </p:nvPr>
        </p:nvSpPr>
        <p:spPr>
          <a:xfrm>
            <a:off x="1115025" y="102888"/>
            <a:ext cx="6647100" cy="2288847"/>
          </a:xfrm>
          <a:prstGeom prst="rect">
            <a:avLst/>
          </a:prstGeom>
        </p:spPr>
        <p:txBody>
          <a:bodyPr spcFirstLastPara="1" wrap="square" lIns="91425" tIns="0" rIns="91425" bIns="91425" anchor="t" anchorCtr="0">
            <a:noAutofit/>
          </a:bodyPr>
          <a:lstStyle/>
          <a:p>
            <a:pPr marL="0" lvl="0" indent="0" algn="ctr" rtl="0">
              <a:spcBef>
                <a:spcPts val="0"/>
              </a:spcBef>
              <a:spcAft>
                <a:spcPts val="200"/>
              </a:spcAft>
              <a:buNone/>
            </a:pPr>
            <a:r>
              <a:rPr lang="en" sz="5800" dirty="0"/>
              <a:t>Parkinson </a:t>
            </a:r>
            <a:r>
              <a:rPr lang="en-US" sz="5800" dirty="0"/>
              <a:t>Disease</a:t>
            </a:r>
            <a:r>
              <a:rPr lang="en" dirty="0"/>
              <a:t> </a:t>
            </a:r>
            <a:r>
              <a:rPr lang="en" sz="5050" dirty="0">
                <a:solidFill>
                  <a:schemeClr val="dk2"/>
                </a:solidFill>
              </a:rPr>
              <a:t>Detection </a:t>
            </a:r>
            <a:br>
              <a:rPr lang="en" sz="5050" dirty="0">
                <a:solidFill>
                  <a:schemeClr val="dk2"/>
                </a:solidFill>
              </a:rPr>
            </a:br>
            <a:r>
              <a:rPr lang="en" sz="5050" dirty="0">
                <a:solidFill>
                  <a:schemeClr val="dk2"/>
                </a:solidFill>
              </a:rPr>
              <a:t>Pro</a:t>
            </a:r>
            <a:r>
              <a:rPr lang="en-US" sz="5050" dirty="0">
                <a:solidFill>
                  <a:schemeClr val="dk2"/>
                </a:solidFill>
              </a:rPr>
              <a:t>ject</a:t>
            </a:r>
            <a:endParaRPr sz="5050" dirty="0">
              <a:solidFill>
                <a:schemeClr val="dk2"/>
              </a:solidFill>
            </a:endParaRPr>
          </a:p>
        </p:txBody>
      </p:sp>
      <p:sp>
        <p:nvSpPr>
          <p:cNvPr id="1732" name="Google Shape;1732;p42"/>
          <p:cNvSpPr txBox="1">
            <a:spLocks noGrp="1"/>
          </p:cNvSpPr>
          <p:nvPr>
            <p:ph type="subTitle" idx="1"/>
          </p:nvPr>
        </p:nvSpPr>
        <p:spPr>
          <a:xfrm>
            <a:off x="1010250" y="2946029"/>
            <a:ext cx="6647100" cy="378000"/>
          </a:xfrm>
          <a:prstGeom prst="rect">
            <a:avLst/>
          </a:prstGeom>
        </p:spPr>
        <p:txBody>
          <a:bodyPr spcFirstLastPara="1" wrap="square" lIns="91425" tIns="0" rIns="91425" bIns="91425" anchor="t" anchorCtr="0">
            <a:noAutofit/>
          </a:bodyPr>
          <a:lstStyle/>
          <a:p>
            <a:pPr marL="0" lvl="0" indent="0" algn="ctr" rtl="0">
              <a:spcBef>
                <a:spcPts val="0"/>
              </a:spcBef>
              <a:spcAft>
                <a:spcPts val="0"/>
              </a:spcAft>
              <a:buClr>
                <a:schemeClr val="dk1"/>
              </a:buClr>
              <a:buSzPts val="1100"/>
              <a:buFont typeface="Arial"/>
              <a:buNone/>
            </a:pPr>
            <a:r>
              <a:rPr lang="en" dirty="0"/>
              <a:t>Project presented by Team OpenCv</a:t>
            </a:r>
            <a:endParaRPr dirty="0"/>
          </a:p>
        </p:txBody>
      </p:sp>
      <p:sp>
        <p:nvSpPr>
          <p:cNvPr id="1733" name="Google Shape;1733;p42"/>
          <p:cNvSpPr/>
          <p:nvPr/>
        </p:nvSpPr>
        <p:spPr>
          <a:xfrm>
            <a:off x="715550" y="2391735"/>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bg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734" name="Google Shape;1734;p42"/>
          <p:cNvCxnSpPr/>
          <p:nvPr/>
        </p:nvCxnSpPr>
        <p:spPr>
          <a:xfrm>
            <a:off x="1625550" y="2668882"/>
            <a:ext cx="5416500" cy="0"/>
          </a:xfrm>
          <a:prstGeom prst="straightConnector1">
            <a:avLst/>
          </a:prstGeom>
          <a:noFill/>
          <a:ln w="9525" cap="flat" cmpd="sng">
            <a:solidFill>
              <a:schemeClr val="lt1"/>
            </a:solidFill>
            <a:prstDash val="solid"/>
            <a:round/>
            <a:headEnd type="none" w="med" len="med"/>
            <a:tailEnd type="none" w="med" len="med"/>
          </a:ln>
        </p:spPr>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Shape 1738"/>
        <p:cNvGrpSpPr/>
        <p:nvPr/>
      </p:nvGrpSpPr>
      <p:grpSpPr>
        <a:xfrm>
          <a:off x="0" y="0"/>
          <a:ext cx="0" cy="0"/>
          <a:chOff x="0" y="0"/>
          <a:chExt cx="0" cy="0"/>
        </a:xfrm>
      </p:grpSpPr>
      <p:sp>
        <p:nvSpPr>
          <p:cNvPr id="1739" name="Google Shape;1739;p43"/>
          <p:cNvSpPr txBox="1">
            <a:spLocks noGrp="1"/>
          </p:cNvSpPr>
          <p:nvPr>
            <p:ph type="title"/>
          </p:nvPr>
        </p:nvSpPr>
        <p:spPr>
          <a:xfrm>
            <a:off x="796780" y="32548"/>
            <a:ext cx="7713000" cy="4206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 dirty="0"/>
              <a:t>Model Training and Evaluation</a:t>
            </a:r>
            <a:endParaRPr dirty="0"/>
          </a:p>
        </p:txBody>
      </p:sp>
      <p:grpSp>
        <p:nvGrpSpPr>
          <p:cNvPr id="1744" name="Google Shape;1744;p43"/>
          <p:cNvGrpSpPr/>
          <p:nvPr/>
        </p:nvGrpSpPr>
        <p:grpSpPr>
          <a:xfrm>
            <a:off x="7225925" y="-1913179"/>
            <a:ext cx="4000413" cy="3175881"/>
            <a:chOff x="5207925" y="-1994879"/>
            <a:chExt cx="4000413" cy="3175881"/>
          </a:xfrm>
        </p:grpSpPr>
        <p:sp>
          <p:nvSpPr>
            <p:cNvPr id="1745" name="Google Shape;1745;p43"/>
            <p:cNvSpPr/>
            <p:nvPr/>
          </p:nvSpPr>
          <p:spPr>
            <a:xfrm>
              <a:off x="5256209" y="-1994879"/>
              <a:ext cx="3952129" cy="3103920"/>
            </a:xfrm>
            <a:custGeom>
              <a:avLst/>
              <a:gdLst/>
              <a:ahLst/>
              <a:cxnLst/>
              <a:rect l="l" t="t" r="r" b="b"/>
              <a:pathLst>
                <a:path w="89954" h="70648" fill="none" extrusionOk="0">
                  <a:moveTo>
                    <a:pt x="89954" y="70647"/>
                  </a:moveTo>
                  <a:lnTo>
                    <a:pt x="1" y="70647"/>
                  </a:ln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43"/>
            <p:cNvSpPr/>
            <p:nvPr/>
          </p:nvSpPr>
          <p:spPr>
            <a:xfrm>
              <a:off x="5579917" y="1036061"/>
              <a:ext cx="144942" cy="144942"/>
            </a:xfrm>
            <a:custGeom>
              <a:avLst/>
              <a:gdLst/>
              <a:ahLst/>
              <a:cxnLst/>
              <a:rect l="l" t="t" r="r" b="b"/>
              <a:pathLst>
                <a:path w="3299" h="3299" extrusionOk="0">
                  <a:moveTo>
                    <a:pt x="0" y="1"/>
                  </a:moveTo>
                  <a:lnTo>
                    <a:pt x="0" y="3299"/>
                  </a:lnTo>
                  <a:lnTo>
                    <a:pt x="3298" y="3299"/>
                  </a:lnTo>
                  <a:lnTo>
                    <a:pt x="32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43"/>
            <p:cNvSpPr/>
            <p:nvPr/>
          </p:nvSpPr>
          <p:spPr>
            <a:xfrm>
              <a:off x="5207925" y="352772"/>
              <a:ext cx="96613" cy="394888"/>
            </a:xfrm>
            <a:custGeom>
              <a:avLst/>
              <a:gdLst/>
              <a:ahLst/>
              <a:cxnLst/>
              <a:rect l="l" t="t" r="r" b="b"/>
              <a:pathLst>
                <a:path w="2199" h="8988" extrusionOk="0">
                  <a:moveTo>
                    <a:pt x="0" y="0"/>
                  </a:moveTo>
                  <a:lnTo>
                    <a:pt x="0" y="8988"/>
                  </a:lnTo>
                  <a:lnTo>
                    <a:pt x="2199" y="8988"/>
                  </a:lnTo>
                  <a:lnTo>
                    <a:pt x="21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TextBox 13">
            <a:extLst>
              <a:ext uri="{FF2B5EF4-FFF2-40B4-BE49-F238E27FC236}">
                <a16:creationId xmlns:a16="http://schemas.microsoft.com/office/drawing/2014/main" id="{876A466E-F526-4C05-9D14-BC42F075646A}"/>
              </a:ext>
            </a:extLst>
          </p:cNvPr>
          <p:cNvSpPr txBox="1"/>
          <p:nvPr/>
        </p:nvSpPr>
        <p:spPr>
          <a:xfrm>
            <a:off x="1607757" y="3990975"/>
            <a:ext cx="4855474" cy="523220"/>
          </a:xfrm>
          <a:prstGeom prst="rect">
            <a:avLst/>
          </a:prstGeom>
          <a:noFill/>
        </p:spPr>
        <p:txBody>
          <a:bodyPr wrap="square" rtlCol="0">
            <a:spAutoFit/>
          </a:bodyPr>
          <a:lstStyle/>
          <a:p>
            <a:r>
              <a:rPr lang="en-US" dirty="0">
                <a:solidFill>
                  <a:schemeClr val="accent2"/>
                </a:solidFill>
                <a:latin typeface="Bai Jamjuree" panose="020B0604020202020204" charset="-34"/>
                <a:cs typeface="Bai Jamjuree" panose="020B0604020202020204" charset="-34"/>
              </a:rPr>
              <a:t>After several Algorithms were trained, </a:t>
            </a:r>
            <a:r>
              <a:rPr lang="en-US" dirty="0" err="1">
                <a:solidFill>
                  <a:schemeClr val="accent2"/>
                </a:solidFill>
                <a:latin typeface="Bai Jamjuree" panose="020B0604020202020204" charset="-34"/>
                <a:cs typeface="Bai Jamjuree" panose="020B0604020202020204" charset="-34"/>
              </a:rPr>
              <a:t>XgboostClassifier</a:t>
            </a:r>
            <a:r>
              <a:rPr lang="en-US" dirty="0">
                <a:solidFill>
                  <a:schemeClr val="accent2"/>
                </a:solidFill>
                <a:latin typeface="Bai Jamjuree" panose="020B0604020202020204" charset="-34"/>
                <a:cs typeface="Bai Jamjuree" panose="020B0604020202020204" charset="-34"/>
              </a:rPr>
              <a:t> performed the best with the highest median cv score.</a:t>
            </a:r>
            <a:endParaRPr lang="en-NG" dirty="0">
              <a:solidFill>
                <a:schemeClr val="accent2"/>
              </a:solidFill>
              <a:latin typeface="Bai Jamjuree" panose="020B0604020202020204" charset="-34"/>
              <a:cs typeface="Bai Jamjuree" panose="020B0604020202020204" charset="-34"/>
            </a:endParaRPr>
          </a:p>
        </p:txBody>
      </p:sp>
      <p:pic>
        <p:nvPicPr>
          <p:cNvPr id="3" name="Picture 2">
            <a:extLst>
              <a:ext uri="{FF2B5EF4-FFF2-40B4-BE49-F238E27FC236}">
                <a16:creationId xmlns:a16="http://schemas.microsoft.com/office/drawing/2014/main" id="{7CF878DC-9BAD-441F-B738-E2220B9307B4}"/>
              </a:ext>
            </a:extLst>
          </p:cNvPr>
          <p:cNvPicPr>
            <a:picLocks noChangeAspect="1"/>
          </p:cNvPicPr>
          <p:nvPr/>
        </p:nvPicPr>
        <p:blipFill>
          <a:blip r:embed="rId3"/>
          <a:stretch>
            <a:fillRect/>
          </a:stretch>
        </p:blipFill>
        <p:spPr>
          <a:xfrm>
            <a:off x="1522898" y="670101"/>
            <a:ext cx="4928626" cy="3103921"/>
          </a:xfrm>
          <a:prstGeom prst="rect">
            <a:avLst/>
          </a:prstGeom>
        </p:spPr>
      </p:pic>
    </p:spTree>
    <p:extLst>
      <p:ext uri="{BB962C8B-B14F-4D97-AF65-F5344CB8AC3E}">
        <p14:creationId xmlns:p14="http://schemas.microsoft.com/office/powerpoint/2010/main" val="24745356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Shape 1738"/>
        <p:cNvGrpSpPr/>
        <p:nvPr/>
      </p:nvGrpSpPr>
      <p:grpSpPr>
        <a:xfrm>
          <a:off x="0" y="0"/>
          <a:ext cx="0" cy="0"/>
          <a:chOff x="0" y="0"/>
          <a:chExt cx="0" cy="0"/>
        </a:xfrm>
      </p:grpSpPr>
      <p:sp>
        <p:nvSpPr>
          <p:cNvPr id="1739" name="Google Shape;1739;p43"/>
          <p:cNvSpPr txBox="1">
            <a:spLocks noGrp="1"/>
          </p:cNvSpPr>
          <p:nvPr>
            <p:ph type="title"/>
          </p:nvPr>
        </p:nvSpPr>
        <p:spPr>
          <a:xfrm>
            <a:off x="796780" y="32548"/>
            <a:ext cx="7713000" cy="4206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US" dirty="0"/>
              <a:t>Hyperparameter Tuning</a:t>
            </a:r>
            <a:endParaRPr dirty="0"/>
          </a:p>
        </p:txBody>
      </p:sp>
      <p:grpSp>
        <p:nvGrpSpPr>
          <p:cNvPr id="1744" name="Google Shape;1744;p43"/>
          <p:cNvGrpSpPr/>
          <p:nvPr/>
        </p:nvGrpSpPr>
        <p:grpSpPr>
          <a:xfrm>
            <a:off x="7225925" y="-1913179"/>
            <a:ext cx="4000413" cy="3175881"/>
            <a:chOff x="5207925" y="-1994879"/>
            <a:chExt cx="4000413" cy="3175881"/>
          </a:xfrm>
        </p:grpSpPr>
        <p:sp>
          <p:nvSpPr>
            <p:cNvPr id="1745" name="Google Shape;1745;p43"/>
            <p:cNvSpPr/>
            <p:nvPr/>
          </p:nvSpPr>
          <p:spPr>
            <a:xfrm>
              <a:off x="5256209" y="-1994879"/>
              <a:ext cx="3952129" cy="3103920"/>
            </a:xfrm>
            <a:custGeom>
              <a:avLst/>
              <a:gdLst/>
              <a:ahLst/>
              <a:cxnLst/>
              <a:rect l="l" t="t" r="r" b="b"/>
              <a:pathLst>
                <a:path w="89954" h="70648" fill="none" extrusionOk="0">
                  <a:moveTo>
                    <a:pt x="89954" y="70647"/>
                  </a:moveTo>
                  <a:lnTo>
                    <a:pt x="1" y="70647"/>
                  </a:ln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43"/>
            <p:cNvSpPr/>
            <p:nvPr/>
          </p:nvSpPr>
          <p:spPr>
            <a:xfrm>
              <a:off x="5579917" y="1036061"/>
              <a:ext cx="144942" cy="144942"/>
            </a:xfrm>
            <a:custGeom>
              <a:avLst/>
              <a:gdLst/>
              <a:ahLst/>
              <a:cxnLst/>
              <a:rect l="l" t="t" r="r" b="b"/>
              <a:pathLst>
                <a:path w="3299" h="3299" extrusionOk="0">
                  <a:moveTo>
                    <a:pt x="0" y="1"/>
                  </a:moveTo>
                  <a:lnTo>
                    <a:pt x="0" y="3299"/>
                  </a:lnTo>
                  <a:lnTo>
                    <a:pt x="3298" y="3299"/>
                  </a:lnTo>
                  <a:lnTo>
                    <a:pt x="32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43"/>
            <p:cNvSpPr/>
            <p:nvPr/>
          </p:nvSpPr>
          <p:spPr>
            <a:xfrm>
              <a:off x="5207925" y="352772"/>
              <a:ext cx="96613" cy="394888"/>
            </a:xfrm>
            <a:custGeom>
              <a:avLst/>
              <a:gdLst/>
              <a:ahLst/>
              <a:cxnLst/>
              <a:rect l="l" t="t" r="r" b="b"/>
              <a:pathLst>
                <a:path w="2199" h="8988" extrusionOk="0">
                  <a:moveTo>
                    <a:pt x="0" y="0"/>
                  </a:moveTo>
                  <a:lnTo>
                    <a:pt x="0" y="8988"/>
                  </a:lnTo>
                  <a:lnTo>
                    <a:pt x="2199" y="8988"/>
                  </a:lnTo>
                  <a:lnTo>
                    <a:pt x="21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Rectangle 1">
            <a:extLst>
              <a:ext uri="{FF2B5EF4-FFF2-40B4-BE49-F238E27FC236}">
                <a16:creationId xmlns:a16="http://schemas.microsoft.com/office/drawing/2014/main" id="{95CD88DD-B799-402E-B478-68F44E975D7D}"/>
              </a:ext>
            </a:extLst>
          </p:cNvPr>
          <p:cNvSpPr/>
          <p:nvPr/>
        </p:nvSpPr>
        <p:spPr>
          <a:xfrm>
            <a:off x="3867150" y="590550"/>
            <a:ext cx="5276850" cy="45204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4" name="TextBox 3">
            <a:extLst>
              <a:ext uri="{FF2B5EF4-FFF2-40B4-BE49-F238E27FC236}">
                <a16:creationId xmlns:a16="http://schemas.microsoft.com/office/drawing/2014/main" id="{54C1B969-0392-4EE1-8DC8-DD9D685AF886}"/>
              </a:ext>
            </a:extLst>
          </p:cNvPr>
          <p:cNvSpPr txBox="1"/>
          <p:nvPr/>
        </p:nvSpPr>
        <p:spPr>
          <a:xfrm>
            <a:off x="228599" y="829360"/>
            <a:ext cx="3457575" cy="3938001"/>
          </a:xfrm>
          <a:prstGeom prst="rect">
            <a:avLst/>
          </a:prstGeom>
          <a:noFill/>
        </p:spPr>
        <p:txBody>
          <a:bodyPr wrap="square" rtlCol="0">
            <a:spAutoFit/>
          </a:bodyPr>
          <a:lstStyle/>
          <a:p>
            <a:pPr>
              <a:lnSpc>
                <a:spcPct val="150000"/>
              </a:lnSpc>
            </a:pPr>
            <a:r>
              <a:rPr lang="en-US" sz="1200" dirty="0">
                <a:solidFill>
                  <a:schemeClr val="accent2"/>
                </a:solidFill>
                <a:latin typeface="Bai Jamjuree" panose="020B0604020202020204" charset="-34"/>
                <a:cs typeface="Bai Jamjuree" panose="020B0604020202020204" charset="-34"/>
              </a:rPr>
              <a:t>Following the previous model fine-tuning to ascertain which of the algorithm perform best in which  Xgboost gave the best performance. We went further to improve on the Xgboost model by carrying out Hyperparameter tuning.</a:t>
            </a:r>
          </a:p>
          <a:p>
            <a:pPr>
              <a:lnSpc>
                <a:spcPct val="150000"/>
              </a:lnSpc>
            </a:pPr>
            <a:endParaRPr lang="en-US" sz="1200" dirty="0">
              <a:solidFill>
                <a:schemeClr val="accent2"/>
              </a:solidFill>
              <a:latin typeface="Bai Jamjuree" panose="020B0604020202020204" charset="-34"/>
              <a:cs typeface="Bai Jamjuree" panose="020B0604020202020204" charset="-34"/>
            </a:endParaRPr>
          </a:p>
          <a:p>
            <a:pPr>
              <a:lnSpc>
                <a:spcPct val="150000"/>
              </a:lnSpc>
            </a:pPr>
            <a:r>
              <a:rPr lang="en-US" sz="1200" dirty="0">
                <a:solidFill>
                  <a:schemeClr val="accent2"/>
                </a:solidFill>
                <a:latin typeface="Bai Jamjuree" panose="020B0604020202020204" charset="-34"/>
                <a:cs typeface="Bai Jamjuree" panose="020B0604020202020204" charset="-34"/>
              </a:rPr>
              <a:t>We used the </a:t>
            </a:r>
            <a:r>
              <a:rPr lang="en-US" sz="1200" dirty="0" err="1">
                <a:solidFill>
                  <a:schemeClr val="accent2"/>
                </a:solidFill>
                <a:latin typeface="Bai Jamjuree" panose="020B0604020202020204" charset="-34"/>
                <a:cs typeface="Bai Jamjuree" panose="020B0604020202020204" charset="-34"/>
              </a:rPr>
              <a:t>GridSearchCV</a:t>
            </a:r>
            <a:r>
              <a:rPr lang="en-US" sz="1200" dirty="0">
                <a:solidFill>
                  <a:schemeClr val="accent2"/>
                </a:solidFill>
                <a:latin typeface="Bai Jamjuree" panose="020B0604020202020204" charset="-34"/>
                <a:cs typeface="Bai Jamjuree" panose="020B0604020202020204" charset="-34"/>
              </a:rPr>
              <a:t> to tune parameters such as ‘</a:t>
            </a:r>
            <a:r>
              <a:rPr lang="en-US" sz="1200" dirty="0" err="1">
                <a:solidFill>
                  <a:schemeClr val="accent2"/>
                </a:solidFill>
                <a:latin typeface="Bai Jamjuree" panose="020B0604020202020204" charset="-34"/>
                <a:cs typeface="Bai Jamjuree" panose="020B0604020202020204" charset="-34"/>
              </a:rPr>
              <a:t>n_estimators</a:t>
            </a:r>
            <a:r>
              <a:rPr lang="en-US" sz="1200" dirty="0">
                <a:solidFill>
                  <a:schemeClr val="accent2"/>
                </a:solidFill>
                <a:latin typeface="Bai Jamjuree" panose="020B0604020202020204" charset="-34"/>
                <a:cs typeface="Bai Jamjuree" panose="020B0604020202020204" charset="-34"/>
              </a:rPr>
              <a:t>’, ‘</a:t>
            </a:r>
            <a:r>
              <a:rPr lang="en-US" sz="1200" dirty="0" err="1">
                <a:solidFill>
                  <a:schemeClr val="accent2"/>
                </a:solidFill>
                <a:latin typeface="Bai Jamjuree" panose="020B0604020202020204" charset="-34"/>
                <a:cs typeface="Bai Jamjuree" panose="020B0604020202020204" charset="-34"/>
              </a:rPr>
              <a:t>max_depth</a:t>
            </a:r>
            <a:r>
              <a:rPr lang="en-US" sz="1200" dirty="0">
                <a:solidFill>
                  <a:schemeClr val="accent2"/>
                </a:solidFill>
                <a:latin typeface="Bai Jamjuree" panose="020B0604020202020204" charset="-34"/>
                <a:cs typeface="Bai Jamjuree" panose="020B0604020202020204" charset="-34"/>
              </a:rPr>
              <a:t>’ and ‘</a:t>
            </a:r>
            <a:r>
              <a:rPr lang="en-US" sz="1200" dirty="0" err="1">
                <a:solidFill>
                  <a:schemeClr val="accent2"/>
                </a:solidFill>
                <a:latin typeface="Bai Jamjuree" panose="020B0604020202020204" charset="-34"/>
                <a:cs typeface="Bai Jamjuree" panose="020B0604020202020204" charset="-34"/>
              </a:rPr>
              <a:t>learning_rate</a:t>
            </a:r>
            <a:r>
              <a:rPr lang="en-US" sz="1200" dirty="0">
                <a:solidFill>
                  <a:schemeClr val="accent2"/>
                </a:solidFill>
                <a:latin typeface="Bai Jamjuree" panose="020B0604020202020204" charset="-34"/>
                <a:cs typeface="Bai Jamjuree" panose="020B0604020202020204" charset="-34"/>
              </a:rPr>
              <a:t>’ . Ultimately, it discovered the best  tuning parameters to be (</a:t>
            </a:r>
            <a:r>
              <a:rPr lang="en-US" sz="1200" dirty="0" err="1">
                <a:solidFill>
                  <a:schemeClr val="accent2"/>
                </a:solidFill>
                <a:latin typeface="Bai Jamjuree" panose="020B0604020202020204" charset="-34"/>
                <a:cs typeface="Bai Jamjuree" panose="020B0604020202020204" charset="-34"/>
              </a:rPr>
              <a:t>n_estimators</a:t>
            </a:r>
            <a:r>
              <a:rPr lang="en-US" sz="1200" dirty="0">
                <a:solidFill>
                  <a:schemeClr val="accent2"/>
                </a:solidFill>
                <a:latin typeface="Bai Jamjuree" panose="020B0604020202020204" charset="-34"/>
                <a:cs typeface="Bai Jamjuree" panose="020B0604020202020204" charset="-34"/>
              </a:rPr>
              <a:t> =500, learning_rate=0.05, max_depth=2).</a:t>
            </a:r>
          </a:p>
          <a:p>
            <a:pPr>
              <a:lnSpc>
                <a:spcPct val="150000"/>
              </a:lnSpc>
            </a:pPr>
            <a:r>
              <a:rPr lang="en-US" sz="1200" dirty="0">
                <a:solidFill>
                  <a:schemeClr val="accent2"/>
                </a:solidFill>
                <a:latin typeface="Bai Jamjuree" panose="020B0604020202020204" charset="-34"/>
                <a:cs typeface="Bai Jamjuree" panose="020B0604020202020204" charset="-34"/>
              </a:rPr>
              <a:t>Using these metrics recall, precision and accuracy score  showed there was no improvement on the model.</a:t>
            </a:r>
          </a:p>
        </p:txBody>
      </p:sp>
      <p:grpSp>
        <p:nvGrpSpPr>
          <p:cNvPr id="17" name="Group 16">
            <a:extLst>
              <a:ext uri="{FF2B5EF4-FFF2-40B4-BE49-F238E27FC236}">
                <a16:creationId xmlns:a16="http://schemas.microsoft.com/office/drawing/2014/main" id="{0A640868-5D7D-4FB3-ADB8-04F795832A80}"/>
              </a:ext>
            </a:extLst>
          </p:cNvPr>
          <p:cNvGrpSpPr/>
          <p:nvPr/>
        </p:nvGrpSpPr>
        <p:grpSpPr>
          <a:xfrm>
            <a:off x="4819649" y="828999"/>
            <a:ext cx="4000501" cy="4277230"/>
            <a:chOff x="4819649" y="828999"/>
            <a:chExt cx="4000501" cy="4277230"/>
          </a:xfrm>
        </p:grpSpPr>
        <p:pic>
          <p:nvPicPr>
            <p:cNvPr id="14" name="Picture 13">
              <a:extLst>
                <a:ext uri="{FF2B5EF4-FFF2-40B4-BE49-F238E27FC236}">
                  <a16:creationId xmlns:a16="http://schemas.microsoft.com/office/drawing/2014/main" id="{B82D991D-0581-431E-837C-2D40377E8996}"/>
                </a:ext>
              </a:extLst>
            </p:cNvPr>
            <p:cNvPicPr>
              <a:picLocks noChangeAspect="1"/>
            </p:cNvPicPr>
            <p:nvPr/>
          </p:nvPicPr>
          <p:blipFill rotWithShape="1">
            <a:blip r:embed="rId3"/>
            <a:srcRect l="18854" t="28788" r="37396" b="39015"/>
            <a:stretch/>
          </p:blipFill>
          <p:spPr>
            <a:xfrm>
              <a:off x="4819649" y="828999"/>
              <a:ext cx="4000501" cy="1497445"/>
            </a:xfrm>
            <a:prstGeom prst="rect">
              <a:avLst/>
            </a:prstGeom>
          </p:spPr>
        </p:pic>
        <p:pic>
          <p:nvPicPr>
            <p:cNvPr id="16" name="Picture 15">
              <a:extLst>
                <a:ext uri="{FF2B5EF4-FFF2-40B4-BE49-F238E27FC236}">
                  <a16:creationId xmlns:a16="http://schemas.microsoft.com/office/drawing/2014/main" id="{0F0893BB-4AD4-428C-B06B-A99F2BE8F65B}"/>
                </a:ext>
              </a:extLst>
            </p:cNvPr>
            <p:cNvPicPr>
              <a:picLocks noChangeAspect="1"/>
            </p:cNvPicPr>
            <p:nvPr/>
          </p:nvPicPr>
          <p:blipFill>
            <a:blip r:embed="rId4"/>
            <a:stretch>
              <a:fillRect/>
            </a:stretch>
          </p:blipFill>
          <p:spPr>
            <a:xfrm>
              <a:off x="4819649" y="2426575"/>
              <a:ext cx="4000501" cy="2679654"/>
            </a:xfrm>
            <a:prstGeom prst="rect">
              <a:avLst/>
            </a:prstGeom>
          </p:spPr>
        </p:pic>
      </p:grpSp>
    </p:spTree>
    <p:extLst>
      <p:ext uri="{BB962C8B-B14F-4D97-AF65-F5344CB8AC3E}">
        <p14:creationId xmlns:p14="http://schemas.microsoft.com/office/powerpoint/2010/main" val="35399087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Shape 1738"/>
        <p:cNvGrpSpPr/>
        <p:nvPr/>
      </p:nvGrpSpPr>
      <p:grpSpPr>
        <a:xfrm>
          <a:off x="0" y="0"/>
          <a:ext cx="0" cy="0"/>
          <a:chOff x="0" y="0"/>
          <a:chExt cx="0" cy="0"/>
        </a:xfrm>
      </p:grpSpPr>
      <p:sp>
        <p:nvSpPr>
          <p:cNvPr id="1739" name="Google Shape;1739;p43"/>
          <p:cNvSpPr txBox="1">
            <a:spLocks noGrp="1"/>
          </p:cNvSpPr>
          <p:nvPr>
            <p:ph type="title"/>
          </p:nvPr>
        </p:nvSpPr>
        <p:spPr>
          <a:xfrm>
            <a:off x="796780" y="32548"/>
            <a:ext cx="7713000" cy="4206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 dirty="0"/>
              <a:t>Evaluation Results</a:t>
            </a:r>
            <a:endParaRPr dirty="0"/>
          </a:p>
        </p:txBody>
      </p:sp>
      <p:grpSp>
        <p:nvGrpSpPr>
          <p:cNvPr id="1744" name="Google Shape;1744;p43"/>
          <p:cNvGrpSpPr/>
          <p:nvPr/>
        </p:nvGrpSpPr>
        <p:grpSpPr>
          <a:xfrm>
            <a:off x="7225925" y="-1913179"/>
            <a:ext cx="4000413" cy="3175881"/>
            <a:chOff x="5207925" y="-1994879"/>
            <a:chExt cx="4000413" cy="3175881"/>
          </a:xfrm>
        </p:grpSpPr>
        <p:sp>
          <p:nvSpPr>
            <p:cNvPr id="1745" name="Google Shape;1745;p43"/>
            <p:cNvSpPr/>
            <p:nvPr/>
          </p:nvSpPr>
          <p:spPr>
            <a:xfrm>
              <a:off x="5256209" y="-1994879"/>
              <a:ext cx="3952129" cy="3103920"/>
            </a:xfrm>
            <a:custGeom>
              <a:avLst/>
              <a:gdLst/>
              <a:ahLst/>
              <a:cxnLst/>
              <a:rect l="l" t="t" r="r" b="b"/>
              <a:pathLst>
                <a:path w="89954" h="70648" fill="none" extrusionOk="0">
                  <a:moveTo>
                    <a:pt x="89954" y="70647"/>
                  </a:moveTo>
                  <a:lnTo>
                    <a:pt x="1" y="70647"/>
                  </a:ln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43"/>
            <p:cNvSpPr/>
            <p:nvPr/>
          </p:nvSpPr>
          <p:spPr>
            <a:xfrm>
              <a:off x="5579917" y="1036061"/>
              <a:ext cx="144942" cy="144942"/>
            </a:xfrm>
            <a:custGeom>
              <a:avLst/>
              <a:gdLst/>
              <a:ahLst/>
              <a:cxnLst/>
              <a:rect l="l" t="t" r="r" b="b"/>
              <a:pathLst>
                <a:path w="3299" h="3299" extrusionOk="0">
                  <a:moveTo>
                    <a:pt x="0" y="1"/>
                  </a:moveTo>
                  <a:lnTo>
                    <a:pt x="0" y="3299"/>
                  </a:lnTo>
                  <a:lnTo>
                    <a:pt x="3298" y="3299"/>
                  </a:lnTo>
                  <a:lnTo>
                    <a:pt x="32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43"/>
            <p:cNvSpPr/>
            <p:nvPr/>
          </p:nvSpPr>
          <p:spPr>
            <a:xfrm>
              <a:off x="5207925" y="352772"/>
              <a:ext cx="96613" cy="394888"/>
            </a:xfrm>
            <a:custGeom>
              <a:avLst/>
              <a:gdLst/>
              <a:ahLst/>
              <a:cxnLst/>
              <a:rect l="l" t="t" r="r" b="b"/>
              <a:pathLst>
                <a:path w="2199" h="8988" extrusionOk="0">
                  <a:moveTo>
                    <a:pt x="0" y="0"/>
                  </a:moveTo>
                  <a:lnTo>
                    <a:pt x="0" y="8988"/>
                  </a:lnTo>
                  <a:lnTo>
                    <a:pt x="2199" y="8988"/>
                  </a:lnTo>
                  <a:lnTo>
                    <a:pt x="21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CEE491A3-DE5E-4B95-B598-DE7589980C37}"/>
              </a:ext>
            </a:extLst>
          </p:cNvPr>
          <p:cNvPicPr>
            <a:picLocks noChangeAspect="1"/>
          </p:cNvPicPr>
          <p:nvPr/>
        </p:nvPicPr>
        <p:blipFill rotWithShape="1">
          <a:blip r:embed="rId3"/>
          <a:srcRect l="15650" t="44627" r="50000" b="31287"/>
          <a:stretch/>
        </p:blipFill>
        <p:spPr>
          <a:xfrm>
            <a:off x="5822025" y="121546"/>
            <a:ext cx="3141000" cy="4088504"/>
          </a:xfrm>
          <a:prstGeom prst="rect">
            <a:avLst/>
          </a:prstGeom>
        </p:spPr>
      </p:pic>
      <p:sp>
        <p:nvSpPr>
          <p:cNvPr id="4" name="TextBox 3">
            <a:extLst>
              <a:ext uri="{FF2B5EF4-FFF2-40B4-BE49-F238E27FC236}">
                <a16:creationId xmlns:a16="http://schemas.microsoft.com/office/drawing/2014/main" id="{C187783C-D544-4586-86F9-42B4BD9C7985}"/>
              </a:ext>
            </a:extLst>
          </p:cNvPr>
          <p:cNvSpPr txBox="1"/>
          <p:nvPr/>
        </p:nvSpPr>
        <p:spPr>
          <a:xfrm>
            <a:off x="400050" y="923925"/>
            <a:ext cx="3657600" cy="2677656"/>
          </a:xfrm>
          <a:prstGeom prst="rect">
            <a:avLst/>
          </a:prstGeom>
          <a:noFill/>
        </p:spPr>
        <p:txBody>
          <a:bodyPr wrap="square" rtlCol="0">
            <a:spAutoFit/>
          </a:bodyPr>
          <a:lstStyle/>
          <a:p>
            <a:r>
              <a:rPr lang="en-US" dirty="0">
                <a:solidFill>
                  <a:schemeClr val="accent2"/>
                </a:solidFill>
              </a:rPr>
              <a:t>The accuracy score for the model is 0.98. but the accuracy score is not as suitable for imbalanced dataset.</a:t>
            </a:r>
          </a:p>
          <a:p>
            <a:endParaRPr lang="en-US" dirty="0">
              <a:solidFill>
                <a:schemeClr val="accent2"/>
              </a:solidFill>
            </a:endParaRPr>
          </a:p>
          <a:p>
            <a:r>
              <a:rPr lang="en-US" dirty="0">
                <a:solidFill>
                  <a:schemeClr val="accent2"/>
                </a:solidFill>
              </a:rPr>
              <a:t>The recall score shows the model performed at 97% for positive cases. This means out of all patients predicted to  be diagnosed with Parkinson, 97% actually did have Parkinson. The same could be said about  the precision score.</a:t>
            </a:r>
          </a:p>
          <a:p>
            <a:endParaRPr lang="en-US" dirty="0">
              <a:solidFill>
                <a:schemeClr val="accent2"/>
              </a:solidFill>
            </a:endParaRPr>
          </a:p>
          <a:p>
            <a:endParaRPr lang="en-NG" dirty="0">
              <a:solidFill>
                <a:schemeClr val="accent2"/>
              </a:solidFill>
            </a:endParaRPr>
          </a:p>
        </p:txBody>
      </p:sp>
    </p:spTree>
    <p:extLst>
      <p:ext uri="{BB962C8B-B14F-4D97-AF65-F5344CB8AC3E}">
        <p14:creationId xmlns:p14="http://schemas.microsoft.com/office/powerpoint/2010/main" val="13502831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Shape 1751"/>
        <p:cNvGrpSpPr/>
        <p:nvPr/>
      </p:nvGrpSpPr>
      <p:grpSpPr>
        <a:xfrm>
          <a:off x="0" y="0"/>
          <a:ext cx="0" cy="0"/>
          <a:chOff x="0" y="0"/>
          <a:chExt cx="0" cy="0"/>
        </a:xfrm>
      </p:grpSpPr>
      <p:sp>
        <p:nvSpPr>
          <p:cNvPr id="1752" name="Google Shape;1752;p44"/>
          <p:cNvSpPr/>
          <p:nvPr/>
        </p:nvSpPr>
        <p:spPr>
          <a:xfrm>
            <a:off x="804893" y="3362432"/>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44"/>
          <p:cNvSpPr/>
          <p:nvPr/>
        </p:nvSpPr>
        <p:spPr>
          <a:xfrm>
            <a:off x="804893" y="1983656"/>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44"/>
          <p:cNvSpPr/>
          <p:nvPr/>
        </p:nvSpPr>
        <p:spPr>
          <a:xfrm>
            <a:off x="733836" y="855124"/>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44"/>
          <p:cNvSpPr txBox="1">
            <a:spLocks noGrp="1"/>
          </p:cNvSpPr>
          <p:nvPr>
            <p:ph type="title" idx="21"/>
          </p:nvPr>
        </p:nvSpPr>
        <p:spPr>
          <a:xfrm>
            <a:off x="601200" y="175681"/>
            <a:ext cx="7713000" cy="4206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US" dirty="0"/>
              <a:t>Limitation of Study</a:t>
            </a:r>
            <a:endParaRPr dirty="0"/>
          </a:p>
        </p:txBody>
      </p:sp>
      <p:sp>
        <p:nvSpPr>
          <p:cNvPr id="1759" name="Google Shape;1759;p44"/>
          <p:cNvSpPr txBox="1">
            <a:spLocks noGrp="1"/>
          </p:cNvSpPr>
          <p:nvPr>
            <p:ph type="title"/>
          </p:nvPr>
        </p:nvSpPr>
        <p:spPr>
          <a:xfrm>
            <a:off x="601200" y="805756"/>
            <a:ext cx="821700" cy="554400"/>
          </a:xfrm>
          <a:prstGeom prst="rect">
            <a:avLst/>
          </a:prstGeom>
        </p:spPr>
        <p:txBody>
          <a:bodyPr spcFirstLastPara="1" wrap="square" lIns="91425" tIns="182875" rIns="91425" bIns="91425" anchor="t" anchorCtr="0">
            <a:noAutofit/>
          </a:bodyPr>
          <a:lstStyle/>
          <a:p>
            <a:pPr marL="0" lvl="0" indent="0" algn="ctr" rtl="0">
              <a:spcBef>
                <a:spcPts val="0"/>
              </a:spcBef>
              <a:spcAft>
                <a:spcPts val="0"/>
              </a:spcAft>
              <a:buNone/>
            </a:pPr>
            <a:r>
              <a:rPr lang="en" dirty="0"/>
              <a:t>01</a:t>
            </a:r>
            <a:endParaRPr dirty="0"/>
          </a:p>
        </p:txBody>
      </p:sp>
      <p:sp>
        <p:nvSpPr>
          <p:cNvPr id="1760" name="Google Shape;1760;p44"/>
          <p:cNvSpPr txBox="1">
            <a:spLocks noGrp="1"/>
          </p:cNvSpPr>
          <p:nvPr>
            <p:ph type="subTitle" idx="1"/>
          </p:nvPr>
        </p:nvSpPr>
        <p:spPr>
          <a:xfrm>
            <a:off x="1520204" y="936250"/>
            <a:ext cx="2887200" cy="354600"/>
          </a:xfrm>
          <a:prstGeom prst="rect">
            <a:avLst/>
          </a:prstGeom>
        </p:spPr>
        <p:txBody>
          <a:bodyPr spcFirstLastPara="1" wrap="square" lIns="91425" tIns="0" rIns="91425" bIns="91425" anchor="t" anchorCtr="0">
            <a:noAutofit/>
          </a:bodyPr>
          <a:lstStyle/>
          <a:p>
            <a:pPr marL="0" lvl="0" indent="0" algn="l" rtl="0">
              <a:spcBef>
                <a:spcPts val="0"/>
              </a:spcBef>
              <a:spcAft>
                <a:spcPts val="1200"/>
              </a:spcAft>
              <a:buNone/>
            </a:pPr>
            <a:r>
              <a:rPr lang="en" sz="1400" dirty="0"/>
              <a:t>Class Imbalanced</a:t>
            </a:r>
            <a:endParaRPr sz="1400" dirty="0"/>
          </a:p>
        </p:txBody>
      </p:sp>
      <p:sp>
        <p:nvSpPr>
          <p:cNvPr id="1761" name="Google Shape;1761;p44"/>
          <p:cNvSpPr txBox="1">
            <a:spLocks noGrp="1"/>
          </p:cNvSpPr>
          <p:nvPr>
            <p:ph type="subTitle" idx="2"/>
          </p:nvPr>
        </p:nvSpPr>
        <p:spPr>
          <a:xfrm>
            <a:off x="1498663" y="1257099"/>
            <a:ext cx="6317215" cy="1374496"/>
          </a:xfrm>
          <a:prstGeom prst="rect">
            <a:avLst/>
          </a:prstGeom>
        </p:spPr>
        <p:txBody>
          <a:bodyPr spcFirstLastPara="1" wrap="square" lIns="91425" tIns="0" rIns="91425" bIns="91425" anchor="t" anchorCtr="0">
            <a:noAutofit/>
          </a:bodyPr>
          <a:lstStyle/>
          <a:p>
            <a:pPr marL="0" lvl="0" indent="0">
              <a:lnSpc>
                <a:spcPct val="150000"/>
              </a:lnSpc>
              <a:buClr>
                <a:schemeClr val="tx1">
                  <a:lumMod val="10000"/>
                  <a:lumOff val="90000"/>
                </a:schemeClr>
              </a:buClr>
              <a:buSzPts val="1100"/>
            </a:pPr>
            <a:r>
              <a:rPr lang="en-US" sz="1000" dirty="0"/>
              <a:t>The original dataset was   195  but while handling it’s imbalanced state we had to oversample the no Parkinson records and the total dataset increased to 287 records.</a:t>
            </a:r>
            <a:endParaRPr sz="1000" dirty="0"/>
          </a:p>
        </p:txBody>
      </p:sp>
      <p:sp>
        <p:nvSpPr>
          <p:cNvPr id="1762" name="Google Shape;1762;p44"/>
          <p:cNvSpPr txBox="1">
            <a:spLocks noGrp="1"/>
          </p:cNvSpPr>
          <p:nvPr>
            <p:ph type="title" idx="3"/>
          </p:nvPr>
        </p:nvSpPr>
        <p:spPr>
          <a:xfrm>
            <a:off x="701014" y="1916783"/>
            <a:ext cx="821700" cy="554400"/>
          </a:xfrm>
          <a:prstGeom prst="rect">
            <a:avLst/>
          </a:prstGeom>
        </p:spPr>
        <p:txBody>
          <a:bodyPr spcFirstLastPara="1" wrap="square" lIns="91425" tIns="182875" rIns="91425" bIns="91425" anchor="t" anchorCtr="0">
            <a:noAutofit/>
          </a:bodyPr>
          <a:lstStyle/>
          <a:p>
            <a:pPr marL="0" lvl="0" indent="0" algn="ctr" rtl="0">
              <a:spcBef>
                <a:spcPts val="0"/>
              </a:spcBef>
              <a:spcAft>
                <a:spcPts val="0"/>
              </a:spcAft>
              <a:buNone/>
            </a:pPr>
            <a:r>
              <a:rPr lang="en" dirty="0"/>
              <a:t>02</a:t>
            </a:r>
            <a:endParaRPr dirty="0"/>
          </a:p>
        </p:txBody>
      </p:sp>
      <p:sp>
        <p:nvSpPr>
          <p:cNvPr id="1763" name="Google Shape;1763;p44"/>
          <p:cNvSpPr txBox="1">
            <a:spLocks noGrp="1"/>
          </p:cNvSpPr>
          <p:nvPr>
            <p:ph type="subTitle" idx="4"/>
          </p:nvPr>
        </p:nvSpPr>
        <p:spPr>
          <a:xfrm>
            <a:off x="1524978" y="2021688"/>
            <a:ext cx="3315825" cy="354600"/>
          </a:xfrm>
          <a:prstGeom prst="rect">
            <a:avLst/>
          </a:prstGeom>
        </p:spPr>
        <p:txBody>
          <a:bodyPr spcFirstLastPara="1" wrap="square" lIns="91425" tIns="0" rIns="91425" bIns="91425" anchor="t" anchorCtr="0">
            <a:noAutofit/>
          </a:bodyPr>
          <a:lstStyle/>
          <a:p>
            <a:pPr marL="0" lvl="0" indent="0" algn="l" rtl="0">
              <a:spcBef>
                <a:spcPts val="0"/>
              </a:spcBef>
              <a:spcAft>
                <a:spcPts val="1200"/>
              </a:spcAft>
              <a:buNone/>
            </a:pPr>
            <a:r>
              <a:rPr lang="en-US" sz="1400" dirty="0"/>
              <a:t>Selecting the Suitable algorithm</a:t>
            </a:r>
            <a:endParaRPr sz="1400" dirty="0"/>
          </a:p>
        </p:txBody>
      </p:sp>
      <p:sp>
        <p:nvSpPr>
          <p:cNvPr id="1764" name="Google Shape;1764;p44"/>
          <p:cNvSpPr txBox="1">
            <a:spLocks noGrp="1"/>
          </p:cNvSpPr>
          <p:nvPr>
            <p:ph type="subTitle" idx="5"/>
          </p:nvPr>
        </p:nvSpPr>
        <p:spPr>
          <a:xfrm>
            <a:off x="1506664" y="2308865"/>
            <a:ext cx="5885244" cy="1053567"/>
          </a:xfrm>
          <a:prstGeom prst="rect">
            <a:avLst/>
          </a:prstGeom>
        </p:spPr>
        <p:txBody>
          <a:bodyPr spcFirstLastPara="1" wrap="square" lIns="91425" tIns="0" rIns="91425" bIns="91425" anchor="t" anchorCtr="0">
            <a:noAutofit/>
          </a:bodyPr>
          <a:lstStyle/>
          <a:p>
            <a:pPr marL="0" lvl="0" indent="0" algn="l" rtl="0">
              <a:spcBef>
                <a:spcPts val="0"/>
              </a:spcBef>
              <a:spcAft>
                <a:spcPts val="0"/>
              </a:spcAft>
              <a:buClr>
                <a:schemeClr val="dk1"/>
              </a:buClr>
              <a:buSzPts val="1100"/>
              <a:buFont typeface="Arial"/>
              <a:buNone/>
            </a:pPr>
            <a:r>
              <a:rPr lang="en-US" sz="1000" dirty="0"/>
              <a:t>During the course of this  project we tried 8 different algorithms and selected the one that performed consistently in all iterations.</a:t>
            </a:r>
          </a:p>
          <a:p>
            <a:pPr marL="0" lvl="0" indent="0" algn="l" rtl="0">
              <a:spcBef>
                <a:spcPts val="0"/>
              </a:spcBef>
              <a:spcAft>
                <a:spcPts val="0"/>
              </a:spcAft>
              <a:buClr>
                <a:schemeClr val="dk1"/>
              </a:buClr>
              <a:buSzPts val="1100"/>
              <a:buFont typeface="Arial"/>
              <a:buNone/>
            </a:pPr>
            <a:endParaRPr lang="en-US" sz="1000" dirty="0"/>
          </a:p>
          <a:p>
            <a:pPr marL="0" lvl="0" indent="0" algn="l" rtl="0">
              <a:spcBef>
                <a:spcPts val="0"/>
              </a:spcBef>
              <a:spcAft>
                <a:spcPts val="0"/>
              </a:spcAft>
              <a:buClr>
                <a:schemeClr val="dk1"/>
              </a:buClr>
              <a:buSzPts val="1100"/>
              <a:buFont typeface="Arial"/>
              <a:buNone/>
            </a:pPr>
            <a:r>
              <a:rPr lang="en-US" sz="1000" dirty="0"/>
              <a:t>For the best performing algorithm which is the Xgboost Classifier we did Hyperparameter Tuning for further improvement.</a:t>
            </a:r>
            <a:endParaRPr sz="1000" dirty="0"/>
          </a:p>
        </p:txBody>
      </p:sp>
      <p:sp>
        <p:nvSpPr>
          <p:cNvPr id="1765" name="Google Shape;1765;p44"/>
          <p:cNvSpPr txBox="1">
            <a:spLocks noGrp="1"/>
          </p:cNvSpPr>
          <p:nvPr>
            <p:ph type="title" idx="6"/>
          </p:nvPr>
        </p:nvSpPr>
        <p:spPr>
          <a:xfrm>
            <a:off x="680964" y="3306436"/>
            <a:ext cx="821700" cy="554400"/>
          </a:xfrm>
          <a:prstGeom prst="rect">
            <a:avLst/>
          </a:prstGeom>
        </p:spPr>
        <p:txBody>
          <a:bodyPr spcFirstLastPara="1" wrap="square" lIns="91425" tIns="182875" rIns="91425" bIns="91425" anchor="t" anchorCtr="0">
            <a:noAutofit/>
          </a:bodyPr>
          <a:lstStyle/>
          <a:p>
            <a:pPr marL="0" lvl="0" indent="0" algn="ctr" rtl="0">
              <a:spcBef>
                <a:spcPts val="0"/>
              </a:spcBef>
              <a:spcAft>
                <a:spcPts val="0"/>
              </a:spcAft>
              <a:buNone/>
            </a:pPr>
            <a:r>
              <a:rPr lang="en" dirty="0"/>
              <a:t>03</a:t>
            </a:r>
            <a:endParaRPr dirty="0"/>
          </a:p>
        </p:txBody>
      </p:sp>
      <p:sp>
        <p:nvSpPr>
          <p:cNvPr id="1766" name="Google Shape;1766;p44"/>
          <p:cNvSpPr txBox="1">
            <a:spLocks noGrp="1"/>
          </p:cNvSpPr>
          <p:nvPr>
            <p:ph type="subTitle" idx="7"/>
          </p:nvPr>
        </p:nvSpPr>
        <p:spPr>
          <a:xfrm>
            <a:off x="1520204" y="3347918"/>
            <a:ext cx="4759140" cy="354600"/>
          </a:xfrm>
          <a:prstGeom prst="rect">
            <a:avLst/>
          </a:prstGeom>
        </p:spPr>
        <p:txBody>
          <a:bodyPr spcFirstLastPara="1" wrap="square" lIns="91425" tIns="0" rIns="91425" bIns="91425" anchor="t" anchorCtr="0">
            <a:noAutofit/>
          </a:bodyPr>
          <a:lstStyle/>
          <a:p>
            <a:pPr marL="0" lvl="0" indent="0" algn="l" rtl="0">
              <a:spcBef>
                <a:spcPts val="0"/>
              </a:spcBef>
              <a:spcAft>
                <a:spcPts val="1200"/>
              </a:spcAft>
              <a:buNone/>
            </a:pPr>
            <a:r>
              <a:rPr lang="en" sz="1400" dirty="0"/>
              <a:t>Selecting the Suitable Features  </a:t>
            </a:r>
            <a:r>
              <a:rPr lang="en-US" sz="1400" dirty="0"/>
              <a:t>for the Model</a:t>
            </a:r>
            <a:endParaRPr sz="1400" dirty="0"/>
          </a:p>
        </p:txBody>
      </p:sp>
      <p:sp>
        <p:nvSpPr>
          <p:cNvPr id="1767" name="Google Shape;1767;p44"/>
          <p:cNvSpPr txBox="1">
            <a:spLocks noGrp="1"/>
          </p:cNvSpPr>
          <p:nvPr>
            <p:ph type="subTitle" idx="8"/>
          </p:nvPr>
        </p:nvSpPr>
        <p:spPr>
          <a:xfrm>
            <a:off x="1541384" y="3754514"/>
            <a:ext cx="5732039" cy="950836"/>
          </a:xfrm>
          <a:prstGeom prst="rect">
            <a:avLst/>
          </a:prstGeom>
        </p:spPr>
        <p:txBody>
          <a:bodyPr spcFirstLastPara="1" wrap="square" lIns="91425" tIns="0" rIns="91425" bIns="91425" anchor="t" anchorCtr="0">
            <a:noAutofit/>
          </a:bodyPr>
          <a:lstStyle/>
          <a:p>
            <a:pPr marL="0" lvl="0" indent="0">
              <a:buClr>
                <a:schemeClr val="dk1"/>
              </a:buClr>
              <a:buSzPts val="1100"/>
            </a:pPr>
            <a:r>
              <a:rPr lang="en-US" sz="1000" dirty="0"/>
              <a:t>We did an extensive Exploratory Data Analysis so as to get the much needed insight about the relevant features affecting the target variable . This enabled us to drop some of the features.</a:t>
            </a:r>
          </a:p>
          <a:p>
            <a:pPr marL="0" lvl="0" indent="0">
              <a:buClr>
                <a:schemeClr val="dk1"/>
              </a:buClr>
              <a:buSzPts val="1100"/>
            </a:pPr>
            <a:endParaRPr lang="en-US" sz="1000" dirty="0"/>
          </a:p>
          <a:p>
            <a:pPr marL="0" lvl="0" indent="0">
              <a:buClr>
                <a:schemeClr val="dk1"/>
              </a:buClr>
              <a:buSzPts val="1100"/>
            </a:pPr>
            <a:r>
              <a:rPr lang="en-US" sz="1000" dirty="0"/>
              <a:t>From the tuned Xgboost model, we found the top features with the help of the feature importance function.</a:t>
            </a:r>
          </a:p>
          <a:p>
            <a:pPr marL="0" lvl="0" indent="0">
              <a:buClr>
                <a:schemeClr val="dk1"/>
              </a:buClr>
              <a:buSzPts val="1100"/>
            </a:pPr>
            <a:endParaRPr sz="1000" dirty="0"/>
          </a:p>
        </p:txBody>
      </p:sp>
    </p:spTree>
    <p:extLst>
      <p:ext uri="{BB962C8B-B14F-4D97-AF65-F5344CB8AC3E}">
        <p14:creationId xmlns:p14="http://schemas.microsoft.com/office/powerpoint/2010/main" val="29849755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Shape 1738"/>
        <p:cNvGrpSpPr/>
        <p:nvPr/>
      </p:nvGrpSpPr>
      <p:grpSpPr>
        <a:xfrm>
          <a:off x="0" y="0"/>
          <a:ext cx="0" cy="0"/>
          <a:chOff x="0" y="0"/>
          <a:chExt cx="0" cy="0"/>
        </a:xfrm>
      </p:grpSpPr>
      <p:sp>
        <p:nvSpPr>
          <p:cNvPr id="1739" name="Google Shape;1739;p43"/>
          <p:cNvSpPr txBox="1">
            <a:spLocks noGrp="1"/>
          </p:cNvSpPr>
          <p:nvPr>
            <p:ph type="title"/>
          </p:nvPr>
        </p:nvSpPr>
        <p:spPr>
          <a:xfrm>
            <a:off x="796780" y="32548"/>
            <a:ext cx="7713000" cy="4206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US" dirty="0"/>
              <a:t>Conclusion</a:t>
            </a:r>
            <a:endParaRPr dirty="0"/>
          </a:p>
        </p:txBody>
      </p:sp>
      <p:grpSp>
        <p:nvGrpSpPr>
          <p:cNvPr id="1744" name="Google Shape;1744;p43"/>
          <p:cNvGrpSpPr/>
          <p:nvPr/>
        </p:nvGrpSpPr>
        <p:grpSpPr>
          <a:xfrm>
            <a:off x="7225925" y="-1913179"/>
            <a:ext cx="4000413" cy="3175881"/>
            <a:chOff x="5207925" y="-1994879"/>
            <a:chExt cx="4000413" cy="3175881"/>
          </a:xfrm>
        </p:grpSpPr>
        <p:sp>
          <p:nvSpPr>
            <p:cNvPr id="1745" name="Google Shape;1745;p43"/>
            <p:cNvSpPr/>
            <p:nvPr/>
          </p:nvSpPr>
          <p:spPr>
            <a:xfrm>
              <a:off x="5256209" y="-1994879"/>
              <a:ext cx="3952129" cy="3103920"/>
            </a:xfrm>
            <a:custGeom>
              <a:avLst/>
              <a:gdLst/>
              <a:ahLst/>
              <a:cxnLst/>
              <a:rect l="l" t="t" r="r" b="b"/>
              <a:pathLst>
                <a:path w="89954" h="70648" fill="none" extrusionOk="0">
                  <a:moveTo>
                    <a:pt x="89954" y="70647"/>
                  </a:moveTo>
                  <a:lnTo>
                    <a:pt x="1" y="70647"/>
                  </a:ln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43"/>
            <p:cNvSpPr/>
            <p:nvPr/>
          </p:nvSpPr>
          <p:spPr>
            <a:xfrm>
              <a:off x="5579917" y="1036061"/>
              <a:ext cx="144942" cy="144942"/>
            </a:xfrm>
            <a:custGeom>
              <a:avLst/>
              <a:gdLst/>
              <a:ahLst/>
              <a:cxnLst/>
              <a:rect l="l" t="t" r="r" b="b"/>
              <a:pathLst>
                <a:path w="3299" h="3299" extrusionOk="0">
                  <a:moveTo>
                    <a:pt x="0" y="1"/>
                  </a:moveTo>
                  <a:lnTo>
                    <a:pt x="0" y="3299"/>
                  </a:lnTo>
                  <a:lnTo>
                    <a:pt x="3298" y="3299"/>
                  </a:lnTo>
                  <a:lnTo>
                    <a:pt x="32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43"/>
            <p:cNvSpPr/>
            <p:nvPr/>
          </p:nvSpPr>
          <p:spPr>
            <a:xfrm>
              <a:off x="5207925" y="352772"/>
              <a:ext cx="96613" cy="394888"/>
            </a:xfrm>
            <a:custGeom>
              <a:avLst/>
              <a:gdLst/>
              <a:ahLst/>
              <a:cxnLst/>
              <a:rect l="l" t="t" r="r" b="b"/>
              <a:pathLst>
                <a:path w="2199" h="8988" extrusionOk="0">
                  <a:moveTo>
                    <a:pt x="0" y="0"/>
                  </a:moveTo>
                  <a:lnTo>
                    <a:pt x="0" y="8988"/>
                  </a:lnTo>
                  <a:lnTo>
                    <a:pt x="2199" y="8988"/>
                  </a:lnTo>
                  <a:lnTo>
                    <a:pt x="21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Rectangle 1">
            <a:extLst>
              <a:ext uri="{FF2B5EF4-FFF2-40B4-BE49-F238E27FC236}">
                <a16:creationId xmlns:a16="http://schemas.microsoft.com/office/drawing/2014/main" id="{95CD88DD-B799-402E-B478-68F44E975D7D}"/>
              </a:ext>
            </a:extLst>
          </p:cNvPr>
          <p:cNvSpPr/>
          <p:nvPr/>
        </p:nvSpPr>
        <p:spPr>
          <a:xfrm>
            <a:off x="3867150" y="590550"/>
            <a:ext cx="5276850" cy="45204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3" name="TextBox 2">
            <a:extLst>
              <a:ext uri="{FF2B5EF4-FFF2-40B4-BE49-F238E27FC236}">
                <a16:creationId xmlns:a16="http://schemas.microsoft.com/office/drawing/2014/main" id="{D6EC5107-10C4-4462-91F4-DF051840899E}"/>
              </a:ext>
            </a:extLst>
          </p:cNvPr>
          <p:cNvSpPr txBox="1"/>
          <p:nvPr/>
        </p:nvSpPr>
        <p:spPr>
          <a:xfrm>
            <a:off x="523875" y="829360"/>
            <a:ext cx="6457950" cy="2031325"/>
          </a:xfrm>
          <a:prstGeom prst="rect">
            <a:avLst/>
          </a:prstGeom>
          <a:noFill/>
        </p:spPr>
        <p:txBody>
          <a:bodyPr wrap="square" rtlCol="0">
            <a:spAutoFit/>
          </a:bodyPr>
          <a:lstStyle/>
          <a:p>
            <a:r>
              <a:rPr lang="en-US" dirty="0">
                <a:solidFill>
                  <a:schemeClr val="accent2"/>
                </a:solidFill>
                <a:latin typeface="Bai Jamjuree" panose="020B0604020202020204" charset="-34"/>
                <a:cs typeface="Bai Jamjuree" panose="020B0604020202020204" charset="-34"/>
              </a:rPr>
              <a:t>After trying out several Algorithms, the </a:t>
            </a:r>
            <a:r>
              <a:rPr lang="en-US" dirty="0" err="1">
                <a:solidFill>
                  <a:schemeClr val="accent2"/>
                </a:solidFill>
                <a:latin typeface="Bai Jamjuree" panose="020B0604020202020204" charset="-34"/>
                <a:cs typeface="Bai Jamjuree" panose="020B0604020202020204" charset="-34"/>
              </a:rPr>
              <a:t>Xgboost</a:t>
            </a:r>
            <a:r>
              <a:rPr lang="en-US" dirty="0">
                <a:solidFill>
                  <a:schemeClr val="accent2"/>
                </a:solidFill>
                <a:latin typeface="Bai Jamjuree" panose="020B0604020202020204" charset="-34"/>
                <a:cs typeface="Bai Jamjuree" panose="020B0604020202020204" charset="-34"/>
              </a:rPr>
              <a:t> Classifier proved to be the best and the most consistent in all iterations. In order to improve the model hyperparameter tuning was carried out. The model’s accuracy of detecting Parkinson disease was 98% with the f1_scores of 0.98. All of this points towards the model being viable enough to predict Parkinson Disease.</a:t>
            </a:r>
          </a:p>
          <a:p>
            <a:endParaRPr lang="en-US" dirty="0">
              <a:solidFill>
                <a:schemeClr val="accent2"/>
              </a:solidFill>
              <a:latin typeface="Bai Jamjuree" panose="020B0604020202020204" charset="-34"/>
              <a:cs typeface="Bai Jamjuree" panose="020B0604020202020204" charset="-34"/>
            </a:endParaRPr>
          </a:p>
          <a:p>
            <a:r>
              <a:rPr lang="en-US" dirty="0">
                <a:solidFill>
                  <a:schemeClr val="accent2"/>
                </a:solidFill>
                <a:latin typeface="Bai Jamjuree" panose="020B0604020202020204" charset="-34"/>
                <a:cs typeface="Bai Jamjuree" panose="020B0604020202020204" charset="-34"/>
              </a:rPr>
              <a:t>As we continue to expand our knowledge on this field, we would like to train our model on a larger dataset which could include a feature like age and race.</a:t>
            </a:r>
            <a:endParaRPr lang="en-NG" dirty="0">
              <a:solidFill>
                <a:schemeClr val="accent2"/>
              </a:solidFill>
              <a:latin typeface="Bai Jamjuree" panose="020B0604020202020204" charset="-34"/>
              <a:cs typeface="Bai Jamjuree" panose="020B0604020202020204" charset="-34"/>
            </a:endParaRPr>
          </a:p>
        </p:txBody>
      </p:sp>
    </p:spTree>
    <p:extLst>
      <p:ext uri="{BB962C8B-B14F-4D97-AF65-F5344CB8AC3E}">
        <p14:creationId xmlns:p14="http://schemas.microsoft.com/office/powerpoint/2010/main" val="42706173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Shape 2285"/>
        <p:cNvGrpSpPr/>
        <p:nvPr/>
      </p:nvGrpSpPr>
      <p:grpSpPr>
        <a:xfrm>
          <a:off x="0" y="0"/>
          <a:ext cx="0" cy="0"/>
          <a:chOff x="0" y="0"/>
          <a:chExt cx="0" cy="0"/>
        </a:xfrm>
      </p:grpSpPr>
      <p:grpSp>
        <p:nvGrpSpPr>
          <p:cNvPr id="2286" name="Google Shape;2286;p70"/>
          <p:cNvGrpSpPr/>
          <p:nvPr/>
        </p:nvGrpSpPr>
        <p:grpSpPr>
          <a:xfrm>
            <a:off x="2290890" y="573334"/>
            <a:ext cx="1965289" cy="517060"/>
            <a:chOff x="3539975" y="3523525"/>
            <a:chExt cx="745925" cy="196250"/>
          </a:xfrm>
        </p:grpSpPr>
        <p:sp>
          <p:nvSpPr>
            <p:cNvPr id="2287" name="Google Shape;2287;p70"/>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8" name="Google Shape;2288;p70"/>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9" name="Google Shape;2289;p70"/>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0" name="Google Shape;2290;p70"/>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1" name="Google Shape;2291;p70"/>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2" name="Google Shape;2292;p70"/>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3" name="Google Shape;2293;p70"/>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4" name="Google Shape;2294;p70"/>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5" name="Google Shape;2295;p70"/>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6" name="Google Shape;2296;p70"/>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7" name="Google Shape;2297;p70"/>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8" name="Google Shape;2298;p70"/>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9" name="Google Shape;2299;p70"/>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0" name="Google Shape;2300;p70"/>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1" name="Google Shape;2301;p70"/>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2" name="Google Shape;2302;p70"/>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03" name="Google Shape;2303;p70"/>
          <p:cNvSpPr txBox="1">
            <a:spLocks noGrp="1"/>
          </p:cNvSpPr>
          <p:nvPr>
            <p:ph type="title"/>
          </p:nvPr>
        </p:nvSpPr>
        <p:spPr>
          <a:xfrm>
            <a:off x="1987800" y="1227877"/>
            <a:ext cx="5168400" cy="2615400"/>
          </a:xfrm>
          <a:prstGeom prst="rect">
            <a:avLst/>
          </a:prstGeom>
        </p:spPr>
        <p:txBody>
          <a:bodyPr spcFirstLastPara="1" wrap="square" lIns="91425" tIns="0" rIns="91425" bIns="91425" anchor="ctr" anchorCtr="0">
            <a:noAutofit/>
          </a:bodyPr>
          <a:lstStyle/>
          <a:p>
            <a:pPr marL="0" lvl="0" indent="0" algn="ctr" rtl="0">
              <a:spcBef>
                <a:spcPts val="0"/>
              </a:spcBef>
              <a:spcAft>
                <a:spcPts val="0"/>
              </a:spcAft>
              <a:buNone/>
            </a:pPr>
            <a:r>
              <a:rPr lang="en" dirty="0"/>
              <a:t>Thanks for </a:t>
            </a:r>
            <a:r>
              <a:rPr lang="en" dirty="0">
                <a:solidFill>
                  <a:schemeClr val="dk2"/>
                </a:solidFill>
              </a:rPr>
              <a:t>Watching</a:t>
            </a:r>
            <a:endParaRPr dirty="0">
              <a:solidFill>
                <a:schemeClr val="dk2"/>
              </a:solidFill>
            </a:endParaRPr>
          </a:p>
        </p:txBody>
      </p:sp>
      <p:cxnSp>
        <p:nvCxnSpPr>
          <p:cNvPr id="2304" name="Google Shape;2304;p70"/>
          <p:cNvCxnSpPr/>
          <p:nvPr/>
        </p:nvCxnSpPr>
        <p:spPr>
          <a:xfrm>
            <a:off x="3340884" y="3654852"/>
            <a:ext cx="2580600" cy="0"/>
          </a:xfrm>
          <a:prstGeom prst="straightConnector1">
            <a:avLst/>
          </a:prstGeom>
          <a:noFill/>
          <a:ln w="9525" cap="flat" cmpd="sng">
            <a:solidFill>
              <a:schemeClr val="lt1"/>
            </a:solidFill>
            <a:prstDash val="solid"/>
            <a:round/>
            <a:headEnd type="none" w="med" len="med"/>
            <a:tailEnd type="none" w="med" len="med"/>
          </a:ln>
        </p:spPr>
      </p:cxnSp>
      <p:grpSp>
        <p:nvGrpSpPr>
          <p:cNvPr id="2305" name="Google Shape;2305;p70"/>
          <p:cNvGrpSpPr/>
          <p:nvPr/>
        </p:nvGrpSpPr>
        <p:grpSpPr>
          <a:xfrm>
            <a:off x="5633458" y="-1519770"/>
            <a:ext cx="2795003" cy="2795003"/>
            <a:chOff x="1943325" y="-220375"/>
            <a:chExt cx="1298672" cy="1298672"/>
          </a:xfrm>
        </p:grpSpPr>
        <p:sp>
          <p:nvSpPr>
            <p:cNvPr id="2306" name="Google Shape;2306;p70"/>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7" name="Google Shape;2307;p70"/>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8" name="Google Shape;2308;p70"/>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9" name="Google Shape;2309;p70"/>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0" name="Google Shape;2310;p70"/>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1" name="Google Shape;2311;p70"/>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2" name="Google Shape;2312;p70"/>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3" name="Google Shape;2313;p70"/>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2314;p70"/>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 name="Google Shape;2315;p70"/>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6" name="Google Shape;2316;p70"/>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7" name="Google Shape;2317;p70"/>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8" name="Google Shape;2318;p70"/>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9" name="Google Shape;2319;p70"/>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0" name="Google Shape;2320;p70"/>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1" name="Google Shape;2321;p70"/>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 name="Google Shape;2322;p70"/>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3" name="Google Shape;2323;p70"/>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 name="Google Shape;2324;p70"/>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5" name="Google Shape;2325;p70"/>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6" name="Google Shape;2326;p70"/>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7" name="Google Shape;2327;p70"/>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 name="Google Shape;2328;p70"/>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2329;p70"/>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 name="Google Shape;2330;p70"/>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 name="Google Shape;2331;p70"/>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2" name="Google Shape;2332;p70"/>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3" name="Google Shape;2333;p70"/>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4" name="Google Shape;2334;p70"/>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5" name="Google Shape;2335;p70"/>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6" name="Google Shape;2336;p70"/>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7" name="Google Shape;2337;p70"/>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8" name="Google Shape;2338;p70"/>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 name="Google Shape;2339;p70"/>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 name="Google Shape;2340;p70"/>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 name="Google Shape;2341;p70"/>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 name="Google Shape;2342;p70"/>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3" name="Google Shape;2343;p70"/>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4" name="Google Shape;2344;p70"/>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5" name="Google Shape;2345;p70"/>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6" name="Google Shape;2346;p70"/>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7" name="Google Shape;2347;p70"/>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8" name="Google Shape;2348;p70"/>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9" name="Google Shape;2349;p70"/>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0" name="Google Shape;2350;p70"/>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1" name="Google Shape;2351;p70"/>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2" name="Google Shape;2352;p70"/>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3" name="Google Shape;2353;p70"/>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54" name="Google Shape;2354;p70"/>
          <p:cNvSpPr/>
          <p:nvPr/>
        </p:nvSpPr>
        <p:spPr>
          <a:xfrm rot="10800000" flipH="1">
            <a:off x="873954" y="2003240"/>
            <a:ext cx="639486" cy="1296623"/>
          </a:xfrm>
          <a:custGeom>
            <a:avLst/>
            <a:gdLst/>
            <a:ahLst/>
            <a:cxnLst/>
            <a:rect l="l" t="t" r="r" b="b"/>
            <a:pathLst>
              <a:path w="16883" h="34232" fill="none" extrusionOk="0">
                <a:moveTo>
                  <a:pt x="16882" y="34232"/>
                </a:moveTo>
                <a:cubicBezTo>
                  <a:pt x="7517" y="34109"/>
                  <a:pt x="1" y="26494"/>
                  <a:pt x="1" y="17129"/>
                </a:cubicBezTo>
                <a:cubicBezTo>
                  <a:pt x="1" y="7764"/>
                  <a:pt x="7517" y="124"/>
                  <a:pt x="16882" y="1"/>
                </a:cubicBezTo>
              </a:path>
            </a:pathLst>
          </a:custGeom>
          <a:noFill/>
          <a:ln w="85025" cap="flat" cmpd="sng">
            <a:solidFill>
              <a:schemeClr val="lt1"/>
            </a:solidFill>
            <a:prstDash val="solid"/>
            <a:miter lim="246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355" name="Google Shape;2355;p70"/>
          <p:cNvPicPr preferRelativeResize="0"/>
          <p:nvPr/>
        </p:nvPicPr>
        <p:blipFill>
          <a:blip r:embed="rId3">
            <a:alphaModFix/>
          </a:blip>
          <a:stretch>
            <a:fillRect/>
          </a:stretch>
        </p:blipFill>
        <p:spPr>
          <a:xfrm rot="10800000" flipH="1">
            <a:off x="6363112" y="2325750"/>
            <a:ext cx="7194375" cy="20623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1905"/>
        <p:cNvGrpSpPr/>
        <p:nvPr/>
      </p:nvGrpSpPr>
      <p:grpSpPr>
        <a:xfrm>
          <a:off x="0" y="0"/>
          <a:ext cx="0" cy="0"/>
          <a:chOff x="0" y="0"/>
          <a:chExt cx="0" cy="0"/>
        </a:xfrm>
      </p:grpSpPr>
      <p:sp>
        <p:nvSpPr>
          <p:cNvPr id="1906" name="Google Shape;1906;p51"/>
          <p:cNvSpPr txBox="1">
            <a:spLocks noGrp="1"/>
          </p:cNvSpPr>
          <p:nvPr>
            <p:ph type="title"/>
          </p:nvPr>
        </p:nvSpPr>
        <p:spPr>
          <a:xfrm>
            <a:off x="5447579" y="89197"/>
            <a:ext cx="3229025" cy="794400"/>
          </a:xfrm>
          <a:prstGeom prst="rect">
            <a:avLst/>
          </a:prstGeom>
        </p:spPr>
        <p:txBody>
          <a:bodyPr spcFirstLastPara="1" wrap="square" lIns="91425" tIns="0" rIns="91425" bIns="91425" anchor="t" anchorCtr="0">
            <a:noAutofit/>
          </a:bodyPr>
          <a:lstStyle/>
          <a:p>
            <a:pPr marL="0" lvl="0" indent="0" algn="ctr" rtl="0">
              <a:spcBef>
                <a:spcPts val="0"/>
              </a:spcBef>
              <a:spcAft>
                <a:spcPts val="0"/>
              </a:spcAft>
              <a:buNone/>
            </a:pPr>
            <a:r>
              <a:rPr lang="en" dirty="0"/>
              <a:t>Team Members</a:t>
            </a:r>
            <a:endParaRPr dirty="0"/>
          </a:p>
        </p:txBody>
      </p:sp>
      <p:pic>
        <p:nvPicPr>
          <p:cNvPr id="1908" name="Google Shape;1908;p51"/>
          <p:cNvPicPr preferRelativeResize="0"/>
          <p:nvPr/>
        </p:nvPicPr>
        <p:blipFill>
          <a:blip r:embed="rId3"/>
          <a:stretch>
            <a:fillRect/>
          </a:stretch>
        </p:blipFill>
        <p:spPr>
          <a:xfrm>
            <a:off x="0" y="0"/>
            <a:ext cx="3366577" cy="5143500"/>
          </a:xfrm>
          <a:prstGeom prst="rect">
            <a:avLst/>
          </a:prstGeom>
          <a:noFill/>
          <a:ln w="9525" cap="flat" cmpd="sng">
            <a:solidFill>
              <a:schemeClr val="dk2"/>
            </a:solidFill>
            <a:prstDash val="solid"/>
            <a:round/>
            <a:headEnd type="none" w="sm" len="sm"/>
            <a:tailEnd type="none" w="sm" len="sm"/>
          </a:ln>
        </p:spPr>
      </p:pic>
      <p:grpSp>
        <p:nvGrpSpPr>
          <p:cNvPr id="1909" name="Google Shape;1909;p51"/>
          <p:cNvGrpSpPr/>
          <p:nvPr/>
        </p:nvGrpSpPr>
        <p:grpSpPr>
          <a:xfrm>
            <a:off x="391864" y="3545270"/>
            <a:ext cx="289170" cy="284718"/>
            <a:chOff x="426000" y="3302025"/>
            <a:chExt cx="220875" cy="217475"/>
          </a:xfrm>
        </p:grpSpPr>
        <p:sp>
          <p:nvSpPr>
            <p:cNvPr id="1910" name="Google Shape;1910;p51"/>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51"/>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12" name="Google Shape;1912;p51"/>
          <p:cNvGrpSpPr/>
          <p:nvPr/>
        </p:nvGrpSpPr>
        <p:grpSpPr>
          <a:xfrm rot="5400000">
            <a:off x="1273912" y="4127100"/>
            <a:ext cx="357454" cy="956304"/>
            <a:chOff x="357713" y="600975"/>
            <a:chExt cx="357454" cy="956304"/>
          </a:xfrm>
        </p:grpSpPr>
        <p:sp>
          <p:nvSpPr>
            <p:cNvPr id="1913" name="Google Shape;1913;p51"/>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51"/>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51"/>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51"/>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35855287-5FA1-42F5-8853-8FE7D2B467D9}"/>
              </a:ext>
            </a:extLst>
          </p:cNvPr>
          <p:cNvSpPr txBox="1"/>
          <p:nvPr/>
        </p:nvSpPr>
        <p:spPr>
          <a:xfrm>
            <a:off x="391864" y="1618563"/>
            <a:ext cx="2548200" cy="1323439"/>
          </a:xfrm>
          <a:prstGeom prst="rect">
            <a:avLst/>
          </a:prstGeom>
          <a:noFill/>
        </p:spPr>
        <p:txBody>
          <a:bodyPr wrap="square" rtlCol="0">
            <a:spAutoFit/>
          </a:bodyPr>
          <a:lstStyle/>
          <a:p>
            <a:pPr algn="just"/>
            <a:r>
              <a:rPr lang="en-US" sz="4000" dirty="0">
                <a:solidFill>
                  <a:schemeClr val="bg2"/>
                </a:solidFill>
                <a:latin typeface="Aldrich" panose="020B0604020202020204" charset="0"/>
              </a:rPr>
              <a:t>Team OpenCV</a:t>
            </a:r>
            <a:endParaRPr lang="en-NG" sz="4000" dirty="0">
              <a:solidFill>
                <a:schemeClr val="bg2"/>
              </a:solidFill>
              <a:latin typeface="Aldrich" panose="020B0604020202020204" charset="0"/>
            </a:endParaRPr>
          </a:p>
        </p:txBody>
      </p:sp>
      <p:sp>
        <p:nvSpPr>
          <p:cNvPr id="6" name="TextBox 5">
            <a:extLst>
              <a:ext uri="{FF2B5EF4-FFF2-40B4-BE49-F238E27FC236}">
                <a16:creationId xmlns:a16="http://schemas.microsoft.com/office/drawing/2014/main" id="{2C9F16F8-C2C9-4D03-85E7-C2637B62B5A5}"/>
              </a:ext>
            </a:extLst>
          </p:cNvPr>
          <p:cNvSpPr txBox="1"/>
          <p:nvPr/>
        </p:nvSpPr>
        <p:spPr>
          <a:xfrm>
            <a:off x="5447579" y="1366684"/>
            <a:ext cx="3558870" cy="3107004"/>
          </a:xfrm>
          <a:prstGeom prst="rect">
            <a:avLst/>
          </a:prstGeom>
          <a:noFill/>
        </p:spPr>
        <p:txBody>
          <a:bodyPr wrap="square" rtlCol="0">
            <a:spAutoFit/>
          </a:bodyPr>
          <a:lstStyle/>
          <a:p>
            <a:pPr marL="342900" indent="-342900">
              <a:lnSpc>
                <a:spcPct val="150000"/>
              </a:lnSpc>
              <a:buClr>
                <a:schemeClr val="accent2"/>
              </a:buClr>
              <a:buFont typeface="+mj-lt"/>
              <a:buAutoNum type="arabicPeriod"/>
            </a:pPr>
            <a:r>
              <a:rPr lang="en-US" sz="1200" dirty="0">
                <a:solidFill>
                  <a:schemeClr val="accent2"/>
                </a:solidFill>
                <a:latin typeface="Bai Jamjuree" panose="020B0604020202020204" charset="-34"/>
                <a:cs typeface="Bai Jamjuree" panose="020B0604020202020204" charset="-34"/>
              </a:rPr>
              <a:t>Arinze Nwuba – Team Leader</a:t>
            </a:r>
          </a:p>
          <a:p>
            <a:pPr marL="342900" indent="-342900">
              <a:lnSpc>
                <a:spcPct val="150000"/>
              </a:lnSpc>
              <a:buClr>
                <a:schemeClr val="accent2"/>
              </a:buClr>
              <a:buFont typeface="+mj-lt"/>
              <a:buAutoNum type="arabicPeriod"/>
            </a:pPr>
            <a:r>
              <a:rPr lang="en-US" sz="1200" dirty="0">
                <a:solidFill>
                  <a:schemeClr val="accent2"/>
                </a:solidFill>
                <a:latin typeface="Bai Jamjuree" panose="020B0604020202020204" charset="-34"/>
                <a:cs typeface="Bai Jamjuree" panose="020B0604020202020204" charset="-34"/>
              </a:rPr>
              <a:t>Orih Ijeoma – Assistant Team Leader</a:t>
            </a:r>
          </a:p>
          <a:p>
            <a:pPr marL="342900" indent="-342900">
              <a:lnSpc>
                <a:spcPct val="150000"/>
              </a:lnSpc>
              <a:buClr>
                <a:schemeClr val="accent2"/>
              </a:buClr>
              <a:buFont typeface="+mj-lt"/>
              <a:buAutoNum type="arabicPeriod"/>
            </a:pPr>
            <a:r>
              <a:rPr lang="en-US" sz="1200" dirty="0">
                <a:solidFill>
                  <a:schemeClr val="accent2"/>
                </a:solidFill>
                <a:latin typeface="Bai Jamjuree" panose="020B0604020202020204" charset="-34"/>
                <a:cs typeface="Bai Jamjuree" panose="020B0604020202020204" charset="-34"/>
              </a:rPr>
              <a:t>Godspower Iheanacho- Query Analyst</a:t>
            </a:r>
          </a:p>
          <a:p>
            <a:pPr marL="342900" indent="-342900">
              <a:lnSpc>
                <a:spcPct val="150000"/>
              </a:lnSpc>
              <a:buClr>
                <a:schemeClr val="accent2"/>
              </a:buClr>
              <a:buFont typeface="+mj-lt"/>
              <a:buAutoNum type="arabicPeriod"/>
            </a:pPr>
            <a:r>
              <a:rPr lang="en-US" sz="1200" dirty="0">
                <a:solidFill>
                  <a:schemeClr val="accent2"/>
                </a:solidFill>
                <a:latin typeface="Bai Jamjuree" panose="020B0604020202020204" charset="-34"/>
                <a:cs typeface="Bai Jamjuree" panose="020B0604020202020204" charset="-34"/>
              </a:rPr>
              <a:t>Rashidat Sikiru – Member</a:t>
            </a:r>
          </a:p>
          <a:p>
            <a:pPr marL="342900" indent="-342900">
              <a:lnSpc>
                <a:spcPct val="150000"/>
              </a:lnSpc>
              <a:buClr>
                <a:schemeClr val="accent2"/>
              </a:buClr>
              <a:buFont typeface="+mj-lt"/>
              <a:buAutoNum type="arabicPeriod"/>
            </a:pPr>
            <a:r>
              <a:rPr lang="en-US" sz="1200" dirty="0">
                <a:solidFill>
                  <a:schemeClr val="accent2"/>
                </a:solidFill>
                <a:latin typeface="Bai Jamjuree" panose="020B0604020202020204" charset="-34"/>
                <a:cs typeface="Bai Jamjuree" panose="020B0604020202020204" charset="-34"/>
              </a:rPr>
              <a:t>Yakubu Nabilat Titilayo-Member</a:t>
            </a:r>
          </a:p>
          <a:p>
            <a:pPr marL="342900" indent="-342900">
              <a:lnSpc>
                <a:spcPct val="150000"/>
              </a:lnSpc>
              <a:buClr>
                <a:schemeClr val="accent2"/>
              </a:buClr>
              <a:buFont typeface="+mj-lt"/>
              <a:buAutoNum type="arabicPeriod"/>
            </a:pPr>
            <a:r>
              <a:rPr lang="en-US" sz="1200" dirty="0">
                <a:solidFill>
                  <a:schemeClr val="accent2"/>
                </a:solidFill>
                <a:latin typeface="Bai Jamjuree" panose="020B0604020202020204" charset="-34"/>
                <a:cs typeface="Bai Jamjuree" panose="020B0604020202020204" charset="-34"/>
              </a:rPr>
              <a:t>Mfoniso Udo – Member</a:t>
            </a:r>
          </a:p>
          <a:p>
            <a:pPr marL="342900" indent="-342900">
              <a:lnSpc>
                <a:spcPct val="150000"/>
              </a:lnSpc>
              <a:buClr>
                <a:schemeClr val="accent2"/>
              </a:buClr>
              <a:buFont typeface="+mj-lt"/>
              <a:buAutoNum type="arabicPeriod"/>
            </a:pPr>
            <a:r>
              <a:rPr lang="en-US" sz="1200" dirty="0">
                <a:solidFill>
                  <a:schemeClr val="accent2"/>
                </a:solidFill>
                <a:latin typeface="Bai Jamjuree" panose="020B0604020202020204" charset="-34"/>
                <a:cs typeface="Bai Jamjuree" panose="020B0604020202020204" charset="-34"/>
              </a:rPr>
              <a:t>Omowumi Taoheed Adewale- Member</a:t>
            </a:r>
          </a:p>
          <a:p>
            <a:pPr marL="342900" indent="-342900">
              <a:lnSpc>
                <a:spcPct val="150000"/>
              </a:lnSpc>
              <a:buClr>
                <a:schemeClr val="accent2"/>
              </a:buClr>
              <a:buFont typeface="+mj-lt"/>
              <a:buAutoNum type="arabicPeriod"/>
            </a:pPr>
            <a:r>
              <a:rPr lang="en-US" sz="1200" dirty="0">
                <a:solidFill>
                  <a:schemeClr val="accent2"/>
                </a:solidFill>
                <a:latin typeface="Bai Jamjuree" panose="020B0604020202020204" charset="-34"/>
                <a:cs typeface="Bai Jamjuree" panose="020B0604020202020204" charset="-34"/>
              </a:rPr>
              <a:t>Oluwafadejimi Kadiri – Member</a:t>
            </a:r>
          </a:p>
          <a:p>
            <a:pPr marL="342900" indent="-342900">
              <a:lnSpc>
                <a:spcPct val="150000"/>
              </a:lnSpc>
              <a:buClr>
                <a:schemeClr val="accent2"/>
              </a:buClr>
              <a:buFont typeface="+mj-lt"/>
              <a:buAutoNum type="arabicPeriod"/>
            </a:pPr>
            <a:r>
              <a:rPr lang="en-US" sz="1200" dirty="0">
                <a:solidFill>
                  <a:schemeClr val="accent2"/>
                </a:solidFill>
                <a:latin typeface="Bai Jamjuree" panose="020B0604020202020204" charset="-34"/>
                <a:cs typeface="Bai Jamjuree" panose="020B0604020202020204" charset="-34"/>
              </a:rPr>
              <a:t>Happiness Jacob – Member</a:t>
            </a:r>
          </a:p>
          <a:p>
            <a:pPr marL="342900" indent="-342900">
              <a:lnSpc>
                <a:spcPct val="150000"/>
              </a:lnSpc>
              <a:buClr>
                <a:schemeClr val="accent2"/>
              </a:buClr>
              <a:buFont typeface="+mj-lt"/>
              <a:buAutoNum type="arabicPeriod"/>
            </a:pPr>
            <a:r>
              <a:rPr lang="en-US" sz="1200" dirty="0" err="1">
                <a:solidFill>
                  <a:schemeClr val="accent2"/>
                </a:solidFill>
                <a:latin typeface="Bai Jamjuree" panose="020B0604020202020204" charset="-34"/>
                <a:cs typeface="Bai Jamjuree" panose="020B0604020202020204" charset="-34"/>
              </a:rPr>
              <a:t>Sunkanmi</a:t>
            </a:r>
            <a:r>
              <a:rPr lang="en-US" sz="1200" dirty="0">
                <a:solidFill>
                  <a:schemeClr val="accent2"/>
                </a:solidFill>
                <a:latin typeface="Bai Jamjuree" panose="020B0604020202020204" charset="-34"/>
                <a:cs typeface="Bai Jamjuree" panose="020B0604020202020204" charset="-34"/>
              </a:rPr>
              <a:t> </a:t>
            </a:r>
            <a:r>
              <a:rPr lang="en-US" sz="1200" dirty="0" err="1">
                <a:solidFill>
                  <a:schemeClr val="accent2"/>
                </a:solidFill>
                <a:latin typeface="Bai Jamjuree" panose="020B0604020202020204" charset="-34"/>
                <a:cs typeface="Bai Jamjuree" panose="020B0604020202020204" charset="-34"/>
              </a:rPr>
              <a:t>Otitolaye</a:t>
            </a:r>
            <a:r>
              <a:rPr lang="en-US" sz="1200" dirty="0">
                <a:solidFill>
                  <a:schemeClr val="accent2"/>
                </a:solidFill>
                <a:latin typeface="Bai Jamjuree" panose="020B0604020202020204" charset="-34"/>
                <a:cs typeface="Bai Jamjuree" panose="020B0604020202020204" charset="-34"/>
              </a:rPr>
              <a:t> – Member</a:t>
            </a:r>
          </a:p>
          <a:p>
            <a:pPr marL="342900" indent="-342900">
              <a:lnSpc>
                <a:spcPct val="150000"/>
              </a:lnSpc>
              <a:buClr>
                <a:schemeClr val="accent2"/>
              </a:buClr>
              <a:buFont typeface="+mj-lt"/>
              <a:buAutoNum type="arabicPeriod"/>
            </a:pPr>
            <a:r>
              <a:rPr lang="en-US" sz="1200" dirty="0">
                <a:solidFill>
                  <a:schemeClr val="accent2"/>
                </a:solidFill>
                <a:latin typeface="Bai Jamjuree" panose="020B0604020202020204" charset="-34"/>
                <a:cs typeface="Bai Jamjuree" panose="020B0604020202020204" charset="-34"/>
              </a:rPr>
              <a:t> </a:t>
            </a:r>
            <a:r>
              <a:rPr lang="en-US" sz="1200" dirty="0" err="1">
                <a:solidFill>
                  <a:schemeClr val="accent2"/>
                </a:solidFill>
                <a:latin typeface="Bai Jamjuree" panose="020B0604020202020204" charset="-34"/>
                <a:cs typeface="Bai Jamjuree" panose="020B0604020202020204" charset="-34"/>
              </a:rPr>
              <a:t>Oluwasegun</a:t>
            </a:r>
            <a:r>
              <a:rPr lang="en-US" sz="1200" dirty="0">
                <a:solidFill>
                  <a:schemeClr val="accent2"/>
                </a:solidFill>
                <a:latin typeface="Bai Jamjuree" panose="020B0604020202020204" charset="-34"/>
                <a:cs typeface="Bai Jamjuree" panose="020B0604020202020204" charset="-34"/>
              </a:rPr>
              <a:t> </a:t>
            </a:r>
            <a:r>
              <a:rPr lang="en-US" sz="1200" dirty="0" err="1">
                <a:solidFill>
                  <a:schemeClr val="accent2"/>
                </a:solidFill>
                <a:latin typeface="Bai Jamjuree" panose="020B0604020202020204" charset="-34"/>
                <a:cs typeface="Bai Jamjuree" panose="020B0604020202020204" charset="-34"/>
              </a:rPr>
              <a:t>Olujemibola</a:t>
            </a:r>
            <a:r>
              <a:rPr lang="en-US" sz="1200" dirty="0">
                <a:solidFill>
                  <a:schemeClr val="accent2"/>
                </a:solidFill>
                <a:latin typeface="Bai Jamjuree" panose="020B0604020202020204" charset="-34"/>
                <a:cs typeface="Bai Jamjuree" panose="020B0604020202020204" charset="-34"/>
              </a:rPr>
              <a:t> - Member</a:t>
            </a:r>
            <a:endParaRPr lang="en-NG" sz="1200" dirty="0">
              <a:solidFill>
                <a:schemeClr val="accent2"/>
              </a:solidFill>
              <a:latin typeface="Bai Jamjuree" panose="020B0604020202020204" charset="-34"/>
              <a:cs typeface="Bai Jamjuree" panose="020B0604020202020204" charset="-34"/>
            </a:endParaRPr>
          </a:p>
        </p:txBody>
      </p:sp>
    </p:spTree>
    <p:extLst>
      <p:ext uri="{BB962C8B-B14F-4D97-AF65-F5344CB8AC3E}">
        <p14:creationId xmlns:p14="http://schemas.microsoft.com/office/powerpoint/2010/main" val="22555216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1791"/>
        <p:cNvGrpSpPr/>
        <p:nvPr/>
      </p:nvGrpSpPr>
      <p:grpSpPr>
        <a:xfrm>
          <a:off x="0" y="0"/>
          <a:ext cx="0" cy="0"/>
          <a:chOff x="0" y="0"/>
          <a:chExt cx="0" cy="0"/>
        </a:xfrm>
      </p:grpSpPr>
      <p:sp>
        <p:nvSpPr>
          <p:cNvPr id="1792" name="Google Shape;1792;p46"/>
          <p:cNvSpPr txBox="1">
            <a:spLocks noGrp="1"/>
          </p:cNvSpPr>
          <p:nvPr>
            <p:ph type="title"/>
          </p:nvPr>
        </p:nvSpPr>
        <p:spPr>
          <a:xfrm>
            <a:off x="2416013" y="44240"/>
            <a:ext cx="4635900" cy="6321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 sz="3200" dirty="0"/>
              <a:t>Project S</a:t>
            </a:r>
            <a:r>
              <a:rPr lang="en-US" sz="3200" dirty="0"/>
              <a:t>tatements</a:t>
            </a:r>
            <a:endParaRPr sz="3200" dirty="0"/>
          </a:p>
        </p:txBody>
      </p:sp>
      <p:sp useBgFill="1">
        <p:nvSpPr>
          <p:cNvPr id="1793" name="Google Shape;1793;p46"/>
          <p:cNvSpPr txBox="1">
            <a:spLocks noGrp="1"/>
          </p:cNvSpPr>
          <p:nvPr>
            <p:ph type="subTitle" idx="1"/>
          </p:nvPr>
        </p:nvSpPr>
        <p:spPr>
          <a:xfrm>
            <a:off x="2261225" y="846088"/>
            <a:ext cx="6563225" cy="3590811"/>
          </a:xfrm>
          <a:prstGeom prst="rect">
            <a:avLst/>
          </a:prstGeom>
        </p:spPr>
        <p:txBody>
          <a:bodyPr spcFirstLastPara="1" wrap="square" lIns="91425" tIns="91425" rIns="91425" bIns="91425" anchor="t" anchorCtr="0">
            <a:noAutofit/>
          </a:bodyPr>
          <a:lstStyle/>
          <a:p>
            <a:pPr marL="285750" lvl="0" indent="-285750">
              <a:buClr>
                <a:schemeClr val="tx1">
                  <a:lumMod val="25000"/>
                  <a:lumOff val="75000"/>
                </a:schemeClr>
              </a:buClr>
              <a:buSzPts val="1100"/>
              <a:buFont typeface="Arial" panose="020B0604020202020204" pitchFamily="34" charset="0"/>
              <a:buChar char="•"/>
            </a:pPr>
            <a:r>
              <a:rPr lang="en-US" sz="1400" dirty="0"/>
              <a:t>Parkinson Disease is a progressive neurological disorder that affects the nervous system. This disease is marked by the decrease in dopamine level. Although, the exact </a:t>
            </a:r>
            <a:r>
              <a:rPr lang="en-US" sz="1400" b="1" dirty="0"/>
              <a:t>cause</a:t>
            </a:r>
            <a:r>
              <a:rPr lang="en-US" sz="1400" dirty="0"/>
              <a:t> of Parkinson disease is not fully understood, It is believed to be related to  a combination of genetic and environmental factors.</a:t>
            </a:r>
          </a:p>
          <a:p>
            <a:pPr marL="285750" lvl="0" indent="-285750">
              <a:buClr>
                <a:schemeClr val="tx1">
                  <a:lumMod val="25000"/>
                  <a:lumOff val="75000"/>
                </a:schemeClr>
              </a:buClr>
              <a:buSzPts val="1100"/>
              <a:buFont typeface="Arial" panose="020B0604020202020204" pitchFamily="34" charset="0"/>
              <a:buChar char="•"/>
            </a:pPr>
            <a:endParaRPr lang="en-US" sz="1400" dirty="0"/>
          </a:p>
          <a:p>
            <a:pPr marL="285750" lvl="0" indent="-285750">
              <a:buClr>
                <a:schemeClr val="tx1">
                  <a:lumMod val="25000"/>
                  <a:lumOff val="75000"/>
                </a:schemeClr>
              </a:buClr>
              <a:buSzPts val="1100"/>
              <a:buFont typeface="Arial" panose="020B0604020202020204" pitchFamily="34" charset="0"/>
              <a:buChar char="•"/>
            </a:pPr>
            <a:r>
              <a:rPr lang="en-US" sz="1400" dirty="0"/>
              <a:t>As technology expands , Machine Learning provides an exciting opportunity for Healthcare to improve the diagnoses of patients with Parkinson disease by making predictions and draw critical patterns from the patients data. With this, Data Scientists are able to make accurate and timely diagnoses of patients suffering from Parkinson Disease which can improve patient outcomes.</a:t>
            </a:r>
          </a:p>
          <a:p>
            <a:pPr marL="285750" lvl="0" indent="-285750">
              <a:buClr>
                <a:schemeClr val="tx1">
                  <a:lumMod val="25000"/>
                  <a:lumOff val="75000"/>
                </a:schemeClr>
              </a:buClr>
              <a:buSzPts val="1100"/>
              <a:buFont typeface="Arial" panose="020B0604020202020204" pitchFamily="34" charset="0"/>
              <a:buChar char="•"/>
            </a:pPr>
            <a:endParaRPr lang="en-US" sz="1400" dirty="0"/>
          </a:p>
          <a:p>
            <a:pPr marL="285750" lvl="0" indent="-285750">
              <a:buClr>
                <a:schemeClr val="tx1">
                  <a:lumMod val="25000"/>
                  <a:lumOff val="75000"/>
                </a:schemeClr>
              </a:buClr>
              <a:buSzPts val="1100"/>
              <a:buFont typeface="Arial" panose="020B0604020202020204" pitchFamily="34" charset="0"/>
              <a:buChar char="•"/>
            </a:pPr>
            <a:r>
              <a:rPr lang="en-US" sz="1400" dirty="0"/>
              <a:t>A Parkinson Detection Analysis is a typical classification problem within the domain of Supervised Machine Learning.</a:t>
            </a:r>
          </a:p>
          <a:p>
            <a:pPr marL="0" lvl="0" indent="0">
              <a:buClr>
                <a:schemeClr val="tx1">
                  <a:lumMod val="25000"/>
                  <a:lumOff val="75000"/>
                </a:schemeClr>
              </a:buClr>
              <a:buSzPts val="1100"/>
            </a:pPr>
            <a:endParaRPr sz="1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Shape 2770"/>
        <p:cNvGrpSpPr/>
        <p:nvPr/>
      </p:nvGrpSpPr>
      <p:grpSpPr>
        <a:xfrm>
          <a:off x="0" y="0"/>
          <a:ext cx="0" cy="0"/>
          <a:chOff x="0" y="0"/>
          <a:chExt cx="0" cy="0"/>
        </a:xfrm>
      </p:grpSpPr>
      <p:sp>
        <p:nvSpPr>
          <p:cNvPr id="2771" name="Google Shape;2771;p92"/>
          <p:cNvSpPr txBox="1">
            <a:spLocks noGrp="1"/>
          </p:cNvSpPr>
          <p:nvPr>
            <p:ph type="title"/>
          </p:nvPr>
        </p:nvSpPr>
        <p:spPr>
          <a:xfrm>
            <a:off x="715500" y="538250"/>
            <a:ext cx="7713000" cy="4206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 dirty="0"/>
              <a:t>Project WorkFlow</a:t>
            </a:r>
            <a:endParaRPr dirty="0"/>
          </a:p>
        </p:txBody>
      </p:sp>
      <p:grpSp>
        <p:nvGrpSpPr>
          <p:cNvPr id="2801" name="Google Shape;2801;p92"/>
          <p:cNvGrpSpPr/>
          <p:nvPr/>
        </p:nvGrpSpPr>
        <p:grpSpPr>
          <a:xfrm>
            <a:off x="4376189" y="2740415"/>
            <a:ext cx="338418" cy="338418"/>
            <a:chOff x="5283806" y="4129767"/>
            <a:chExt cx="338418" cy="338418"/>
          </a:xfrm>
        </p:grpSpPr>
        <p:sp>
          <p:nvSpPr>
            <p:cNvPr id="2802" name="Google Shape;2802;p92"/>
            <p:cNvSpPr/>
            <p:nvPr/>
          </p:nvSpPr>
          <p:spPr>
            <a:xfrm>
              <a:off x="5283806" y="4129767"/>
              <a:ext cx="338418" cy="338418"/>
            </a:xfrm>
            <a:custGeom>
              <a:avLst/>
              <a:gdLst/>
              <a:ahLst/>
              <a:cxnLst/>
              <a:rect l="l" t="t" r="r" b="b"/>
              <a:pathLst>
                <a:path w="11503" h="11503" extrusionOk="0">
                  <a:moveTo>
                    <a:pt x="7454" y="691"/>
                  </a:moveTo>
                  <a:lnTo>
                    <a:pt x="7454" y="2000"/>
                  </a:lnTo>
                  <a:lnTo>
                    <a:pt x="5406" y="2000"/>
                  </a:lnTo>
                  <a:lnTo>
                    <a:pt x="5406" y="691"/>
                  </a:lnTo>
                  <a:close/>
                  <a:moveTo>
                    <a:pt x="10860" y="5096"/>
                  </a:moveTo>
                  <a:lnTo>
                    <a:pt x="10860" y="6406"/>
                  </a:lnTo>
                  <a:lnTo>
                    <a:pt x="8812" y="6406"/>
                  </a:lnTo>
                  <a:lnTo>
                    <a:pt x="8812" y="5096"/>
                  </a:lnTo>
                  <a:close/>
                  <a:moveTo>
                    <a:pt x="3978" y="4668"/>
                  </a:moveTo>
                  <a:lnTo>
                    <a:pt x="3978" y="6835"/>
                  </a:lnTo>
                  <a:lnTo>
                    <a:pt x="715" y="6835"/>
                  </a:lnTo>
                  <a:lnTo>
                    <a:pt x="715" y="4668"/>
                  </a:lnTo>
                  <a:close/>
                  <a:moveTo>
                    <a:pt x="7454" y="9550"/>
                  </a:moveTo>
                  <a:lnTo>
                    <a:pt x="7454" y="10859"/>
                  </a:lnTo>
                  <a:lnTo>
                    <a:pt x="5406" y="10859"/>
                  </a:lnTo>
                  <a:lnTo>
                    <a:pt x="5406" y="9550"/>
                  </a:lnTo>
                  <a:close/>
                  <a:moveTo>
                    <a:pt x="4716" y="0"/>
                  </a:moveTo>
                  <a:lnTo>
                    <a:pt x="4716" y="2643"/>
                  </a:lnTo>
                  <a:lnTo>
                    <a:pt x="6073" y="2643"/>
                  </a:lnTo>
                  <a:lnTo>
                    <a:pt x="6073" y="3334"/>
                  </a:lnTo>
                  <a:cubicBezTo>
                    <a:pt x="6073" y="3715"/>
                    <a:pt x="5764" y="4025"/>
                    <a:pt x="5383" y="4025"/>
                  </a:cubicBezTo>
                  <a:lnTo>
                    <a:pt x="1" y="4025"/>
                  </a:lnTo>
                  <a:lnTo>
                    <a:pt x="1" y="7525"/>
                  </a:lnTo>
                  <a:lnTo>
                    <a:pt x="5383" y="7525"/>
                  </a:lnTo>
                  <a:cubicBezTo>
                    <a:pt x="5764" y="7525"/>
                    <a:pt x="6073" y="7835"/>
                    <a:pt x="6073" y="8216"/>
                  </a:cubicBezTo>
                  <a:lnTo>
                    <a:pt x="6073" y="8883"/>
                  </a:lnTo>
                  <a:lnTo>
                    <a:pt x="4716" y="8883"/>
                  </a:lnTo>
                  <a:lnTo>
                    <a:pt x="4716" y="11502"/>
                  </a:lnTo>
                  <a:lnTo>
                    <a:pt x="8121" y="11502"/>
                  </a:lnTo>
                  <a:lnTo>
                    <a:pt x="8121" y="8883"/>
                  </a:lnTo>
                  <a:lnTo>
                    <a:pt x="6740" y="8883"/>
                  </a:lnTo>
                  <a:lnTo>
                    <a:pt x="6740" y="8216"/>
                  </a:lnTo>
                  <a:cubicBezTo>
                    <a:pt x="6740" y="7478"/>
                    <a:pt x="6145" y="6882"/>
                    <a:pt x="5406" y="6882"/>
                  </a:cubicBezTo>
                  <a:lnTo>
                    <a:pt x="4621" y="6882"/>
                  </a:lnTo>
                  <a:lnTo>
                    <a:pt x="4621" y="6097"/>
                  </a:lnTo>
                  <a:lnTo>
                    <a:pt x="8121" y="6097"/>
                  </a:lnTo>
                  <a:lnTo>
                    <a:pt x="8121" y="7073"/>
                  </a:lnTo>
                  <a:lnTo>
                    <a:pt x="11503" y="7073"/>
                  </a:lnTo>
                  <a:lnTo>
                    <a:pt x="11503" y="4430"/>
                  </a:lnTo>
                  <a:lnTo>
                    <a:pt x="8121" y="4430"/>
                  </a:lnTo>
                  <a:lnTo>
                    <a:pt x="8121" y="5454"/>
                  </a:lnTo>
                  <a:lnTo>
                    <a:pt x="4621" y="5454"/>
                  </a:lnTo>
                  <a:lnTo>
                    <a:pt x="4621" y="4668"/>
                  </a:lnTo>
                  <a:lnTo>
                    <a:pt x="5406" y="4668"/>
                  </a:lnTo>
                  <a:cubicBezTo>
                    <a:pt x="6145" y="4668"/>
                    <a:pt x="6740" y="4072"/>
                    <a:pt x="6740" y="3334"/>
                  </a:cubicBezTo>
                  <a:lnTo>
                    <a:pt x="6740" y="2643"/>
                  </a:lnTo>
                  <a:lnTo>
                    <a:pt x="8121" y="2643"/>
                  </a:lnTo>
                  <a:lnTo>
                    <a:pt x="812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3F6F7"/>
                </a:solidFill>
              </a:endParaRPr>
            </a:p>
          </p:txBody>
        </p:sp>
        <p:grpSp>
          <p:nvGrpSpPr>
            <p:cNvPr id="2803" name="Google Shape;2803;p92"/>
            <p:cNvGrpSpPr/>
            <p:nvPr/>
          </p:nvGrpSpPr>
          <p:grpSpPr>
            <a:xfrm>
              <a:off x="5323051" y="4290192"/>
              <a:ext cx="59575" cy="19653"/>
              <a:chOff x="5323051" y="4290192"/>
              <a:chExt cx="59575" cy="19653"/>
            </a:xfrm>
          </p:grpSpPr>
          <p:sp>
            <p:nvSpPr>
              <p:cNvPr id="2804" name="Google Shape;2804;p92"/>
              <p:cNvSpPr/>
              <p:nvPr/>
            </p:nvSpPr>
            <p:spPr>
              <a:xfrm>
                <a:off x="5323051" y="4290192"/>
                <a:ext cx="20329" cy="19653"/>
              </a:xfrm>
              <a:custGeom>
                <a:avLst/>
                <a:gdLst/>
                <a:ahLst/>
                <a:cxnLst/>
                <a:rect l="l" t="t" r="r" b="b"/>
                <a:pathLst>
                  <a:path w="691" h="668" extrusionOk="0">
                    <a:moveTo>
                      <a:pt x="0" y="1"/>
                    </a:moveTo>
                    <a:lnTo>
                      <a:pt x="0" y="667"/>
                    </a:lnTo>
                    <a:lnTo>
                      <a:pt x="691" y="667"/>
                    </a:lnTo>
                    <a:lnTo>
                      <a:pt x="6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3F6F7"/>
                  </a:solidFill>
                </a:endParaRPr>
              </a:p>
            </p:txBody>
          </p:sp>
          <p:sp>
            <p:nvSpPr>
              <p:cNvPr id="2805" name="Google Shape;2805;p92"/>
              <p:cNvSpPr/>
              <p:nvPr/>
            </p:nvSpPr>
            <p:spPr>
              <a:xfrm>
                <a:off x="5362268" y="4290192"/>
                <a:ext cx="20359" cy="19653"/>
              </a:xfrm>
              <a:custGeom>
                <a:avLst/>
                <a:gdLst/>
                <a:ahLst/>
                <a:cxnLst/>
                <a:rect l="l" t="t" r="r" b="b"/>
                <a:pathLst>
                  <a:path w="692" h="668" extrusionOk="0">
                    <a:moveTo>
                      <a:pt x="1" y="1"/>
                    </a:moveTo>
                    <a:lnTo>
                      <a:pt x="1" y="667"/>
                    </a:lnTo>
                    <a:lnTo>
                      <a:pt x="691" y="667"/>
                    </a:lnTo>
                    <a:lnTo>
                      <a:pt x="6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3F6F7"/>
                  </a:solidFill>
                </a:endParaRPr>
              </a:p>
            </p:txBody>
          </p:sp>
        </p:grpSp>
      </p:grpSp>
      <p:grpSp>
        <p:nvGrpSpPr>
          <p:cNvPr id="2806" name="Google Shape;2806;p92"/>
          <p:cNvGrpSpPr/>
          <p:nvPr/>
        </p:nvGrpSpPr>
        <p:grpSpPr>
          <a:xfrm>
            <a:off x="7635244" y="657100"/>
            <a:ext cx="793256" cy="182899"/>
            <a:chOff x="2685575" y="2835950"/>
            <a:chExt cx="433000" cy="99825"/>
          </a:xfrm>
          <a:solidFill>
            <a:schemeClr val="bg2">
              <a:lumMod val="75000"/>
            </a:schemeClr>
          </a:solidFill>
        </p:grpSpPr>
        <p:sp>
          <p:nvSpPr>
            <p:cNvPr id="2807" name="Google Shape;2807;p92"/>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8" name="Google Shape;2808;p92"/>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9" name="Google Shape;2809;p92"/>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92"/>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11" name="Google Shape;2811;p92"/>
          <p:cNvSpPr/>
          <p:nvPr/>
        </p:nvSpPr>
        <p:spPr>
          <a:xfrm>
            <a:off x="1017250" y="1206635"/>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rgbClr val="23DB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 name="Google Shape;11318;p114">
            <a:extLst>
              <a:ext uri="{FF2B5EF4-FFF2-40B4-BE49-F238E27FC236}">
                <a16:creationId xmlns:a16="http://schemas.microsoft.com/office/drawing/2014/main" id="{C25DA3D1-C4C4-4F80-B7D9-E8FF249E4A88}"/>
              </a:ext>
            </a:extLst>
          </p:cNvPr>
          <p:cNvGrpSpPr/>
          <p:nvPr/>
        </p:nvGrpSpPr>
        <p:grpSpPr>
          <a:xfrm>
            <a:off x="711200" y="1970184"/>
            <a:ext cx="8432800" cy="1307717"/>
            <a:chOff x="238125" y="2506075"/>
            <a:chExt cx="7115411" cy="673075"/>
          </a:xfrm>
        </p:grpSpPr>
        <p:sp>
          <p:nvSpPr>
            <p:cNvPr id="45" name="Google Shape;11319;p114">
              <a:extLst>
                <a:ext uri="{FF2B5EF4-FFF2-40B4-BE49-F238E27FC236}">
                  <a16:creationId xmlns:a16="http://schemas.microsoft.com/office/drawing/2014/main" id="{B91ECF5A-D91A-4633-B173-476807814D2B}"/>
                </a:ext>
              </a:extLst>
            </p:cNvPr>
            <p:cNvSpPr/>
            <p:nvPr/>
          </p:nvSpPr>
          <p:spPr>
            <a:xfrm>
              <a:off x="238125" y="2506075"/>
              <a:ext cx="1643150" cy="673075"/>
            </a:xfrm>
            <a:custGeom>
              <a:avLst/>
              <a:gdLst/>
              <a:ahLst/>
              <a:cxnLst/>
              <a:rect l="l" t="t" r="r" b="b"/>
              <a:pathLst>
                <a:path w="65726" h="26923" extrusionOk="0">
                  <a:moveTo>
                    <a:pt x="0" y="0"/>
                  </a:moveTo>
                  <a:lnTo>
                    <a:pt x="10782" y="13477"/>
                  </a:lnTo>
                  <a:lnTo>
                    <a:pt x="0" y="26923"/>
                  </a:lnTo>
                  <a:lnTo>
                    <a:pt x="54943" y="26923"/>
                  </a:lnTo>
                  <a:lnTo>
                    <a:pt x="65725" y="13477"/>
                  </a:lnTo>
                  <a:lnTo>
                    <a:pt x="54943" y="0"/>
                  </a:ln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1320;p114">
              <a:extLst>
                <a:ext uri="{FF2B5EF4-FFF2-40B4-BE49-F238E27FC236}">
                  <a16:creationId xmlns:a16="http://schemas.microsoft.com/office/drawing/2014/main" id="{BE0D455B-F670-4754-851D-40E7FC930007}"/>
                </a:ext>
              </a:extLst>
            </p:cNvPr>
            <p:cNvSpPr/>
            <p:nvPr/>
          </p:nvSpPr>
          <p:spPr>
            <a:xfrm>
              <a:off x="1606190" y="2506075"/>
              <a:ext cx="1643925" cy="673075"/>
            </a:xfrm>
            <a:custGeom>
              <a:avLst/>
              <a:gdLst/>
              <a:ahLst/>
              <a:cxnLst/>
              <a:rect l="l" t="t" r="r" b="b"/>
              <a:pathLst>
                <a:path w="65757" h="26923" extrusionOk="0">
                  <a:moveTo>
                    <a:pt x="0" y="0"/>
                  </a:moveTo>
                  <a:lnTo>
                    <a:pt x="10782" y="13477"/>
                  </a:lnTo>
                  <a:lnTo>
                    <a:pt x="0" y="26923"/>
                  </a:lnTo>
                  <a:lnTo>
                    <a:pt x="54975" y="26923"/>
                  </a:lnTo>
                  <a:lnTo>
                    <a:pt x="65757" y="13477"/>
                  </a:lnTo>
                  <a:lnTo>
                    <a:pt x="54975" y="0"/>
                  </a:lnTo>
                  <a:close/>
                </a:path>
              </a:pathLst>
            </a:custGeom>
            <a:noFill/>
            <a:ln w="9525" cap="flat" cmpd="sng">
              <a:solidFill>
                <a:srgbClr val="445D7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1321;p114">
              <a:extLst>
                <a:ext uri="{FF2B5EF4-FFF2-40B4-BE49-F238E27FC236}">
                  <a16:creationId xmlns:a16="http://schemas.microsoft.com/office/drawing/2014/main" id="{40E8D9D6-AC13-4721-ADF5-A6F676443A7E}"/>
                </a:ext>
              </a:extLst>
            </p:cNvPr>
            <p:cNvSpPr/>
            <p:nvPr/>
          </p:nvSpPr>
          <p:spPr>
            <a:xfrm>
              <a:off x="2973481" y="2506075"/>
              <a:ext cx="1643925" cy="673075"/>
            </a:xfrm>
            <a:custGeom>
              <a:avLst/>
              <a:gdLst/>
              <a:ahLst/>
              <a:cxnLst/>
              <a:rect l="l" t="t" r="r" b="b"/>
              <a:pathLst>
                <a:path w="65757" h="26923" extrusionOk="0">
                  <a:moveTo>
                    <a:pt x="0" y="0"/>
                  </a:moveTo>
                  <a:lnTo>
                    <a:pt x="10782" y="13477"/>
                  </a:lnTo>
                  <a:lnTo>
                    <a:pt x="0" y="26923"/>
                  </a:lnTo>
                  <a:lnTo>
                    <a:pt x="54975" y="26923"/>
                  </a:lnTo>
                  <a:lnTo>
                    <a:pt x="65757" y="13477"/>
                  </a:lnTo>
                  <a:lnTo>
                    <a:pt x="54975" y="0"/>
                  </a:lnTo>
                  <a:close/>
                </a:path>
              </a:pathLst>
            </a:custGeom>
            <a:noFill/>
            <a:ln w="9525" cap="flat" cmpd="sng">
              <a:solidFill>
                <a:srgbClr val="667E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 name="Google Shape;11322;p114">
              <a:extLst>
                <a:ext uri="{FF2B5EF4-FFF2-40B4-BE49-F238E27FC236}">
                  <a16:creationId xmlns:a16="http://schemas.microsoft.com/office/drawing/2014/main" id="{06624828-7AE3-43D6-A713-23B45725C4AA}"/>
                </a:ext>
              </a:extLst>
            </p:cNvPr>
            <p:cNvSpPr/>
            <p:nvPr/>
          </p:nvSpPr>
          <p:spPr>
            <a:xfrm>
              <a:off x="5709611" y="2506075"/>
              <a:ext cx="1643925" cy="673075"/>
            </a:xfrm>
            <a:custGeom>
              <a:avLst/>
              <a:gdLst/>
              <a:ahLst/>
              <a:cxnLst/>
              <a:rect l="l" t="t" r="r" b="b"/>
              <a:pathLst>
                <a:path w="65757" h="26923" extrusionOk="0">
                  <a:moveTo>
                    <a:pt x="0" y="0"/>
                  </a:moveTo>
                  <a:lnTo>
                    <a:pt x="10782" y="13477"/>
                  </a:lnTo>
                  <a:lnTo>
                    <a:pt x="0" y="26923"/>
                  </a:lnTo>
                  <a:lnTo>
                    <a:pt x="54975" y="26923"/>
                  </a:lnTo>
                  <a:lnTo>
                    <a:pt x="65757" y="13477"/>
                  </a:lnTo>
                  <a:lnTo>
                    <a:pt x="54975" y="0"/>
                  </a:lnTo>
                  <a:close/>
                </a:path>
              </a:pathLst>
            </a:custGeom>
            <a:noFill/>
            <a:ln w="9525" cap="flat" cmpd="sng">
              <a:solidFill>
                <a:srgbClr val="869F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1323;p114">
              <a:extLst>
                <a:ext uri="{FF2B5EF4-FFF2-40B4-BE49-F238E27FC236}">
                  <a16:creationId xmlns:a16="http://schemas.microsoft.com/office/drawing/2014/main" id="{3A5186E6-BC4A-432F-B550-2B44BB515031}"/>
                </a:ext>
              </a:extLst>
            </p:cNvPr>
            <p:cNvSpPr/>
            <p:nvPr/>
          </p:nvSpPr>
          <p:spPr>
            <a:xfrm>
              <a:off x="4342321" y="2506075"/>
              <a:ext cx="1643150" cy="673075"/>
            </a:xfrm>
            <a:custGeom>
              <a:avLst/>
              <a:gdLst/>
              <a:ahLst/>
              <a:cxnLst/>
              <a:rect l="l" t="t" r="r" b="b"/>
              <a:pathLst>
                <a:path w="65726" h="26923" extrusionOk="0">
                  <a:moveTo>
                    <a:pt x="1" y="0"/>
                  </a:moveTo>
                  <a:lnTo>
                    <a:pt x="10751" y="13477"/>
                  </a:lnTo>
                  <a:lnTo>
                    <a:pt x="1" y="26923"/>
                  </a:lnTo>
                  <a:lnTo>
                    <a:pt x="54944" y="26923"/>
                  </a:lnTo>
                  <a:lnTo>
                    <a:pt x="65726" y="13477"/>
                  </a:lnTo>
                  <a:lnTo>
                    <a:pt x="54944" y="0"/>
                  </a:ln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extBox 2">
            <a:extLst>
              <a:ext uri="{FF2B5EF4-FFF2-40B4-BE49-F238E27FC236}">
                <a16:creationId xmlns:a16="http://schemas.microsoft.com/office/drawing/2014/main" id="{5DACDF18-51FE-4D65-A241-B72CD39599C7}"/>
              </a:ext>
            </a:extLst>
          </p:cNvPr>
          <p:cNvSpPr txBox="1"/>
          <p:nvPr/>
        </p:nvSpPr>
        <p:spPr>
          <a:xfrm>
            <a:off x="1017250" y="2296160"/>
            <a:ext cx="1197630" cy="523220"/>
          </a:xfrm>
          <a:prstGeom prst="rect">
            <a:avLst/>
          </a:prstGeom>
          <a:noFill/>
        </p:spPr>
        <p:txBody>
          <a:bodyPr wrap="square" rtlCol="0">
            <a:spAutoFit/>
          </a:bodyPr>
          <a:lstStyle/>
          <a:p>
            <a:pPr algn="ctr"/>
            <a:r>
              <a:rPr lang="en-US" dirty="0">
                <a:solidFill>
                  <a:schemeClr val="accent2"/>
                </a:solidFill>
                <a:latin typeface="Bai Jamjuree" panose="020B0604020202020204" charset="-34"/>
                <a:cs typeface="Bai Jamjuree" panose="020B0604020202020204" charset="-34"/>
              </a:rPr>
              <a:t>Data from web</a:t>
            </a:r>
            <a:endParaRPr lang="en-NG" dirty="0">
              <a:solidFill>
                <a:schemeClr val="accent2"/>
              </a:solidFill>
              <a:latin typeface="Bai Jamjuree" panose="020B0604020202020204" charset="-34"/>
              <a:cs typeface="Bai Jamjuree" panose="020B0604020202020204" charset="-34"/>
            </a:endParaRPr>
          </a:p>
        </p:txBody>
      </p:sp>
      <p:sp>
        <p:nvSpPr>
          <p:cNvPr id="53" name="TextBox 52">
            <a:extLst>
              <a:ext uri="{FF2B5EF4-FFF2-40B4-BE49-F238E27FC236}">
                <a16:creationId xmlns:a16="http://schemas.microsoft.com/office/drawing/2014/main" id="{1CEEDC3B-4D36-4664-A3AA-2E7ECBF82B03}"/>
              </a:ext>
            </a:extLst>
          </p:cNvPr>
          <p:cNvSpPr txBox="1"/>
          <p:nvPr/>
        </p:nvSpPr>
        <p:spPr>
          <a:xfrm>
            <a:off x="2706968" y="2362432"/>
            <a:ext cx="1197630" cy="523220"/>
          </a:xfrm>
          <a:prstGeom prst="rect">
            <a:avLst/>
          </a:prstGeom>
          <a:noFill/>
        </p:spPr>
        <p:txBody>
          <a:bodyPr wrap="square" rtlCol="0">
            <a:spAutoFit/>
          </a:bodyPr>
          <a:lstStyle/>
          <a:p>
            <a:pPr algn="ctr"/>
            <a:r>
              <a:rPr lang="en-US" dirty="0">
                <a:solidFill>
                  <a:schemeClr val="accent2"/>
                </a:solidFill>
                <a:latin typeface="Bai Jamjuree" panose="020B0604020202020204" charset="-34"/>
                <a:cs typeface="Bai Jamjuree" panose="020B0604020202020204" charset="-34"/>
              </a:rPr>
              <a:t>Data Wrangling</a:t>
            </a:r>
            <a:endParaRPr lang="en-NG" dirty="0">
              <a:solidFill>
                <a:schemeClr val="accent2"/>
              </a:solidFill>
              <a:latin typeface="Bai Jamjuree" panose="020B0604020202020204" charset="-34"/>
              <a:cs typeface="Bai Jamjuree" panose="020B0604020202020204" charset="-34"/>
            </a:endParaRPr>
          </a:p>
        </p:txBody>
      </p:sp>
      <p:sp>
        <p:nvSpPr>
          <p:cNvPr id="54" name="TextBox 53">
            <a:extLst>
              <a:ext uri="{FF2B5EF4-FFF2-40B4-BE49-F238E27FC236}">
                <a16:creationId xmlns:a16="http://schemas.microsoft.com/office/drawing/2014/main" id="{A3FBA3CB-42D7-4066-9187-67E3F1072ACE}"/>
              </a:ext>
            </a:extLst>
          </p:cNvPr>
          <p:cNvSpPr txBox="1"/>
          <p:nvPr/>
        </p:nvSpPr>
        <p:spPr>
          <a:xfrm>
            <a:off x="4271278" y="2269439"/>
            <a:ext cx="1197630" cy="738664"/>
          </a:xfrm>
          <a:prstGeom prst="rect">
            <a:avLst/>
          </a:prstGeom>
          <a:noFill/>
        </p:spPr>
        <p:txBody>
          <a:bodyPr wrap="square" rtlCol="0">
            <a:spAutoFit/>
          </a:bodyPr>
          <a:lstStyle/>
          <a:p>
            <a:pPr algn="ctr"/>
            <a:r>
              <a:rPr lang="en-US" dirty="0">
                <a:solidFill>
                  <a:schemeClr val="accent2"/>
                </a:solidFill>
                <a:latin typeface="Bai Jamjuree" panose="020B0604020202020204" charset="-34"/>
                <a:cs typeface="Bai Jamjuree" panose="020B0604020202020204" charset="-34"/>
              </a:rPr>
              <a:t>Exploratory Data Analysis</a:t>
            </a:r>
            <a:endParaRPr lang="en-NG" dirty="0">
              <a:solidFill>
                <a:schemeClr val="accent2"/>
              </a:solidFill>
              <a:latin typeface="Bai Jamjuree" panose="020B0604020202020204" charset="-34"/>
              <a:cs typeface="Bai Jamjuree" panose="020B0604020202020204" charset="-34"/>
            </a:endParaRPr>
          </a:p>
        </p:txBody>
      </p:sp>
      <p:sp>
        <p:nvSpPr>
          <p:cNvPr id="55" name="TextBox 54">
            <a:extLst>
              <a:ext uri="{FF2B5EF4-FFF2-40B4-BE49-F238E27FC236}">
                <a16:creationId xmlns:a16="http://schemas.microsoft.com/office/drawing/2014/main" id="{A7E29EE4-D2F1-45FD-AD6F-9EF937ACA328}"/>
              </a:ext>
            </a:extLst>
          </p:cNvPr>
          <p:cNvSpPr txBox="1"/>
          <p:nvPr/>
        </p:nvSpPr>
        <p:spPr>
          <a:xfrm>
            <a:off x="5991903" y="2033141"/>
            <a:ext cx="1197630" cy="1077218"/>
          </a:xfrm>
          <a:prstGeom prst="rect">
            <a:avLst/>
          </a:prstGeom>
          <a:noFill/>
        </p:spPr>
        <p:txBody>
          <a:bodyPr wrap="square" rtlCol="0">
            <a:spAutoFit/>
          </a:bodyPr>
          <a:lstStyle/>
          <a:p>
            <a:pPr algn="ctr"/>
            <a:r>
              <a:rPr lang="en-US" dirty="0">
                <a:solidFill>
                  <a:schemeClr val="accent2"/>
                </a:solidFill>
                <a:latin typeface="Bai Jamjuree" panose="020B0604020202020204" charset="-34"/>
                <a:cs typeface="Bai Jamjuree" panose="020B0604020202020204" charset="-34"/>
              </a:rPr>
              <a:t>Machine Learning</a:t>
            </a:r>
          </a:p>
          <a:p>
            <a:pPr algn="ctr"/>
            <a:endParaRPr lang="en-US" dirty="0">
              <a:solidFill>
                <a:schemeClr val="accent2"/>
              </a:solidFill>
              <a:latin typeface="Bai Jamjuree" panose="020B0604020202020204" charset="-34"/>
              <a:cs typeface="Bai Jamjuree" panose="020B0604020202020204" charset="-34"/>
            </a:endParaRPr>
          </a:p>
          <a:p>
            <a:pPr algn="ctr"/>
            <a:r>
              <a:rPr lang="en-US" sz="1100" dirty="0">
                <a:solidFill>
                  <a:schemeClr val="accent2"/>
                </a:solidFill>
                <a:latin typeface="Bai Jamjuree" panose="020B0604020202020204" charset="-34"/>
                <a:cs typeface="Bai Jamjuree" panose="020B0604020202020204" charset="-34"/>
              </a:rPr>
              <a:t>(Training model and evaluation)</a:t>
            </a:r>
            <a:endParaRPr lang="en-NG" sz="1100" dirty="0">
              <a:solidFill>
                <a:schemeClr val="accent2"/>
              </a:solidFill>
              <a:latin typeface="Bai Jamjuree" panose="020B0604020202020204" charset="-34"/>
              <a:cs typeface="Bai Jamjuree" panose="020B0604020202020204" charset="-34"/>
            </a:endParaRPr>
          </a:p>
        </p:txBody>
      </p:sp>
      <p:sp>
        <p:nvSpPr>
          <p:cNvPr id="56" name="TextBox 55">
            <a:extLst>
              <a:ext uri="{FF2B5EF4-FFF2-40B4-BE49-F238E27FC236}">
                <a16:creationId xmlns:a16="http://schemas.microsoft.com/office/drawing/2014/main" id="{3A7DB050-9E8E-4764-9149-3C7B21C041FA}"/>
              </a:ext>
            </a:extLst>
          </p:cNvPr>
          <p:cNvSpPr txBox="1"/>
          <p:nvPr/>
        </p:nvSpPr>
        <p:spPr>
          <a:xfrm>
            <a:off x="7734506" y="2397273"/>
            <a:ext cx="1197630" cy="523220"/>
          </a:xfrm>
          <a:prstGeom prst="rect">
            <a:avLst/>
          </a:prstGeom>
          <a:noFill/>
        </p:spPr>
        <p:txBody>
          <a:bodyPr wrap="square" rtlCol="0">
            <a:spAutoFit/>
          </a:bodyPr>
          <a:lstStyle/>
          <a:p>
            <a:pPr algn="ctr"/>
            <a:r>
              <a:rPr lang="en-US" dirty="0">
                <a:solidFill>
                  <a:schemeClr val="accent2"/>
                </a:solidFill>
                <a:latin typeface="Bai Jamjuree" panose="020B0604020202020204" charset="-34"/>
                <a:cs typeface="Bai Jamjuree" panose="020B0604020202020204" charset="-34"/>
              </a:rPr>
              <a:t>Model Deployment</a:t>
            </a:r>
            <a:endParaRPr lang="en-NG" dirty="0">
              <a:solidFill>
                <a:schemeClr val="accent2"/>
              </a:solidFill>
              <a:latin typeface="Bai Jamjuree" panose="020B0604020202020204" charset="-34"/>
              <a:cs typeface="Bai Jamjuree" panose="020B0604020202020204" charset="-34"/>
            </a:endParaRPr>
          </a:p>
        </p:txBody>
      </p:sp>
    </p:spTree>
    <p:extLst>
      <p:ext uri="{BB962C8B-B14F-4D97-AF65-F5344CB8AC3E}">
        <p14:creationId xmlns:p14="http://schemas.microsoft.com/office/powerpoint/2010/main" val="31595822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Shape 1738"/>
        <p:cNvGrpSpPr/>
        <p:nvPr/>
      </p:nvGrpSpPr>
      <p:grpSpPr>
        <a:xfrm>
          <a:off x="0" y="0"/>
          <a:ext cx="0" cy="0"/>
          <a:chOff x="0" y="0"/>
          <a:chExt cx="0" cy="0"/>
        </a:xfrm>
      </p:grpSpPr>
      <p:sp>
        <p:nvSpPr>
          <p:cNvPr id="1739" name="Google Shape;1739;p43"/>
          <p:cNvSpPr txBox="1">
            <a:spLocks noGrp="1"/>
          </p:cNvSpPr>
          <p:nvPr>
            <p:ph type="title"/>
          </p:nvPr>
        </p:nvSpPr>
        <p:spPr>
          <a:xfrm>
            <a:off x="796780" y="32548"/>
            <a:ext cx="7713000" cy="4206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 dirty="0"/>
              <a:t>Data Description</a:t>
            </a:r>
            <a:endParaRPr dirty="0"/>
          </a:p>
        </p:txBody>
      </p:sp>
      <p:grpSp>
        <p:nvGrpSpPr>
          <p:cNvPr id="1744" name="Google Shape;1744;p43"/>
          <p:cNvGrpSpPr/>
          <p:nvPr/>
        </p:nvGrpSpPr>
        <p:grpSpPr>
          <a:xfrm>
            <a:off x="7225925" y="-1913179"/>
            <a:ext cx="4000413" cy="3175881"/>
            <a:chOff x="5207925" y="-1994879"/>
            <a:chExt cx="4000413" cy="3175881"/>
          </a:xfrm>
        </p:grpSpPr>
        <p:sp>
          <p:nvSpPr>
            <p:cNvPr id="1745" name="Google Shape;1745;p43"/>
            <p:cNvSpPr/>
            <p:nvPr/>
          </p:nvSpPr>
          <p:spPr>
            <a:xfrm>
              <a:off x="5256209" y="-1994879"/>
              <a:ext cx="3952129" cy="3103920"/>
            </a:xfrm>
            <a:custGeom>
              <a:avLst/>
              <a:gdLst/>
              <a:ahLst/>
              <a:cxnLst/>
              <a:rect l="l" t="t" r="r" b="b"/>
              <a:pathLst>
                <a:path w="89954" h="70648" fill="none" extrusionOk="0">
                  <a:moveTo>
                    <a:pt x="89954" y="70647"/>
                  </a:moveTo>
                  <a:lnTo>
                    <a:pt x="1" y="70647"/>
                  </a:ln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43"/>
            <p:cNvSpPr/>
            <p:nvPr/>
          </p:nvSpPr>
          <p:spPr>
            <a:xfrm>
              <a:off x="5579917" y="1036061"/>
              <a:ext cx="144942" cy="144942"/>
            </a:xfrm>
            <a:custGeom>
              <a:avLst/>
              <a:gdLst/>
              <a:ahLst/>
              <a:cxnLst/>
              <a:rect l="l" t="t" r="r" b="b"/>
              <a:pathLst>
                <a:path w="3299" h="3299" extrusionOk="0">
                  <a:moveTo>
                    <a:pt x="0" y="1"/>
                  </a:moveTo>
                  <a:lnTo>
                    <a:pt x="0" y="3299"/>
                  </a:lnTo>
                  <a:lnTo>
                    <a:pt x="3298" y="3299"/>
                  </a:lnTo>
                  <a:lnTo>
                    <a:pt x="32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43"/>
            <p:cNvSpPr/>
            <p:nvPr/>
          </p:nvSpPr>
          <p:spPr>
            <a:xfrm>
              <a:off x="5207925" y="352772"/>
              <a:ext cx="96613" cy="394888"/>
            </a:xfrm>
            <a:custGeom>
              <a:avLst/>
              <a:gdLst/>
              <a:ahLst/>
              <a:cxnLst/>
              <a:rect l="l" t="t" r="r" b="b"/>
              <a:pathLst>
                <a:path w="2199" h="8988" extrusionOk="0">
                  <a:moveTo>
                    <a:pt x="0" y="0"/>
                  </a:moveTo>
                  <a:lnTo>
                    <a:pt x="0" y="8988"/>
                  </a:lnTo>
                  <a:lnTo>
                    <a:pt x="2199" y="8988"/>
                  </a:lnTo>
                  <a:lnTo>
                    <a:pt x="21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aphicFrame>
        <p:nvGraphicFramePr>
          <p:cNvPr id="2" name="Table 2">
            <a:extLst>
              <a:ext uri="{FF2B5EF4-FFF2-40B4-BE49-F238E27FC236}">
                <a16:creationId xmlns:a16="http://schemas.microsoft.com/office/drawing/2014/main" id="{0B33E21F-14CB-4A32-95CE-D0121655DD24}"/>
              </a:ext>
            </a:extLst>
          </p:cNvPr>
          <p:cNvGraphicFramePr>
            <a:graphicFrameLocks noGrp="1"/>
          </p:cNvGraphicFramePr>
          <p:nvPr>
            <p:extLst>
              <p:ext uri="{D42A27DB-BD31-4B8C-83A1-F6EECF244321}">
                <p14:modId xmlns:p14="http://schemas.microsoft.com/office/powerpoint/2010/main" val="2174186600"/>
              </p:ext>
            </p:extLst>
          </p:nvPr>
        </p:nvGraphicFramePr>
        <p:xfrm>
          <a:off x="796780" y="772620"/>
          <a:ext cx="6096000" cy="4328160"/>
        </p:xfrm>
        <a:graphic>
          <a:graphicData uri="http://schemas.openxmlformats.org/drawingml/2006/table">
            <a:tbl>
              <a:tblPr firstRow="1" bandRow="1">
                <a:tableStyleId>{2B8ECD5C-1F52-4C52-B3DF-4A15FE378E2D}</a:tableStyleId>
              </a:tblPr>
              <a:tblGrid>
                <a:gridCol w="3058160">
                  <a:extLst>
                    <a:ext uri="{9D8B030D-6E8A-4147-A177-3AD203B41FA5}">
                      <a16:colId xmlns:a16="http://schemas.microsoft.com/office/drawing/2014/main" val="1074018545"/>
                    </a:ext>
                  </a:extLst>
                </a:gridCol>
                <a:gridCol w="3037840">
                  <a:extLst>
                    <a:ext uri="{9D8B030D-6E8A-4147-A177-3AD203B41FA5}">
                      <a16:colId xmlns:a16="http://schemas.microsoft.com/office/drawing/2014/main" val="2365663882"/>
                    </a:ext>
                  </a:extLst>
                </a:gridCol>
              </a:tblGrid>
              <a:tr h="255394">
                <a:tc>
                  <a:txBody>
                    <a:bodyPr/>
                    <a:lstStyle/>
                    <a:p>
                      <a:r>
                        <a:rPr lang="en-US" dirty="0">
                          <a:solidFill>
                            <a:schemeClr val="bg1"/>
                          </a:solidFill>
                          <a:latin typeface="Aldrich" panose="020B0604020202020204" charset="0"/>
                        </a:rPr>
                        <a:t> </a:t>
                      </a:r>
                      <a:r>
                        <a:rPr lang="en-US" dirty="0">
                          <a:solidFill>
                            <a:schemeClr val="bg2"/>
                          </a:solidFill>
                          <a:latin typeface="Aldrich" panose="020B0604020202020204" charset="0"/>
                        </a:rPr>
                        <a:t>Column Name</a:t>
                      </a:r>
                      <a:endParaRPr lang="en-NG" dirty="0">
                        <a:solidFill>
                          <a:schemeClr val="bg2"/>
                        </a:solidFill>
                        <a:latin typeface="Aldrich" panose="020B0604020202020204" charset="0"/>
                      </a:endParaRPr>
                    </a:p>
                  </a:txBody>
                  <a:tcPr/>
                </a:tc>
                <a:tc>
                  <a:txBody>
                    <a:bodyPr/>
                    <a:lstStyle/>
                    <a:p>
                      <a:r>
                        <a:rPr lang="en-US" dirty="0">
                          <a:solidFill>
                            <a:schemeClr val="bg1"/>
                          </a:solidFill>
                          <a:latin typeface="Aldrich" panose="020B0604020202020204" charset="0"/>
                        </a:rPr>
                        <a:t>Description</a:t>
                      </a:r>
                      <a:endParaRPr lang="en-NG" dirty="0">
                        <a:solidFill>
                          <a:schemeClr val="bg1"/>
                        </a:solidFill>
                        <a:latin typeface="Aldrich" panose="020B0604020202020204" charset="0"/>
                      </a:endParaRPr>
                    </a:p>
                  </a:txBody>
                  <a:tcPr/>
                </a:tc>
                <a:extLst>
                  <a:ext uri="{0D108BD9-81ED-4DB2-BD59-A6C34878D82A}">
                    <a16:rowId xmlns:a16="http://schemas.microsoft.com/office/drawing/2014/main" val="555701283"/>
                  </a:ext>
                </a:extLst>
              </a:tr>
              <a:tr h="255394">
                <a:tc>
                  <a:txBody>
                    <a:bodyPr/>
                    <a:lstStyle/>
                    <a:p>
                      <a:r>
                        <a:rPr lang="en-US" sz="1200" dirty="0">
                          <a:solidFill>
                            <a:schemeClr val="bg2"/>
                          </a:solidFill>
                          <a:latin typeface="Bai Jamjuree" panose="020B0604020202020204" charset="-34"/>
                          <a:cs typeface="Bai Jamjuree" panose="020B0604020202020204" charset="-34"/>
                        </a:rPr>
                        <a:t>name</a:t>
                      </a:r>
                      <a:endParaRPr lang="en-NG" sz="1200" dirty="0">
                        <a:solidFill>
                          <a:schemeClr val="bg2"/>
                        </a:solidFill>
                        <a:latin typeface="Bai Jamjuree" panose="020B0604020202020204" charset="-34"/>
                        <a:cs typeface="Bai Jamjuree" panose="020B0604020202020204" charset="-34"/>
                      </a:endParaRPr>
                    </a:p>
                  </a:txBody>
                  <a:tcPr/>
                </a:tc>
                <a:tc>
                  <a:txBody>
                    <a:bodyPr/>
                    <a:lstStyle/>
                    <a:p>
                      <a:r>
                        <a:rPr lang="en-US" sz="1200" dirty="0">
                          <a:solidFill>
                            <a:schemeClr val="accent2"/>
                          </a:solidFill>
                          <a:latin typeface="Bai Jamjuree" panose="020B0604020202020204" charset="-34"/>
                          <a:cs typeface="Bai Jamjuree" panose="020B0604020202020204" charset="-34"/>
                        </a:rPr>
                        <a:t>ASCII subject name and recording number</a:t>
                      </a:r>
                      <a:endParaRPr lang="en-NG" sz="1200" dirty="0">
                        <a:solidFill>
                          <a:schemeClr val="accent2"/>
                        </a:solidFill>
                        <a:latin typeface="Bai Jamjuree" panose="020B0604020202020204" charset="-34"/>
                        <a:cs typeface="Bai Jamjuree" panose="020B0604020202020204" charset="-34"/>
                      </a:endParaRPr>
                    </a:p>
                  </a:txBody>
                  <a:tcPr/>
                </a:tc>
                <a:extLst>
                  <a:ext uri="{0D108BD9-81ED-4DB2-BD59-A6C34878D82A}">
                    <a16:rowId xmlns:a16="http://schemas.microsoft.com/office/drawing/2014/main" val="1207821552"/>
                  </a:ext>
                </a:extLst>
              </a:tr>
              <a:tr h="255394">
                <a:tc>
                  <a:txBody>
                    <a:bodyPr/>
                    <a:lstStyle/>
                    <a:p>
                      <a:r>
                        <a:rPr lang="en-US" sz="1200" dirty="0">
                          <a:solidFill>
                            <a:schemeClr val="bg2"/>
                          </a:solidFill>
                          <a:latin typeface="Bai Jamjuree" panose="020B0604020202020204" charset="-34"/>
                          <a:cs typeface="Bai Jamjuree" panose="020B0604020202020204" charset="-34"/>
                        </a:rPr>
                        <a:t>MDVP:Fo(Hz)</a:t>
                      </a:r>
                      <a:endParaRPr lang="en-NG" sz="1200" dirty="0">
                        <a:solidFill>
                          <a:schemeClr val="bg2"/>
                        </a:solidFill>
                        <a:latin typeface="Bai Jamjuree" panose="020B0604020202020204" charset="-34"/>
                        <a:cs typeface="Bai Jamjuree" panose="020B0604020202020204" charset="-34"/>
                      </a:endParaRPr>
                    </a:p>
                  </a:txBody>
                  <a:tcPr/>
                </a:tc>
                <a:tc>
                  <a:txBody>
                    <a:bodyPr/>
                    <a:lstStyle/>
                    <a:p>
                      <a:r>
                        <a:rPr lang="en-US" sz="1200" dirty="0">
                          <a:solidFill>
                            <a:schemeClr val="accent2"/>
                          </a:solidFill>
                          <a:latin typeface="Bai Jamjuree" panose="020B0604020202020204" charset="-34"/>
                          <a:cs typeface="Bai Jamjuree" panose="020B0604020202020204" charset="-34"/>
                        </a:rPr>
                        <a:t> Average vocal fundamental frequency</a:t>
                      </a:r>
                      <a:endParaRPr lang="en-NG" sz="1200" dirty="0">
                        <a:solidFill>
                          <a:schemeClr val="accent2"/>
                        </a:solidFill>
                        <a:latin typeface="Bai Jamjuree" panose="020B0604020202020204" charset="-34"/>
                        <a:cs typeface="Bai Jamjuree" panose="020B0604020202020204" charset="-34"/>
                      </a:endParaRPr>
                    </a:p>
                  </a:txBody>
                  <a:tcPr/>
                </a:tc>
                <a:extLst>
                  <a:ext uri="{0D108BD9-81ED-4DB2-BD59-A6C34878D82A}">
                    <a16:rowId xmlns:a16="http://schemas.microsoft.com/office/drawing/2014/main" val="2618509151"/>
                  </a:ext>
                </a:extLst>
              </a:tr>
              <a:tr h="255394">
                <a:tc>
                  <a:txBody>
                    <a:bodyPr/>
                    <a:lstStyle/>
                    <a:p>
                      <a:r>
                        <a:rPr lang="en-US" sz="1200" dirty="0">
                          <a:solidFill>
                            <a:schemeClr val="bg2"/>
                          </a:solidFill>
                          <a:latin typeface="Bai Jamjuree" panose="020B0604020202020204" charset="-34"/>
                          <a:cs typeface="Bai Jamjuree" panose="020B0604020202020204" charset="-34"/>
                        </a:rPr>
                        <a:t>MDVP:Fhi(Hz)</a:t>
                      </a:r>
                      <a:endParaRPr lang="en-NG" sz="1200" dirty="0">
                        <a:solidFill>
                          <a:schemeClr val="bg2"/>
                        </a:solidFill>
                        <a:latin typeface="Bai Jamjuree" panose="020B0604020202020204" charset="-34"/>
                        <a:cs typeface="Bai Jamjuree" panose="020B0604020202020204" charset="-34"/>
                      </a:endParaRPr>
                    </a:p>
                  </a:txBody>
                  <a:tcPr/>
                </a:tc>
                <a:tc>
                  <a:txBody>
                    <a:bodyPr/>
                    <a:lstStyle/>
                    <a:p>
                      <a:r>
                        <a:rPr lang="en-US" sz="1200" dirty="0">
                          <a:solidFill>
                            <a:schemeClr val="accent2"/>
                          </a:solidFill>
                          <a:latin typeface="Bai Jamjuree" panose="020B0604020202020204" charset="-34"/>
                          <a:cs typeface="Bai Jamjuree" panose="020B0604020202020204" charset="-34"/>
                        </a:rPr>
                        <a:t>Maximum vocal fundamental frequency</a:t>
                      </a:r>
                      <a:endParaRPr lang="en-NG" sz="1200" dirty="0">
                        <a:solidFill>
                          <a:schemeClr val="accent2"/>
                        </a:solidFill>
                        <a:latin typeface="Bai Jamjuree" panose="020B0604020202020204" charset="-34"/>
                        <a:cs typeface="Bai Jamjuree" panose="020B0604020202020204" charset="-34"/>
                      </a:endParaRPr>
                    </a:p>
                  </a:txBody>
                  <a:tcPr/>
                </a:tc>
                <a:extLst>
                  <a:ext uri="{0D108BD9-81ED-4DB2-BD59-A6C34878D82A}">
                    <a16:rowId xmlns:a16="http://schemas.microsoft.com/office/drawing/2014/main" val="3744407563"/>
                  </a:ext>
                </a:extLst>
              </a:tr>
              <a:tr h="255394">
                <a:tc>
                  <a:txBody>
                    <a:bodyPr/>
                    <a:lstStyle/>
                    <a:p>
                      <a:r>
                        <a:rPr lang="en-US" sz="1200" dirty="0">
                          <a:solidFill>
                            <a:schemeClr val="bg2"/>
                          </a:solidFill>
                          <a:latin typeface="Bai Jamjuree" panose="020B0604020202020204" charset="-34"/>
                          <a:cs typeface="Bai Jamjuree" panose="020B0604020202020204" charset="-34"/>
                        </a:rPr>
                        <a:t>MDVP:Flo(Hz)</a:t>
                      </a:r>
                      <a:endParaRPr lang="en-NG" sz="1200" dirty="0">
                        <a:solidFill>
                          <a:schemeClr val="bg2"/>
                        </a:solidFill>
                        <a:latin typeface="Bai Jamjuree" panose="020B0604020202020204" charset="-34"/>
                        <a:cs typeface="Bai Jamjuree" panose="020B0604020202020204" charset="-34"/>
                      </a:endParaRPr>
                    </a:p>
                  </a:txBody>
                  <a:tcPr/>
                </a:tc>
                <a:tc>
                  <a:txBody>
                    <a:bodyPr/>
                    <a:lstStyle/>
                    <a:p>
                      <a:r>
                        <a:rPr lang="en-US" sz="1200" dirty="0">
                          <a:solidFill>
                            <a:schemeClr val="accent2"/>
                          </a:solidFill>
                          <a:latin typeface="Bai Jamjuree" panose="020B0604020202020204" charset="-34"/>
                          <a:cs typeface="Bai Jamjuree" panose="020B0604020202020204" charset="-34"/>
                        </a:rPr>
                        <a:t>Minimum vocal fundamental frequency</a:t>
                      </a:r>
                      <a:endParaRPr lang="en-NG" sz="1200" dirty="0">
                        <a:solidFill>
                          <a:schemeClr val="accent2"/>
                        </a:solidFill>
                        <a:latin typeface="Bai Jamjuree" panose="020B0604020202020204" charset="-34"/>
                        <a:cs typeface="Bai Jamjuree" panose="020B0604020202020204" charset="-34"/>
                      </a:endParaRPr>
                    </a:p>
                  </a:txBody>
                  <a:tcPr/>
                </a:tc>
                <a:extLst>
                  <a:ext uri="{0D108BD9-81ED-4DB2-BD59-A6C34878D82A}">
                    <a16:rowId xmlns:a16="http://schemas.microsoft.com/office/drawing/2014/main" val="2782615569"/>
                  </a:ext>
                </a:extLst>
              </a:tr>
              <a:tr h="255394">
                <a:tc>
                  <a:txBody>
                    <a:bodyPr/>
                    <a:lstStyle/>
                    <a:p>
                      <a:r>
                        <a:rPr lang="en-US" sz="1200" dirty="0">
                          <a:solidFill>
                            <a:schemeClr val="bg2"/>
                          </a:solidFill>
                          <a:latin typeface="Bai Jamjuree" panose="020B0604020202020204" charset="-34"/>
                          <a:cs typeface="Bai Jamjuree" panose="020B0604020202020204" charset="-34"/>
                        </a:rPr>
                        <a:t>NHR,HNR</a:t>
                      </a:r>
                      <a:endParaRPr lang="en-NG" sz="1200" dirty="0">
                        <a:solidFill>
                          <a:schemeClr val="bg2"/>
                        </a:solidFill>
                        <a:latin typeface="Bai Jamjuree" panose="020B0604020202020204" charset="-34"/>
                        <a:cs typeface="Bai Jamjuree" panose="020B0604020202020204" charset="-34"/>
                      </a:endParaRPr>
                    </a:p>
                  </a:txBody>
                  <a:tcPr/>
                </a:tc>
                <a:tc>
                  <a:txBody>
                    <a:bodyPr/>
                    <a:lstStyle/>
                    <a:p>
                      <a:r>
                        <a:rPr lang="en-US" sz="1200" dirty="0">
                          <a:solidFill>
                            <a:schemeClr val="accent2"/>
                          </a:solidFill>
                          <a:latin typeface="Bai Jamjuree" panose="020B0604020202020204" charset="-34"/>
                          <a:cs typeface="Bai Jamjuree" panose="020B0604020202020204" charset="-34"/>
                        </a:rPr>
                        <a:t>Two measures of ratio of noise to tonal components in the voice</a:t>
                      </a:r>
                      <a:endParaRPr lang="en-NG" sz="1200" dirty="0">
                        <a:solidFill>
                          <a:schemeClr val="accent2"/>
                        </a:solidFill>
                        <a:latin typeface="Bai Jamjuree" panose="020B0604020202020204" charset="-34"/>
                        <a:cs typeface="Bai Jamjuree" panose="020B0604020202020204" charset="-34"/>
                      </a:endParaRPr>
                    </a:p>
                  </a:txBody>
                  <a:tcPr/>
                </a:tc>
                <a:extLst>
                  <a:ext uri="{0D108BD9-81ED-4DB2-BD59-A6C34878D82A}">
                    <a16:rowId xmlns:a16="http://schemas.microsoft.com/office/drawing/2014/main" val="3981908589"/>
                  </a:ext>
                </a:extLst>
              </a:tr>
              <a:tr h="255394">
                <a:tc>
                  <a:txBody>
                    <a:bodyPr/>
                    <a:lstStyle/>
                    <a:p>
                      <a:r>
                        <a:rPr lang="en-US" sz="1200" dirty="0">
                          <a:solidFill>
                            <a:schemeClr val="bg2"/>
                          </a:solidFill>
                          <a:latin typeface="Bai Jamjuree" panose="020B0604020202020204" charset="-34"/>
                          <a:cs typeface="Bai Jamjuree" panose="020B0604020202020204" charset="-34"/>
                        </a:rPr>
                        <a:t>status</a:t>
                      </a:r>
                      <a:endParaRPr lang="en-NG" sz="1200" dirty="0">
                        <a:solidFill>
                          <a:schemeClr val="bg2"/>
                        </a:solidFill>
                        <a:latin typeface="Bai Jamjuree" panose="020B0604020202020204" charset="-34"/>
                        <a:cs typeface="Bai Jamjuree" panose="020B0604020202020204" charset="-34"/>
                      </a:endParaRPr>
                    </a:p>
                  </a:txBody>
                  <a:tcPr/>
                </a:tc>
                <a:tc>
                  <a:txBody>
                    <a:bodyPr/>
                    <a:lstStyle/>
                    <a:p>
                      <a:r>
                        <a:rPr lang="en-US" sz="1200" dirty="0">
                          <a:solidFill>
                            <a:schemeClr val="accent2"/>
                          </a:solidFill>
                          <a:latin typeface="Bai Jamjuree" panose="020B0604020202020204" charset="-34"/>
                          <a:cs typeface="Bai Jamjuree" panose="020B0604020202020204" charset="-34"/>
                        </a:rPr>
                        <a:t>Health status of the subject (one) - Parkinson's, (zero) - healthy</a:t>
                      </a:r>
                      <a:endParaRPr lang="en-NG" sz="1200" dirty="0">
                        <a:solidFill>
                          <a:schemeClr val="accent2"/>
                        </a:solidFill>
                        <a:latin typeface="Bai Jamjuree" panose="020B0604020202020204" charset="-34"/>
                        <a:cs typeface="Bai Jamjuree" panose="020B0604020202020204" charset="-34"/>
                      </a:endParaRPr>
                    </a:p>
                  </a:txBody>
                  <a:tcPr/>
                </a:tc>
                <a:extLst>
                  <a:ext uri="{0D108BD9-81ED-4DB2-BD59-A6C34878D82A}">
                    <a16:rowId xmlns:a16="http://schemas.microsoft.com/office/drawing/2014/main" val="1199681292"/>
                  </a:ext>
                </a:extLst>
              </a:tr>
              <a:tr h="255394">
                <a:tc>
                  <a:txBody>
                    <a:bodyPr/>
                    <a:lstStyle/>
                    <a:p>
                      <a:r>
                        <a:rPr lang="en-US" sz="1200" dirty="0">
                          <a:solidFill>
                            <a:schemeClr val="bg2"/>
                          </a:solidFill>
                          <a:latin typeface="Bai Jamjuree" panose="020B0604020202020204" charset="-34"/>
                          <a:cs typeface="Bai Jamjuree" panose="020B0604020202020204" charset="-34"/>
                        </a:rPr>
                        <a:t>PDE,D2</a:t>
                      </a:r>
                      <a:endParaRPr lang="en-NG" sz="1200" dirty="0">
                        <a:solidFill>
                          <a:schemeClr val="bg2"/>
                        </a:solidFill>
                        <a:latin typeface="Bai Jamjuree" panose="020B0604020202020204" charset="-34"/>
                        <a:cs typeface="Bai Jamjuree" panose="020B0604020202020204" charset="-34"/>
                      </a:endParaRPr>
                    </a:p>
                  </a:txBody>
                  <a:tcPr/>
                </a:tc>
                <a:tc>
                  <a:txBody>
                    <a:bodyPr/>
                    <a:lstStyle/>
                    <a:p>
                      <a:r>
                        <a:rPr lang="en-US" sz="1200" dirty="0">
                          <a:solidFill>
                            <a:schemeClr val="accent2"/>
                          </a:solidFill>
                          <a:latin typeface="Bai Jamjuree" panose="020B0604020202020204" charset="-34"/>
                          <a:cs typeface="Bai Jamjuree" panose="020B0604020202020204" charset="-34"/>
                        </a:rPr>
                        <a:t>Two nonlinear dynamical complexity measures</a:t>
                      </a:r>
                      <a:endParaRPr lang="en-NG" sz="1200" dirty="0">
                        <a:solidFill>
                          <a:schemeClr val="accent2"/>
                        </a:solidFill>
                        <a:latin typeface="Bai Jamjuree" panose="020B0604020202020204" charset="-34"/>
                        <a:cs typeface="Bai Jamjuree" panose="020B0604020202020204" charset="-34"/>
                      </a:endParaRPr>
                    </a:p>
                  </a:txBody>
                  <a:tcPr/>
                </a:tc>
                <a:extLst>
                  <a:ext uri="{0D108BD9-81ED-4DB2-BD59-A6C34878D82A}">
                    <a16:rowId xmlns:a16="http://schemas.microsoft.com/office/drawing/2014/main" val="2669241893"/>
                  </a:ext>
                </a:extLst>
              </a:tr>
              <a:tr h="255394">
                <a:tc>
                  <a:txBody>
                    <a:bodyPr/>
                    <a:lstStyle/>
                    <a:p>
                      <a:r>
                        <a:rPr lang="en-US" sz="1200" dirty="0">
                          <a:solidFill>
                            <a:schemeClr val="bg2"/>
                          </a:solidFill>
                          <a:latin typeface="Bai Jamjuree" panose="020B0604020202020204" charset="-34"/>
                          <a:cs typeface="Bai Jamjuree" panose="020B0604020202020204" charset="-34"/>
                        </a:rPr>
                        <a:t>DFA </a:t>
                      </a:r>
                      <a:endParaRPr lang="en-NG" sz="1200" dirty="0">
                        <a:solidFill>
                          <a:schemeClr val="bg2"/>
                        </a:solidFill>
                        <a:latin typeface="Bai Jamjuree" panose="020B0604020202020204" charset="-34"/>
                        <a:cs typeface="Bai Jamjuree" panose="020B0604020202020204" charset="-34"/>
                      </a:endParaRPr>
                    </a:p>
                  </a:txBody>
                  <a:tcPr/>
                </a:tc>
                <a:tc>
                  <a:txBody>
                    <a:bodyPr/>
                    <a:lstStyle/>
                    <a:p>
                      <a:r>
                        <a:rPr lang="en-US" sz="1200" dirty="0">
                          <a:solidFill>
                            <a:schemeClr val="accent2"/>
                          </a:solidFill>
                          <a:latin typeface="Bai Jamjuree" panose="020B0604020202020204" charset="-34"/>
                          <a:cs typeface="Bai Jamjuree" panose="020B0604020202020204" charset="-34"/>
                        </a:rPr>
                        <a:t>Signal fractal scaling exponent</a:t>
                      </a:r>
                      <a:endParaRPr lang="en-NG" sz="1200" dirty="0">
                        <a:solidFill>
                          <a:schemeClr val="accent2"/>
                        </a:solidFill>
                        <a:latin typeface="Bai Jamjuree" panose="020B0604020202020204" charset="-34"/>
                        <a:cs typeface="Bai Jamjuree" panose="020B0604020202020204" charset="-34"/>
                      </a:endParaRPr>
                    </a:p>
                  </a:txBody>
                  <a:tcPr/>
                </a:tc>
                <a:extLst>
                  <a:ext uri="{0D108BD9-81ED-4DB2-BD59-A6C34878D82A}">
                    <a16:rowId xmlns:a16="http://schemas.microsoft.com/office/drawing/2014/main" val="3125278391"/>
                  </a:ext>
                </a:extLst>
              </a:tr>
              <a:tr h="255394">
                <a:tc>
                  <a:txBody>
                    <a:bodyPr/>
                    <a:lstStyle/>
                    <a:p>
                      <a:r>
                        <a:rPr lang="en-US" sz="1200" dirty="0">
                          <a:solidFill>
                            <a:schemeClr val="bg2"/>
                          </a:solidFill>
                          <a:latin typeface="Bai Jamjuree" panose="020B0604020202020204" charset="-34"/>
                          <a:cs typeface="Bai Jamjuree" panose="020B0604020202020204" charset="-34"/>
                        </a:rPr>
                        <a:t>spread1,spread2,PPE</a:t>
                      </a:r>
                      <a:endParaRPr lang="en-NG" sz="1200" dirty="0">
                        <a:solidFill>
                          <a:schemeClr val="bg2"/>
                        </a:solidFill>
                        <a:latin typeface="Bai Jamjuree" panose="020B0604020202020204" charset="-34"/>
                        <a:cs typeface="Bai Jamjuree" panose="020B0604020202020204" charset="-34"/>
                      </a:endParaRPr>
                    </a:p>
                  </a:txBody>
                  <a:tcPr/>
                </a:tc>
                <a:tc>
                  <a:txBody>
                    <a:bodyPr/>
                    <a:lstStyle/>
                    <a:p>
                      <a:pPr marR="0" algn="l" rtl="0">
                        <a:lnSpc>
                          <a:spcPct val="100000"/>
                        </a:lnSpc>
                        <a:spcBef>
                          <a:spcPts val="0"/>
                        </a:spcBef>
                        <a:spcAft>
                          <a:spcPts val="0"/>
                        </a:spcAft>
                        <a:buClr>
                          <a:srgbClr val="000000"/>
                        </a:buClr>
                        <a:buFont typeface="Arial"/>
                      </a:pPr>
                      <a:r>
                        <a:rPr lang="en-US" sz="1200" b="0" i="0" u="none" strike="noStrike" cap="none" dirty="0">
                          <a:solidFill>
                            <a:schemeClr val="accent2"/>
                          </a:solidFill>
                          <a:latin typeface="Bai Jamjuree" panose="020B0604020202020204" charset="-34"/>
                          <a:cs typeface="Bai Jamjuree" panose="020B0604020202020204" charset="-34"/>
                          <a:sym typeface="Arial"/>
                        </a:rPr>
                        <a:t>Three nonlinear measures of fundamental frequency variation</a:t>
                      </a:r>
                      <a:endParaRPr lang="en-NG" sz="1200" b="0" i="0" u="none" strike="noStrike" cap="none" dirty="0">
                        <a:solidFill>
                          <a:schemeClr val="accent2"/>
                        </a:solidFill>
                        <a:latin typeface="Bai Jamjuree" panose="020B0604020202020204" charset="-34"/>
                        <a:cs typeface="Bai Jamjuree" panose="020B0604020202020204" charset="-34"/>
                        <a:sym typeface="Arial"/>
                      </a:endParaRPr>
                    </a:p>
                  </a:txBody>
                  <a:tcPr/>
                </a:tc>
                <a:extLst>
                  <a:ext uri="{0D108BD9-81ED-4DB2-BD59-A6C34878D82A}">
                    <a16:rowId xmlns:a16="http://schemas.microsoft.com/office/drawing/2014/main" val="3977728213"/>
                  </a:ext>
                </a:extLst>
              </a:tr>
              <a:tr h="255394">
                <a:tc>
                  <a:txBody>
                    <a:bodyPr/>
                    <a:lstStyle/>
                    <a:p>
                      <a:pPr marR="0" algn="l" rtl="0">
                        <a:lnSpc>
                          <a:spcPct val="100000"/>
                        </a:lnSpc>
                        <a:spcBef>
                          <a:spcPts val="0"/>
                        </a:spcBef>
                        <a:spcAft>
                          <a:spcPts val="0"/>
                        </a:spcAft>
                        <a:buClr>
                          <a:srgbClr val="000000"/>
                        </a:buClr>
                        <a:buFont typeface="Arial"/>
                      </a:pPr>
                      <a:r>
                        <a:rPr lang="en-US" sz="1200" b="0" i="0" u="none" strike="noStrike" cap="none" dirty="0">
                          <a:solidFill>
                            <a:schemeClr val="bg2"/>
                          </a:solidFill>
                          <a:latin typeface="Bai Jamjuree" panose="020B0604020202020204" charset="-34"/>
                          <a:cs typeface="Bai Jamjuree" panose="020B0604020202020204" charset="-34"/>
                          <a:sym typeface="Arial"/>
                        </a:rPr>
                        <a:t>MDVP:Shimmer,MDVP:Shimmer(dB),Shimmer:APQ3,Shimmer:APQ5,MDVP:APQ,Shimmer:DDA </a:t>
                      </a:r>
                      <a:endParaRPr lang="en-NG" sz="1200" b="0" i="0" u="none" strike="noStrike" cap="none" dirty="0">
                        <a:solidFill>
                          <a:schemeClr val="bg2"/>
                        </a:solidFill>
                        <a:latin typeface="Bai Jamjuree" panose="020B0604020202020204" charset="-34"/>
                        <a:cs typeface="Bai Jamjuree" panose="020B0604020202020204" charset="-34"/>
                        <a:sym typeface="Arial"/>
                      </a:endParaRPr>
                    </a:p>
                  </a:txBody>
                  <a:tcPr/>
                </a:tc>
                <a:tc>
                  <a:txBody>
                    <a:bodyPr/>
                    <a:lstStyle/>
                    <a:p>
                      <a:pPr marR="0" algn="l" rtl="0">
                        <a:lnSpc>
                          <a:spcPct val="100000"/>
                        </a:lnSpc>
                        <a:spcBef>
                          <a:spcPts val="0"/>
                        </a:spcBef>
                        <a:spcAft>
                          <a:spcPts val="0"/>
                        </a:spcAft>
                        <a:buClr>
                          <a:srgbClr val="000000"/>
                        </a:buClr>
                        <a:buFont typeface="Arial"/>
                      </a:pPr>
                      <a:r>
                        <a:rPr lang="en-US" sz="1200" b="0" i="0" u="none" strike="noStrike" cap="none" dirty="0">
                          <a:solidFill>
                            <a:schemeClr val="accent2"/>
                          </a:solidFill>
                          <a:latin typeface="Bai Jamjuree" panose="020B0604020202020204" charset="-34"/>
                          <a:cs typeface="Bai Jamjuree" panose="020B0604020202020204" charset="-34"/>
                          <a:sym typeface="Arial"/>
                        </a:rPr>
                        <a:t>Several measures of variation in amplitude</a:t>
                      </a:r>
                      <a:endParaRPr lang="en-NG" sz="1200" b="0" i="0" u="none" strike="noStrike" cap="none" dirty="0">
                        <a:solidFill>
                          <a:schemeClr val="accent2"/>
                        </a:solidFill>
                        <a:latin typeface="Bai Jamjuree" panose="020B0604020202020204" charset="-34"/>
                        <a:cs typeface="Bai Jamjuree" panose="020B0604020202020204" charset="-34"/>
                        <a:sym typeface="Arial"/>
                      </a:endParaRPr>
                    </a:p>
                  </a:txBody>
                  <a:tcPr/>
                </a:tc>
                <a:extLst>
                  <a:ext uri="{0D108BD9-81ED-4DB2-BD59-A6C34878D82A}">
                    <a16:rowId xmlns:a16="http://schemas.microsoft.com/office/drawing/2014/main" val="1781556315"/>
                  </a:ext>
                </a:extLst>
              </a:tr>
            </a:tbl>
          </a:graphicData>
        </a:graphic>
      </p:graphicFrame>
      <p:sp>
        <p:nvSpPr>
          <p:cNvPr id="4" name="TextBox 3">
            <a:extLst>
              <a:ext uri="{FF2B5EF4-FFF2-40B4-BE49-F238E27FC236}">
                <a16:creationId xmlns:a16="http://schemas.microsoft.com/office/drawing/2014/main" id="{0216B654-DC48-4116-A603-97F6E1357CE1}"/>
              </a:ext>
            </a:extLst>
          </p:cNvPr>
          <p:cNvSpPr txBox="1"/>
          <p:nvPr/>
        </p:nvSpPr>
        <p:spPr>
          <a:xfrm>
            <a:off x="796780" y="453148"/>
            <a:ext cx="5434550" cy="307777"/>
          </a:xfrm>
          <a:prstGeom prst="rect">
            <a:avLst/>
          </a:prstGeom>
          <a:noFill/>
        </p:spPr>
        <p:txBody>
          <a:bodyPr wrap="square" rtlCol="0">
            <a:spAutoFit/>
          </a:bodyPr>
          <a:lstStyle/>
          <a:p>
            <a:r>
              <a:rPr lang="en-US" dirty="0">
                <a:solidFill>
                  <a:schemeClr val="accent2"/>
                </a:solidFill>
                <a:latin typeface="Bai Jamjuree" panose="020B0604020202020204" charset="-34"/>
                <a:cs typeface="Bai Jamjuree" panose="020B0604020202020204" charset="-34"/>
              </a:rPr>
              <a:t>The datasets has about 195 rows and 24 columns</a:t>
            </a:r>
            <a:r>
              <a:rPr lang="en-US" dirty="0">
                <a:latin typeface="Bai Jamjuree" panose="020B0604020202020204" charset="-34"/>
                <a:cs typeface="Bai Jamjuree" panose="020B0604020202020204" charset="-34"/>
              </a:rPr>
              <a:t>.</a:t>
            </a:r>
            <a:endParaRPr lang="en-NG" dirty="0">
              <a:latin typeface="Bai Jamjuree" panose="020B0604020202020204" charset="-34"/>
              <a:cs typeface="Bai Jamjuree" panose="020B0604020202020204" charset="-34"/>
            </a:endParaRPr>
          </a:p>
        </p:txBody>
      </p:sp>
    </p:spTree>
    <p:extLst>
      <p:ext uri="{BB962C8B-B14F-4D97-AF65-F5344CB8AC3E}">
        <p14:creationId xmlns:p14="http://schemas.microsoft.com/office/powerpoint/2010/main" val="4237267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Shape 1738"/>
        <p:cNvGrpSpPr/>
        <p:nvPr/>
      </p:nvGrpSpPr>
      <p:grpSpPr>
        <a:xfrm>
          <a:off x="0" y="0"/>
          <a:ext cx="0" cy="0"/>
          <a:chOff x="0" y="0"/>
          <a:chExt cx="0" cy="0"/>
        </a:xfrm>
      </p:grpSpPr>
      <p:sp>
        <p:nvSpPr>
          <p:cNvPr id="1739" name="Google Shape;1739;p43"/>
          <p:cNvSpPr txBox="1">
            <a:spLocks noGrp="1"/>
          </p:cNvSpPr>
          <p:nvPr>
            <p:ph type="title"/>
          </p:nvPr>
        </p:nvSpPr>
        <p:spPr>
          <a:xfrm>
            <a:off x="667917" y="80512"/>
            <a:ext cx="7713000" cy="4206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US" dirty="0"/>
              <a:t>Exploratory Data Analysis</a:t>
            </a:r>
            <a:br>
              <a:rPr lang="en-US" dirty="0"/>
            </a:br>
            <a:endParaRPr dirty="0"/>
          </a:p>
        </p:txBody>
      </p:sp>
      <p:grpSp>
        <p:nvGrpSpPr>
          <p:cNvPr id="2" name="Group 1">
            <a:extLst>
              <a:ext uri="{FF2B5EF4-FFF2-40B4-BE49-F238E27FC236}">
                <a16:creationId xmlns:a16="http://schemas.microsoft.com/office/drawing/2014/main" id="{2FBFF57E-E009-4EAC-A95D-AB6734F6F5B7}"/>
              </a:ext>
            </a:extLst>
          </p:cNvPr>
          <p:cNvGrpSpPr/>
          <p:nvPr/>
        </p:nvGrpSpPr>
        <p:grpSpPr>
          <a:xfrm>
            <a:off x="799997" y="677415"/>
            <a:ext cx="6785791" cy="2616292"/>
            <a:chOff x="799997" y="677415"/>
            <a:chExt cx="6785791" cy="2616292"/>
          </a:xfrm>
        </p:grpSpPr>
        <p:pic>
          <p:nvPicPr>
            <p:cNvPr id="5" name="Picture 4">
              <a:extLst>
                <a:ext uri="{FF2B5EF4-FFF2-40B4-BE49-F238E27FC236}">
                  <a16:creationId xmlns:a16="http://schemas.microsoft.com/office/drawing/2014/main" id="{612CC28F-F8F4-4A7B-8F24-4203BE44D703}"/>
                </a:ext>
              </a:extLst>
            </p:cNvPr>
            <p:cNvPicPr>
              <a:picLocks noChangeAspect="1"/>
            </p:cNvPicPr>
            <p:nvPr/>
          </p:nvPicPr>
          <p:blipFill>
            <a:blip r:embed="rId3"/>
            <a:stretch>
              <a:fillRect/>
            </a:stretch>
          </p:blipFill>
          <p:spPr>
            <a:xfrm>
              <a:off x="799997" y="677415"/>
              <a:ext cx="3070963" cy="2616292"/>
            </a:xfrm>
            <a:prstGeom prst="rect">
              <a:avLst/>
            </a:prstGeom>
          </p:spPr>
        </p:pic>
        <p:pic>
          <p:nvPicPr>
            <p:cNvPr id="7" name="Picture 6">
              <a:extLst>
                <a:ext uri="{FF2B5EF4-FFF2-40B4-BE49-F238E27FC236}">
                  <a16:creationId xmlns:a16="http://schemas.microsoft.com/office/drawing/2014/main" id="{9A78AA91-4501-491D-A9BE-AC5B3E5B4342}"/>
                </a:ext>
              </a:extLst>
            </p:cNvPr>
            <p:cNvPicPr>
              <a:picLocks noChangeAspect="1"/>
            </p:cNvPicPr>
            <p:nvPr/>
          </p:nvPicPr>
          <p:blipFill>
            <a:blip r:embed="rId4"/>
            <a:stretch>
              <a:fillRect/>
            </a:stretch>
          </p:blipFill>
          <p:spPr>
            <a:xfrm>
              <a:off x="4691759" y="677415"/>
              <a:ext cx="2894029" cy="2616292"/>
            </a:xfrm>
            <a:prstGeom prst="rect">
              <a:avLst/>
            </a:prstGeom>
          </p:spPr>
        </p:pic>
      </p:grpSp>
      <p:sp>
        <p:nvSpPr>
          <p:cNvPr id="10" name="Rectangle 9">
            <a:extLst>
              <a:ext uri="{FF2B5EF4-FFF2-40B4-BE49-F238E27FC236}">
                <a16:creationId xmlns:a16="http://schemas.microsoft.com/office/drawing/2014/main" id="{2B6BEA7A-3673-47B9-A0B5-19CAE80A6037}"/>
              </a:ext>
            </a:extLst>
          </p:cNvPr>
          <p:cNvSpPr/>
          <p:nvPr/>
        </p:nvSpPr>
        <p:spPr>
          <a:xfrm>
            <a:off x="1" y="3470010"/>
            <a:ext cx="9143999" cy="16734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11" name="TextBox 10">
            <a:extLst>
              <a:ext uri="{FF2B5EF4-FFF2-40B4-BE49-F238E27FC236}">
                <a16:creationId xmlns:a16="http://schemas.microsoft.com/office/drawing/2014/main" id="{F0F88B6E-A78C-42B0-B3FB-E78C317870C3}"/>
              </a:ext>
            </a:extLst>
          </p:cNvPr>
          <p:cNvSpPr txBox="1"/>
          <p:nvPr/>
        </p:nvSpPr>
        <p:spPr>
          <a:xfrm>
            <a:off x="981506" y="3722749"/>
            <a:ext cx="7085822" cy="1722010"/>
          </a:xfrm>
          <a:prstGeom prst="rect">
            <a:avLst/>
          </a:prstGeom>
          <a:noFill/>
        </p:spPr>
        <p:txBody>
          <a:bodyPr wrap="square" rtlCol="0">
            <a:spAutoFit/>
          </a:bodyPr>
          <a:lstStyle/>
          <a:p>
            <a:pPr marL="285750" indent="-285750">
              <a:lnSpc>
                <a:spcPct val="150000"/>
              </a:lnSpc>
              <a:buClr>
                <a:schemeClr val="bg1">
                  <a:lumMod val="95000"/>
                </a:schemeClr>
              </a:buClr>
              <a:buFont typeface="Wingdings" panose="05000000000000000000" pitchFamily="2" charset="2"/>
              <a:buChar char="v"/>
            </a:pPr>
            <a:r>
              <a:rPr lang="en-US" sz="1200" dirty="0">
                <a:solidFill>
                  <a:schemeClr val="accent2"/>
                </a:solidFill>
                <a:latin typeface="Bai Jamjuree" panose="020B0604020202020204" charset="-34"/>
                <a:cs typeface="Bai Jamjuree" panose="020B0604020202020204" charset="-34"/>
              </a:rPr>
              <a:t>The illustrative graph above shows that there is class imbalance for the target variable ‘status’, with 75.5% of patients are with Parkinson while the remaining 24.6% are don’t have Parkinson. This datasets needs to be balanced before developing ML algorithm for classification.</a:t>
            </a:r>
          </a:p>
          <a:p>
            <a:pPr marL="285750" indent="-285750">
              <a:lnSpc>
                <a:spcPct val="150000"/>
              </a:lnSpc>
              <a:buClr>
                <a:schemeClr val="bg1">
                  <a:lumMod val="95000"/>
                </a:schemeClr>
              </a:buClr>
              <a:buFont typeface="Wingdings" panose="05000000000000000000" pitchFamily="2" charset="2"/>
              <a:buChar char="v"/>
            </a:pPr>
            <a:r>
              <a:rPr lang="en-US" sz="1200" dirty="0">
                <a:solidFill>
                  <a:schemeClr val="accent2"/>
                </a:solidFill>
                <a:latin typeface="Bai Jamjuree" panose="020B0604020202020204" charset="-34"/>
                <a:cs typeface="Bai Jamjuree" panose="020B0604020202020204" charset="-34"/>
              </a:rPr>
              <a:t>The boxplots shows that patients with Parkinson disease have higher median value in spread1 than those without it.</a:t>
            </a:r>
            <a:endParaRPr lang="en-NG" sz="1200" dirty="0">
              <a:solidFill>
                <a:schemeClr val="accent2"/>
              </a:solidFill>
              <a:latin typeface="Bai Jamjuree" panose="020B0604020202020204" charset="-34"/>
              <a:cs typeface="Bai Jamjuree" panose="020B0604020202020204" charset="-34"/>
            </a:endParaRPr>
          </a:p>
        </p:txBody>
      </p:sp>
    </p:spTree>
    <p:extLst>
      <p:ext uri="{BB962C8B-B14F-4D97-AF65-F5344CB8AC3E}">
        <p14:creationId xmlns:p14="http://schemas.microsoft.com/office/powerpoint/2010/main" val="26235806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Shape 1738"/>
        <p:cNvGrpSpPr/>
        <p:nvPr/>
      </p:nvGrpSpPr>
      <p:grpSpPr>
        <a:xfrm>
          <a:off x="0" y="0"/>
          <a:ext cx="0" cy="0"/>
          <a:chOff x="0" y="0"/>
          <a:chExt cx="0" cy="0"/>
        </a:xfrm>
      </p:grpSpPr>
      <p:sp>
        <p:nvSpPr>
          <p:cNvPr id="1739" name="Google Shape;1739;p43"/>
          <p:cNvSpPr txBox="1">
            <a:spLocks noGrp="1"/>
          </p:cNvSpPr>
          <p:nvPr>
            <p:ph type="title"/>
          </p:nvPr>
        </p:nvSpPr>
        <p:spPr>
          <a:xfrm>
            <a:off x="667917" y="80512"/>
            <a:ext cx="7713000" cy="4206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US" dirty="0"/>
              <a:t>Feature Extraction</a:t>
            </a:r>
            <a:br>
              <a:rPr lang="en-US" dirty="0"/>
            </a:br>
            <a:endParaRPr dirty="0"/>
          </a:p>
        </p:txBody>
      </p:sp>
      <p:sp>
        <p:nvSpPr>
          <p:cNvPr id="10" name="Rectangle 9">
            <a:extLst>
              <a:ext uri="{FF2B5EF4-FFF2-40B4-BE49-F238E27FC236}">
                <a16:creationId xmlns:a16="http://schemas.microsoft.com/office/drawing/2014/main" id="{2B6BEA7A-3673-47B9-A0B5-19CAE80A6037}"/>
              </a:ext>
            </a:extLst>
          </p:cNvPr>
          <p:cNvSpPr/>
          <p:nvPr/>
        </p:nvSpPr>
        <p:spPr>
          <a:xfrm>
            <a:off x="1" y="3470010"/>
            <a:ext cx="9143999" cy="16734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11" name="TextBox 10">
            <a:extLst>
              <a:ext uri="{FF2B5EF4-FFF2-40B4-BE49-F238E27FC236}">
                <a16:creationId xmlns:a16="http://schemas.microsoft.com/office/drawing/2014/main" id="{F0F88B6E-A78C-42B0-B3FB-E78C317870C3}"/>
              </a:ext>
            </a:extLst>
          </p:cNvPr>
          <p:cNvSpPr txBox="1"/>
          <p:nvPr/>
        </p:nvSpPr>
        <p:spPr>
          <a:xfrm>
            <a:off x="981506" y="3722749"/>
            <a:ext cx="7085822" cy="891013"/>
          </a:xfrm>
          <a:prstGeom prst="rect">
            <a:avLst/>
          </a:prstGeom>
          <a:noFill/>
        </p:spPr>
        <p:txBody>
          <a:bodyPr wrap="square" rtlCol="0">
            <a:spAutoFit/>
          </a:bodyPr>
          <a:lstStyle/>
          <a:p>
            <a:pPr>
              <a:lnSpc>
                <a:spcPct val="150000"/>
              </a:lnSpc>
              <a:buClr>
                <a:schemeClr val="bg1">
                  <a:lumMod val="95000"/>
                </a:schemeClr>
              </a:buClr>
            </a:pPr>
            <a:r>
              <a:rPr lang="en-US" sz="1200" dirty="0">
                <a:solidFill>
                  <a:schemeClr val="accent2"/>
                </a:solidFill>
                <a:latin typeface="Bai Jamjuree" panose="020B0604020202020204" charset="-34"/>
                <a:cs typeface="Bai Jamjuree" panose="020B0604020202020204" charset="-34"/>
              </a:rPr>
              <a:t>The above heatmap shows how correlated the features are to each other while the </a:t>
            </a:r>
            <a:r>
              <a:rPr lang="en-US" sz="1200" dirty="0" err="1">
                <a:solidFill>
                  <a:schemeClr val="accent2"/>
                </a:solidFill>
                <a:latin typeface="Bai Jamjuree" panose="020B0604020202020204" charset="-34"/>
                <a:cs typeface="Bai Jamjuree" panose="020B0604020202020204" charset="-34"/>
              </a:rPr>
              <a:t>barplot</a:t>
            </a:r>
            <a:r>
              <a:rPr lang="en-US" sz="1200" dirty="0">
                <a:solidFill>
                  <a:schemeClr val="accent2"/>
                </a:solidFill>
                <a:latin typeface="Bai Jamjuree" panose="020B0604020202020204" charset="-34"/>
                <a:cs typeface="Bai Jamjuree" panose="020B0604020202020204" charset="-34"/>
              </a:rPr>
              <a:t> shows how the features are to the status.</a:t>
            </a:r>
          </a:p>
          <a:p>
            <a:pPr>
              <a:lnSpc>
                <a:spcPct val="150000"/>
              </a:lnSpc>
              <a:buClr>
                <a:schemeClr val="bg1">
                  <a:lumMod val="95000"/>
                </a:schemeClr>
              </a:buClr>
            </a:pPr>
            <a:r>
              <a:rPr lang="en-US" sz="1200" dirty="0">
                <a:solidFill>
                  <a:schemeClr val="accent2"/>
                </a:solidFill>
                <a:latin typeface="Bai Jamjuree" panose="020B0604020202020204" charset="-34"/>
                <a:cs typeface="Bai Jamjuree" panose="020B0604020202020204" charset="-34"/>
              </a:rPr>
              <a:t>At the end ,we dropped five features that were least correlated. </a:t>
            </a:r>
          </a:p>
        </p:txBody>
      </p:sp>
      <p:pic>
        <p:nvPicPr>
          <p:cNvPr id="4" name="Picture 3">
            <a:extLst>
              <a:ext uri="{FF2B5EF4-FFF2-40B4-BE49-F238E27FC236}">
                <a16:creationId xmlns:a16="http://schemas.microsoft.com/office/drawing/2014/main" id="{0E93FCCC-2853-4042-90D8-45192B511C9C}"/>
              </a:ext>
            </a:extLst>
          </p:cNvPr>
          <p:cNvPicPr>
            <a:picLocks noChangeAspect="1"/>
          </p:cNvPicPr>
          <p:nvPr/>
        </p:nvPicPr>
        <p:blipFill>
          <a:blip r:embed="rId3"/>
          <a:stretch>
            <a:fillRect/>
          </a:stretch>
        </p:blipFill>
        <p:spPr>
          <a:xfrm>
            <a:off x="724373" y="681726"/>
            <a:ext cx="3800044" cy="2914654"/>
          </a:xfrm>
          <a:prstGeom prst="rect">
            <a:avLst/>
          </a:prstGeom>
        </p:spPr>
      </p:pic>
      <p:pic>
        <p:nvPicPr>
          <p:cNvPr id="8" name="Picture 7">
            <a:extLst>
              <a:ext uri="{FF2B5EF4-FFF2-40B4-BE49-F238E27FC236}">
                <a16:creationId xmlns:a16="http://schemas.microsoft.com/office/drawing/2014/main" id="{2122564C-550F-47AC-A9D6-63ABBE8DE22B}"/>
              </a:ext>
            </a:extLst>
          </p:cNvPr>
          <p:cNvPicPr>
            <a:picLocks noChangeAspect="1"/>
          </p:cNvPicPr>
          <p:nvPr/>
        </p:nvPicPr>
        <p:blipFill>
          <a:blip r:embed="rId4"/>
          <a:stretch>
            <a:fillRect/>
          </a:stretch>
        </p:blipFill>
        <p:spPr>
          <a:xfrm>
            <a:off x="4619585" y="681725"/>
            <a:ext cx="4000540" cy="2914655"/>
          </a:xfrm>
          <a:prstGeom prst="rect">
            <a:avLst/>
          </a:prstGeom>
        </p:spPr>
      </p:pic>
    </p:spTree>
    <p:extLst>
      <p:ext uri="{BB962C8B-B14F-4D97-AF65-F5344CB8AC3E}">
        <p14:creationId xmlns:p14="http://schemas.microsoft.com/office/powerpoint/2010/main" val="670867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Shape 1738"/>
        <p:cNvGrpSpPr/>
        <p:nvPr/>
      </p:nvGrpSpPr>
      <p:grpSpPr>
        <a:xfrm>
          <a:off x="0" y="0"/>
          <a:ext cx="0" cy="0"/>
          <a:chOff x="0" y="0"/>
          <a:chExt cx="0" cy="0"/>
        </a:xfrm>
      </p:grpSpPr>
      <p:sp>
        <p:nvSpPr>
          <p:cNvPr id="1739" name="Google Shape;1739;p43"/>
          <p:cNvSpPr txBox="1">
            <a:spLocks noGrp="1"/>
          </p:cNvSpPr>
          <p:nvPr>
            <p:ph type="title"/>
          </p:nvPr>
        </p:nvSpPr>
        <p:spPr>
          <a:xfrm>
            <a:off x="667917" y="80512"/>
            <a:ext cx="7713000" cy="4206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US" sz="1600" dirty="0"/>
              <a:t>Distribution of  </a:t>
            </a:r>
            <a:r>
              <a:rPr lang="en-US" sz="1600" dirty="0" err="1"/>
              <a:t>ppe</a:t>
            </a:r>
            <a:r>
              <a:rPr lang="en-US" sz="1600" dirty="0"/>
              <a:t> and </a:t>
            </a:r>
            <a:r>
              <a:rPr lang="en-US" sz="1600" dirty="0" err="1"/>
              <a:t>mdvp</a:t>
            </a:r>
            <a:r>
              <a:rPr lang="en-US" sz="1600" dirty="0"/>
              <a:t> with respect to the patients status</a:t>
            </a:r>
            <a:endParaRPr sz="1600" dirty="0"/>
          </a:p>
        </p:txBody>
      </p:sp>
      <p:sp>
        <p:nvSpPr>
          <p:cNvPr id="10" name="Rectangle 9">
            <a:extLst>
              <a:ext uri="{FF2B5EF4-FFF2-40B4-BE49-F238E27FC236}">
                <a16:creationId xmlns:a16="http://schemas.microsoft.com/office/drawing/2014/main" id="{2B6BEA7A-3673-47B9-A0B5-19CAE80A6037}"/>
              </a:ext>
            </a:extLst>
          </p:cNvPr>
          <p:cNvSpPr/>
          <p:nvPr/>
        </p:nvSpPr>
        <p:spPr>
          <a:xfrm>
            <a:off x="1" y="3470010"/>
            <a:ext cx="9143999" cy="16734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11" name="TextBox 10">
            <a:extLst>
              <a:ext uri="{FF2B5EF4-FFF2-40B4-BE49-F238E27FC236}">
                <a16:creationId xmlns:a16="http://schemas.microsoft.com/office/drawing/2014/main" id="{F0F88B6E-A78C-42B0-B3FB-E78C317870C3}"/>
              </a:ext>
            </a:extLst>
          </p:cNvPr>
          <p:cNvSpPr txBox="1"/>
          <p:nvPr/>
        </p:nvSpPr>
        <p:spPr>
          <a:xfrm>
            <a:off x="981506" y="3363778"/>
            <a:ext cx="7085822" cy="1722010"/>
          </a:xfrm>
          <a:prstGeom prst="rect">
            <a:avLst/>
          </a:prstGeom>
          <a:noFill/>
        </p:spPr>
        <p:txBody>
          <a:bodyPr wrap="square" rtlCol="0">
            <a:spAutoFit/>
          </a:bodyPr>
          <a:lstStyle/>
          <a:p>
            <a:pPr marL="285750" indent="-285750">
              <a:lnSpc>
                <a:spcPct val="150000"/>
              </a:lnSpc>
              <a:buClr>
                <a:schemeClr val="bg1">
                  <a:lumMod val="95000"/>
                </a:schemeClr>
              </a:buClr>
              <a:buFont typeface="Wingdings" panose="05000000000000000000" pitchFamily="2" charset="2"/>
              <a:buChar char="v"/>
            </a:pPr>
            <a:r>
              <a:rPr lang="en-US" sz="1200" dirty="0">
                <a:solidFill>
                  <a:schemeClr val="accent2"/>
                </a:solidFill>
                <a:latin typeface="Bai Jamjuree" panose="020B0604020202020204" charset="-34"/>
                <a:cs typeface="Bai Jamjuree" panose="020B0604020202020204" charset="-34"/>
              </a:rPr>
              <a:t>From the first </a:t>
            </a:r>
            <a:r>
              <a:rPr lang="en-US" sz="1200" dirty="0" err="1">
                <a:solidFill>
                  <a:schemeClr val="accent2"/>
                </a:solidFill>
                <a:latin typeface="Bai Jamjuree" panose="020B0604020202020204" charset="-34"/>
                <a:cs typeface="Bai Jamjuree" panose="020B0604020202020204" charset="-34"/>
              </a:rPr>
              <a:t>kdeplot</a:t>
            </a:r>
            <a:r>
              <a:rPr lang="en-US" sz="1200" dirty="0">
                <a:solidFill>
                  <a:schemeClr val="accent2"/>
                </a:solidFill>
                <a:latin typeface="Bai Jamjuree" panose="020B0604020202020204" charset="-34"/>
                <a:cs typeface="Bai Jamjuree" panose="020B0604020202020204" charset="-34"/>
              </a:rPr>
              <a:t>, we could see that patients without Parkinson disease, the </a:t>
            </a:r>
            <a:r>
              <a:rPr lang="en-US" sz="1200" dirty="0" err="1">
                <a:solidFill>
                  <a:schemeClr val="accent2"/>
                </a:solidFill>
                <a:latin typeface="Bai Jamjuree" panose="020B0604020202020204" charset="-34"/>
                <a:cs typeface="Bai Jamjuree" panose="020B0604020202020204" charset="-34"/>
              </a:rPr>
              <a:t>ppe</a:t>
            </a:r>
            <a:r>
              <a:rPr lang="en-US" sz="1200" dirty="0">
                <a:solidFill>
                  <a:schemeClr val="accent2"/>
                </a:solidFill>
                <a:latin typeface="Bai Jamjuree" panose="020B0604020202020204" charset="-34"/>
                <a:cs typeface="Bai Jamjuree" panose="020B0604020202020204" charset="-34"/>
              </a:rPr>
              <a:t> is clustered  more at 0.1 while on the other hand patients with Parkinson has </a:t>
            </a:r>
            <a:r>
              <a:rPr lang="en-US" sz="1200" dirty="0" err="1">
                <a:solidFill>
                  <a:schemeClr val="accent2"/>
                </a:solidFill>
                <a:latin typeface="Bai Jamjuree" panose="020B0604020202020204" charset="-34"/>
                <a:cs typeface="Bai Jamjuree" panose="020B0604020202020204" charset="-34"/>
              </a:rPr>
              <a:t>ppe</a:t>
            </a:r>
            <a:r>
              <a:rPr lang="en-US" sz="1200" dirty="0">
                <a:solidFill>
                  <a:schemeClr val="accent2"/>
                </a:solidFill>
                <a:latin typeface="Bai Jamjuree" panose="020B0604020202020204" charset="-34"/>
                <a:cs typeface="Bai Jamjuree" panose="020B0604020202020204" charset="-34"/>
              </a:rPr>
              <a:t> clustered more within the 0.2 and 0.3. We could it also have  more variance . This means that Parkinson are discovered more on patient with high </a:t>
            </a:r>
            <a:r>
              <a:rPr lang="en-US" sz="1200" dirty="0" err="1">
                <a:solidFill>
                  <a:schemeClr val="accent2"/>
                </a:solidFill>
                <a:latin typeface="Bai Jamjuree" panose="020B0604020202020204" charset="-34"/>
                <a:cs typeface="Bai Jamjuree" panose="020B0604020202020204" charset="-34"/>
              </a:rPr>
              <a:t>ppe</a:t>
            </a:r>
            <a:r>
              <a:rPr lang="en-US" sz="1200" dirty="0">
                <a:solidFill>
                  <a:schemeClr val="accent2"/>
                </a:solidFill>
                <a:latin typeface="Bai Jamjuree" panose="020B0604020202020204" charset="-34"/>
                <a:cs typeface="Bai Jamjuree" panose="020B0604020202020204" charset="-34"/>
              </a:rPr>
              <a:t>.</a:t>
            </a:r>
          </a:p>
          <a:p>
            <a:pPr marL="285750" indent="-285750">
              <a:lnSpc>
                <a:spcPct val="150000"/>
              </a:lnSpc>
              <a:buClr>
                <a:schemeClr val="bg1">
                  <a:lumMod val="95000"/>
                </a:schemeClr>
              </a:buClr>
              <a:buFont typeface="Wingdings" panose="05000000000000000000" pitchFamily="2" charset="2"/>
              <a:buChar char="v"/>
            </a:pPr>
            <a:r>
              <a:rPr lang="en-US" sz="1200" dirty="0">
                <a:solidFill>
                  <a:schemeClr val="accent2"/>
                </a:solidFill>
                <a:latin typeface="Bai Jamjuree" panose="020B0604020202020204" charset="-34"/>
                <a:cs typeface="Bai Jamjuree" panose="020B0604020202020204" charset="-34"/>
              </a:rPr>
              <a:t>From the second </a:t>
            </a:r>
            <a:r>
              <a:rPr lang="en-US" sz="1200" dirty="0" err="1">
                <a:solidFill>
                  <a:schemeClr val="accent2"/>
                </a:solidFill>
                <a:latin typeface="Bai Jamjuree" panose="020B0604020202020204" charset="-34"/>
                <a:cs typeface="Bai Jamjuree" panose="020B0604020202020204" charset="-34"/>
              </a:rPr>
              <a:t>kdeplot</a:t>
            </a:r>
            <a:r>
              <a:rPr lang="en-US" sz="1200" dirty="0">
                <a:solidFill>
                  <a:schemeClr val="accent2"/>
                </a:solidFill>
                <a:latin typeface="Bai Jamjuree" panose="020B0604020202020204" charset="-34"/>
                <a:cs typeface="Bai Jamjuree" panose="020B0604020202020204" charset="-34"/>
              </a:rPr>
              <a:t>, we could see that patients with high </a:t>
            </a:r>
            <a:r>
              <a:rPr lang="en-US" sz="1200" dirty="0" err="1">
                <a:solidFill>
                  <a:schemeClr val="accent2"/>
                </a:solidFill>
                <a:latin typeface="Bai Jamjuree" panose="020B0604020202020204" charset="-34"/>
                <a:cs typeface="Bai Jamjuree" panose="020B0604020202020204" charset="-34"/>
              </a:rPr>
              <a:t>mdvp</a:t>
            </a:r>
            <a:r>
              <a:rPr lang="en-US" sz="1200" dirty="0">
                <a:solidFill>
                  <a:schemeClr val="accent2"/>
                </a:solidFill>
                <a:latin typeface="Bai Jamjuree" panose="020B0604020202020204" charset="-34"/>
                <a:cs typeface="Bai Jamjuree" panose="020B0604020202020204" charset="-34"/>
              </a:rPr>
              <a:t> has greater tendency of been diagnose with Parkinson.</a:t>
            </a:r>
            <a:endParaRPr lang="en-NG" sz="1200" dirty="0">
              <a:solidFill>
                <a:schemeClr val="accent2"/>
              </a:solidFill>
              <a:latin typeface="Bai Jamjuree" panose="020B0604020202020204" charset="-34"/>
              <a:cs typeface="Bai Jamjuree" panose="020B0604020202020204" charset="-34"/>
            </a:endParaRPr>
          </a:p>
        </p:txBody>
      </p:sp>
      <p:grpSp>
        <p:nvGrpSpPr>
          <p:cNvPr id="8" name="Group 7">
            <a:extLst>
              <a:ext uri="{FF2B5EF4-FFF2-40B4-BE49-F238E27FC236}">
                <a16:creationId xmlns:a16="http://schemas.microsoft.com/office/drawing/2014/main" id="{7A535854-39F3-4E6D-9A3D-ED2222812D69}"/>
              </a:ext>
            </a:extLst>
          </p:cNvPr>
          <p:cNvGrpSpPr/>
          <p:nvPr/>
        </p:nvGrpSpPr>
        <p:grpSpPr>
          <a:xfrm>
            <a:off x="981506" y="696139"/>
            <a:ext cx="6419459" cy="2472612"/>
            <a:chOff x="981505" y="886408"/>
            <a:chExt cx="6419459" cy="2472612"/>
          </a:xfrm>
        </p:grpSpPr>
        <p:pic>
          <p:nvPicPr>
            <p:cNvPr id="3" name="Picture 2">
              <a:extLst>
                <a:ext uri="{FF2B5EF4-FFF2-40B4-BE49-F238E27FC236}">
                  <a16:creationId xmlns:a16="http://schemas.microsoft.com/office/drawing/2014/main" id="{0F474870-FAC6-4A8F-9FE0-CE125CAEB63E}"/>
                </a:ext>
              </a:extLst>
            </p:cNvPr>
            <p:cNvPicPr>
              <a:picLocks noChangeAspect="1"/>
            </p:cNvPicPr>
            <p:nvPr/>
          </p:nvPicPr>
          <p:blipFill>
            <a:blip r:embed="rId3"/>
            <a:stretch>
              <a:fillRect/>
            </a:stretch>
          </p:blipFill>
          <p:spPr>
            <a:xfrm>
              <a:off x="981505" y="886408"/>
              <a:ext cx="3077311" cy="2472612"/>
            </a:xfrm>
            <a:prstGeom prst="rect">
              <a:avLst/>
            </a:prstGeom>
          </p:spPr>
        </p:pic>
        <p:pic>
          <p:nvPicPr>
            <p:cNvPr id="6" name="Picture 5">
              <a:extLst>
                <a:ext uri="{FF2B5EF4-FFF2-40B4-BE49-F238E27FC236}">
                  <a16:creationId xmlns:a16="http://schemas.microsoft.com/office/drawing/2014/main" id="{B5A7589D-165F-468B-890A-AEA899822E93}"/>
                </a:ext>
              </a:extLst>
            </p:cNvPr>
            <p:cNvPicPr>
              <a:picLocks noChangeAspect="1"/>
            </p:cNvPicPr>
            <p:nvPr/>
          </p:nvPicPr>
          <p:blipFill>
            <a:blip r:embed="rId4"/>
            <a:stretch>
              <a:fillRect/>
            </a:stretch>
          </p:blipFill>
          <p:spPr>
            <a:xfrm>
              <a:off x="4391843" y="886408"/>
              <a:ext cx="3009121" cy="2472612"/>
            </a:xfrm>
            <a:prstGeom prst="rect">
              <a:avLst/>
            </a:prstGeom>
          </p:spPr>
        </p:pic>
      </p:grpSp>
    </p:spTree>
    <p:extLst>
      <p:ext uri="{BB962C8B-B14F-4D97-AF65-F5344CB8AC3E}">
        <p14:creationId xmlns:p14="http://schemas.microsoft.com/office/powerpoint/2010/main" val="17913792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Shape 1751"/>
        <p:cNvGrpSpPr/>
        <p:nvPr/>
      </p:nvGrpSpPr>
      <p:grpSpPr>
        <a:xfrm>
          <a:off x="0" y="0"/>
          <a:ext cx="0" cy="0"/>
          <a:chOff x="0" y="0"/>
          <a:chExt cx="0" cy="0"/>
        </a:xfrm>
      </p:grpSpPr>
      <p:sp>
        <p:nvSpPr>
          <p:cNvPr id="1752" name="Google Shape;1752;p44"/>
          <p:cNvSpPr/>
          <p:nvPr/>
        </p:nvSpPr>
        <p:spPr>
          <a:xfrm>
            <a:off x="4563045" y="2635826"/>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44"/>
          <p:cNvSpPr/>
          <p:nvPr/>
        </p:nvSpPr>
        <p:spPr>
          <a:xfrm>
            <a:off x="724546" y="3155394"/>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44"/>
          <p:cNvSpPr/>
          <p:nvPr/>
        </p:nvSpPr>
        <p:spPr>
          <a:xfrm>
            <a:off x="733836" y="855124"/>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44"/>
          <p:cNvSpPr txBox="1">
            <a:spLocks noGrp="1"/>
          </p:cNvSpPr>
          <p:nvPr>
            <p:ph type="title" idx="21"/>
          </p:nvPr>
        </p:nvSpPr>
        <p:spPr>
          <a:xfrm>
            <a:off x="601200" y="175681"/>
            <a:ext cx="7713000" cy="4206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US" dirty="0"/>
              <a:t>Data Wrangling Process</a:t>
            </a:r>
            <a:endParaRPr dirty="0"/>
          </a:p>
        </p:txBody>
      </p:sp>
      <p:sp>
        <p:nvSpPr>
          <p:cNvPr id="1759" name="Google Shape;1759;p44"/>
          <p:cNvSpPr txBox="1">
            <a:spLocks noGrp="1"/>
          </p:cNvSpPr>
          <p:nvPr>
            <p:ph type="title"/>
          </p:nvPr>
        </p:nvSpPr>
        <p:spPr>
          <a:xfrm>
            <a:off x="601200" y="805756"/>
            <a:ext cx="821700" cy="554400"/>
          </a:xfrm>
          <a:prstGeom prst="rect">
            <a:avLst/>
          </a:prstGeom>
        </p:spPr>
        <p:txBody>
          <a:bodyPr spcFirstLastPara="1" wrap="square" lIns="91425" tIns="182875" rIns="91425" bIns="91425" anchor="t" anchorCtr="0">
            <a:noAutofit/>
          </a:bodyPr>
          <a:lstStyle/>
          <a:p>
            <a:pPr marL="0" lvl="0" indent="0" algn="ctr" rtl="0">
              <a:spcBef>
                <a:spcPts val="0"/>
              </a:spcBef>
              <a:spcAft>
                <a:spcPts val="0"/>
              </a:spcAft>
              <a:buNone/>
            </a:pPr>
            <a:r>
              <a:rPr lang="en" dirty="0"/>
              <a:t>01</a:t>
            </a:r>
            <a:endParaRPr dirty="0"/>
          </a:p>
        </p:txBody>
      </p:sp>
      <p:sp>
        <p:nvSpPr>
          <p:cNvPr id="1760" name="Google Shape;1760;p44"/>
          <p:cNvSpPr txBox="1">
            <a:spLocks noGrp="1"/>
          </p:cNvSpPr>
          <p:nvPr>
            <p:ph type="subTitle" idx="1"/>
          </p:nvPr>
        </p:nvSpPr>
        <p:spPr>
          <a:xfrm>
            <a:off x="1520204" y="936250"/>
            <a:ext cx="2887200" cy="354600"/>
          </a:xfrm>
          <a:prstGeom prst="rect">
            <a:avLst/>
          </a:prstGeom>
        </p:spPr>
        <p:txBody>
          <a:bodyPr spcFirstLastPara="1" wrap="square" lIns="91425" tIns="0" rIns="91425" bIns="91425" anchor="t" anchorCtr="0">
            <a:noAutofit/>
          </a:bodyPr>
          <a:lstStyle/>
          <a:p>
            <a:pPr marL="0" lvl="0" indent="0" algn="l" rtl="0">
              <a:spcBef>
                <a:spcPts val="0"/>
              </a:spcBef>
              <a:spcAft>
                <a:spcPts val="1200"/>
              </a:spcAft>
              <a:buNone/>
            </a:pPr>
            <a:r>
              <a:rPr lang="en" sz="1400" dirty="0"/>
              <a:t>Drop </a:t>
            </a:r>
            <a:r>
              <a:rPr lang="en-US" sz="1400" dirty="0"/>
              <a:t>some columns</a:t>
            </a:r>
            <a:endParaRPr sz="1400" dirty="0"/>
          </a:p>
        </p:txBody>
      </p:sp>
      <p:sp>
        <p:nvSpPr>
          <p:cNvPr id="1761" name="Google Shape;1761;p44"/>
          <p:cNvSpPr txBox="1">
            <a:spLocks noGrp="1"/>
          </p:cNvSpPr>
          <p:nvPr>
            <p:ph type="subTitle" idx="2"/>
          </p:nvPr>
        </p:nvSpPr>
        <p:spPr>
          <a:xfrm>
            <a:off x="1498664" y="1257099"/>
            <a:ext cx="2349300" cy="1374496"/>
          </a:xfrm>
          <a:prstGeom prst="rect">
            <a:avLst/>
          </a:prstGeom>
        </p:spPr>
        <p:txBody>
          <a:bodyPr spcFirstLastPara="1" wrap="square" lIns="91425" tIns="0" rIns="91425" bIns="91425" anchor="t" anchorCtr="0">
            <a:noAutofit/>
          </a:bodyPr>
          <a:lstStyle/>
          <a:p>
            <a:pPr marL="0" lvl="0" indent="0">
              <a:lnSpc>
                <a:spcPct val="150000"/>
              </a:lnSpc>
              <a:buClr>
                <a:schemeClr val="tx1">
                  <a:lumMod val="10000"/>
                  <a:lumOff val="90000"/>
                </a:schemeClr>
              </a:buClr>
              <a:buSzPts val="1100"/>
            </a:pPr>
            <a:r>
              <a:rPr lang="en-US" sz="1000" dirty="0"/>
              <a:t>Some numeric features such as 'MDVP:Fhi(Hz)’, 'NHR','DFA’, '</a:t>
            </a:r>
            <a:r>
              <a:rPr lang="en-US" sz="1000" dirty="0" err="1"/>
              <a:t>Jitter:DDP</a:t>
            </a:r>
            <a:r>
              <a:rPr lang="en-US" sz="1000" dirty="0"/>
              <a:t>’ and 'MDVP:RAP dropped as they were not needed in the model due to low correlation.</a:t>
            </a:r>
            <a:endParaRPr sz="1000" dirty="0"/>
          </a:p>
        </p:txBody>
      </p:sp>
      <p:sp>
        <p:nvSpPr>
          <p:cNvPr id="1762" name="Google Shape;1762;p44"/>
          <p:cNvSpPr txBox="1">
            <a:spLocks noGrp="1"/>
          </p:cNvSpPr>
          <p:nvPr>
            <p:ph type="title" idx="3"/>
          </p:nvPr>
        </p:nvSpPr>
        <p:spPr>
          <a:xfrm>
            <a:off x="601200" y="3112188"/>
            <a:ext cx="821700" cy="554400"/>
          </a:xfrm>
          <a:prstGeom prst="rect">
            <a:avLst/>
          </a:prstGeom>
        </p:spPr>
        <p:txBody>
          <a:bodyPr spcFirstLastPara="1" wrap="square" lIns="91425" tIns="182875" rIns="91425" bIns="91425" anchor="t" anchorCtr="0">
            <a:noAutofit/>
          </a:bodyPr>
          <a:lstStyle/>
          <a:p>
            <a:pPr marL="0" lvl="0" indent="0" algn="ctr" rtl="0">
              <a:spcBef>
                <a:spcPts val="0"/>
              </a:spcBef>
              <a:spcAft>
                <a:spcPts val="0"/>
              </a:spcAft>
              <a:buNone/>
            </a:pPr>
            <a:r>
              <a:rPr lang="en" dirty="0"/>
              <a:t>02</a:t>
            </a:r>
            <a:endParaRPr dirty="0"/>
          </a:p>
        </p:txBody>
      </p:sp>
      <p:sp>
        <p:nvSpPr>
          <p:cNvPr id="1763" name="Google Shape;1763;p44"/>
          <p:cNvSpPr txBox="1">
            <a:spLocks noGrp="1"/>
          </p:cNvSpPr>
          <p:nvPr>
            <p:ph type="subTitle" idx="4"/>
          </p:nvPr>
        </p:nvSpPr>
        <p:spPr>
          <a:xfrm>
            <a:off x="1520204" y="3125615"/>
            <a:ext cx="2887200" cy="354600"/>
          </a:xfrm>
          <a:prstGeom prst="rect">
            <a:avLst/>
          </a:prstGeom>
        </p:spPr>
        <p:txBody>
          <a:bodyPr spcFirstLastPara="1" wrap="square" lIns="91425" tIns="0" rIns="91425" bIns="91425" anchor="t" anchorCtr="0">
            <a:noAutofit/>
          </a:bodyPr>
          <a:lstStyle/>
          <a:p>
            <a:pPr marL="0" lvl="0" indent="0" algn="l" rtl="0">
              <a:spcBef>
                <a:spcPts val="0"/>
              </a:spcBef>
              <a:spcAft>
                <a:spcPts val="1200"/>
              </a:spcAft>
              <a:buNone/>
            </a:pPr>
            <a:r>
              <a:rPr lang="en-US" sz="1400" dirty="0"/>
              <a:t>Handling </a:t>
            </a:r>
            <a:r>
              <a:rPr lang="en" sz="1400" dirty="0"/>
              <a:t>Class Imbalance</a:t>
            </a:r>
            <a:endParaRPr sz="1400" dirty="0"/>
          </a:p>
        </p:txBody>
      </p:sp>
      <p:sp>
        <p:nvSpPr>
          <p:cNvPr id="1764" name="Google Shape;1764;p44"/>
          <p:cNvSpPr txBox="1">
            <a:spLocks noGrp="1"/>
          </p:cNvSpPr>
          <p:nvPr>
            <p:ph type="subTitle" idx="5"/>
          </p:nvPr>
        </p:nvSpPr>
        <p:spPr>
          <a:xfrm>
            <a:off x="1520204" y="3610783"/>
            <a:ext cx="2349300" cy="726904"/>
          </a:xfrm>
          <a:prstGeom prst="rect">
            <a:avLst/>
          </a:prstGeom>
        </p:spPr>
        <p:txBody>
          <a:bodyPr spcFirstLastPara="1" wrap="square" lIns="91425" tIns="0" rIns="91425" bIns="91425" anchor="t" anchorCtr="0">
            <a:noAutofit/>
          </a:bodyPr>
          <a:lstStyle/>
          <a:p>
            <a:pPr marL="0" lvl="0" indent="0" algn="l" rtl="0">
              <a:spcBef>
                <a:spcPts val="0"/>
              </a:spcBef>
              <a:spcAft>
                <a:spcPts val="0"/>
              </a:spcAft>
              <a:buClr>
                <a:schemeClr val="dk1"/>
              </a:buClr>
              <a:buSzPts val="1100"/>
              <a:buFont typeface="Arial"/>
              <a:buNone/>
            </a:pPr>
            <a:r>
              <a:rPr lang="en" sz="1000" dirty="0"/>
              <a:t>Treated the </a:t>
            </a:r>
            <a:r>
              <a:rPr lang="en-US" sz="1000" dirty="0"/>
              <a:t>class imbalance by oversampling using the resampling function from the </a:t>
            </a:r>
            <a:r>
              <a:rPr lang="en-US" sz="1000" dirty="0" err="1"/>
              <a:t>scikit</a:t>
            </a:r>
            <a:r>
              <a:rPr lang="en-US" sz="1000" dirty="0"/>
              <a:t> library.</a:t>
            </a:r>
            <a:endParaRPr sz="1000" dirty="0"/>
          </a:p>
        </p:txBody>
      </p:sp>
      <p:sp>
        <p:nvSpPr>
          <p:cNvPr id="1765" name="Google Shape;1765;p44"/>
          <p:cNvSpPr txBox="1">
            <a:spLocks noGrp="1"/>
          </p:cNvSpPr>
          <p:nvPr>
            <p:ph type="title" idx="6"/>
          </p:nvPr>
        </p:nvSpPr>
        <p:spPr>
          <a:xfrm>
            <a:off x="4429953" y="2600994"/>
            <a:ext cx="821700" cy="554400"/>
          </a:xfrm>
          <a:prstGeom prst="rect">
            <a:avLst/>
          </a:prstGeom>
        </p:spPr>
        <p:txBody>
          <a:bodyPr spcFirstLastPara="1" wrap="square" lIns="91425" tIns="182875" rIns="91425" bIns="91425" anchor="t" anchorCtr="0">
            <a:noAutofit/>
          </a:bodyPr>
          <a:lstStyle/>
          <a:p>
            <a:pPr marL="0" lvl="0" indent="0" algn="ctr" rtl="0">
              <a:spcBef>
                <a:spcPts val="0"/>
              </a:spcBef>
              <a:spcAft>
                <a:spcPts val="0"/>
              </a:spcAft>
              <a:buNone/>
            </a:pPr>
            <a:r>
              <a:rPr lang="en" dirty="0"/>
              <a:t>03</a:t>
            </a:r>
            <a:endParaRPr dirty="0"/>
          </a:p>
        </p:txBody>
      </p:sp>
      <p:sp>
        <p:nvSpPr>
          <p:cNvPr id="1766" name="Google Shape;1766;p44"/>
          <p:cNvSpPr txBox="1">
            <a:spLocks noGrp="1"/>
          </p:cNvSpPr>
          <p:nvPr>
            <p:ph type="subTitle" idx="7"/>
          </p:nvPr>
        </p:nvSpPr>
        <p:spPr>
          <a:xfrm>
            <a:off x="5536129" y="2510570"/>
            <a:ext cx="2887200" cy="354600"/>
          </a:xfrm>
          <a:prstGeom prst="rect">
            <a:avLst/>
          </a:prstGeom>
        </p:spPr>
        <p:txBody>
          <a:bodyPr spcFirstLastPara="1" wrap="square" lIns="91425" tIns="0" rIns="91425" bIns="91425" anchor="t" anchorCtr="0">
            <a:noAutofit/>
          </a:bodyPr>
          <a:lstStyle/>
          <a:p>
            <a:pPr marL="0" lvl="0" indent="0" algn="l" rtl="0">
              <a:spcBef>
                <a:spcPts val="0"/>
              </a:spcBef>
              <a:spcAft>
                <a:spcPts val="1200"/>
              </a:spcAft>
              <a:buNone/>
            </a:pPr>
            <a:r>
              <a:rPr lang="en" sz="1400" dirty="0"/>
              <a:t>Scaling</a:t>
            </a:r>
            <a:endParaRPr sz="1400" dirty="0"/>
          </a:p>
        </p:txBody>
      </p:sp>
      <p:sp>
        <p:nvSpPr>
          <p:cNvPr id="1767" name="Google Shape;1767;p44"/>
          <p:cNvSpPr txBox="1">
            <a:spLocks noGrp="1"/>
          </p:cNvSpPr>
          <p:nvPr>
            <p:ph type="subTitle" idx="8"/>
          </p:nvPr>
        </p:nvSpPr>
        <p:spPr>
          <a:xfrm>
            <a:off x="5623856" y="2940863"/>
            <a:ext cx="2349300" cy="547200"/>
          </a:xfrm>
          <a:prstGeom prst="rect">
            <a:avLst/>
          </a:prstGeom>
        </p:spPr>
        <p:txBody>
          <a:bodyPr spcFirstLastPara="1" wrap="square" lIns="91425" tIns="0" rIns="91425" bIns="91425" anchor="t" anchorCtr="0">
            <a:noAutofit/>
          </a:bodyPr>
          <a:lstStyle/>
          <a:p>
            <a:pPr marL="0" lvl="0" indent="0">
              <a:buClr>
                <a:schemeClr val="dk1"/>
              </a:buClr>
              <a:buSzPts val="1100"/>
            </a:pPr>
            <a:r>
              <a:rPr lang="en-US" sz="1000" dirty="0"/>
              <a:t>Minmax scaler function was used to scale the features.</a:t>
            </a:r>
            <a:endParaRPr sz="1000" dirty="0"/>
          </a:p>
        </p:txBody>
      </p:sp>
      <p:grpSp>
        <p:nvGrpSpPr>
          <p:cNvPr id="1777" name="Google Shape;1777;p44"/>
          <p:cNvGrpSpPr/>
          <p:nvPr/>
        </p:nvGrpSpPr>
        <p:grpSpPr>
          <a:xfrm>
            <a:off x="7391908" y="722871"/>
            <a:ext cx="793256" cy="182899"/>
            <a:chOff x="2685575" y="2835950"/>
            <a:chExt cx="433000" cy="99825"/>
          </a:xfrm>
          <a:solidFill>
            <a:schemeClr val="bg2">
              <a:lumMod val="50000"/>
            </a:schemeClr>
          </a:solidFill>
        </p:grpSpPr>
        <p:sp>
          <p:nvSpPr>
            <p:cNvPr id="1778" name="Google Shape;1778;p44"/>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44"/>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44"/>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44"/>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516649090"/>
      </p:ext>
    </p:extLst>
  </p:cSld>
  <p:clrMapOvr>
    <a:masterClrMapping/>
  </p:clrMapOvr>
</p:sld>
</file>

<file path=ppt/theme/theme1.xml><?xml version="1.0" encoding="utf-8"?>
<a:theme xmlns:a="http://schemas.openxmlformats.org/drawingml/2006/main" name="Data Science Project Proposal by Slidesgo">
  <a:themeElements>
    <a:clrScheme name="Simple Light">
      <a:dk1>
        <a:srgbClr val="0E0E0E"/>
      </a:dk1>
      <a:lt1>
        <a:srgbClr val="FFFFFF"/>
      </a:lt1>
      <a:dk2>
        <a:srgbClr val="72F49A"/>
      </a:dk2>
      <a:lt2>
        <a:srgbClr val="47A5F3"/>
      </a:lt2>
      <a:accent1>
        <a:srgbClr val="F341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Organic</Template>
  <TotalTime>4511</TotalTime>
  <Words>1071</Words>
  <Application>Microsoft Office PowerPoint</Application>
  <PresentationFormat>On-screen Show (16:9)</PresentationFormat>
  <Paragraphs>102</Paragraphs>
  <Slides>15</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Bai Jamjuree</vt:lpstr>
      <vt:lpstr>Aldrich</vt:lpstr>
      <vt:lpstr>Wingdings</vt:lpstr>
      <vt:lpstr>Arial</vt:lpstr>
      <vt:lpstr>Data Science Project Proposal by Slidesgo</vt:lpstr>
      <vt:lpstr>Parkinson Disease Detection  Project</vt:lpstr>
      <vt:lpstr>Team Members</vt:lpstr>
      <vt:lpstr>Project Statements</vt:lpstr>
      <vt:lpstr>Project WorkFlow</vt:lpstr>
      <vt:lpstr>Data Description</vt:lpstr>
      <vt:lpstr>Exploratory Data Analysis </vt:lpstr>
      <vt:lpstr>Feature Extraction </vt:lpstr>
      <vt:lpstr>Distribution of  ppe and mdvp with respect to the patients status</vt:lpstr>
      <vt:lpstr>Data Wrangling Process</vt:lpstr>
      <vt:lpstr>Model Training and Evaluation</vt:lpstr>
      <vt:lpstr>Hyperparameter Tuning</vt:lpstr>
      <vt:lpstr>Evaluation Results</vt:lpstr>
      <vt:lpstr>Limitation of Study</vt:lpstr>
      <vt:lpstr>Conclusion</vt:lpstr>
      <vt:lpstr>Thanks for Watching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Parkinson Disease Detection  Project</dc:title>
  <cp:lastModifiedBy>Godspower iheanacho</cp:lastModifiedBy>
  <cp:revision>80</cp:revision>
  <dcterms:modified xsi:type="dcterms:W3CDTF">2022-12-19T15:22:18Z</dcterms:modified>
</cp:coreProperties>
</file>