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2539e18d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2539e18d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2539e18d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2539e18d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2539e18d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2539e18d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2539e18d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2539e18d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2539e18d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2539e18d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2539e18d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2539e18d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c1ca7613c2861c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c1ca7613c2861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2539e18d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2539e18d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2539e18d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2539e18d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leonardoaraujosantos.gitbooks.io/artificial-inteligence/content/single-shot-detectors.html" TargetMode="External"/><Relationship Id="rId4" Type="http://schemas.openxmlformats.org/officeDocument/2006/relationships/hyperlink" Target="https://appsilon.com/object-detection-yolo-algorithm/" TargetMode="External"/><Relationship Id="rId5" Type="http://schemas.openxmlformats.org/officeDocument/2006/relationships/hyperlink" Target="https://leonardoaraujosantos.gitbooks.io/artificial-inteligence/content/single-shot-detectors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nivramam/spot-the-differences/blob/master/references/spot-the-difference-main-paper.pd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issinglink.ai/guides/convolutional-neural-networks/convolutional-neural-network-architecture-forging-pathways-future/#:~:text=The%20architecture%20of%20a%20CNN,it%20can%20perform%20various%20tasks" TargetMode="External"/><Relationship Id="rId4" Type="http://schemas.openxmlformats.org/officeDocument/2006/relationships/hyperlink" Target="https://github.com/nivramam/spot-the-differences/blob/master/references/objdetectionref.pdf" TargetMode="External"/><Relationship Id="rId5" Type="http://schemas.openxmlformats.org/officeDocument/2006/relationships/hyperlink" Target="https://towardsdatascience.com/canny-edge-detection-step-by-step-in-python-computer-vision-b49c3a2d812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detection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 the difference research paper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By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Niveydhithaa. R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Ihjass Thasbekha. I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What is object detection?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Applications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About research paper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Requirements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Implementation method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Challenges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Bibliography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“Object Detection”?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is a computer vision task. 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finding objects in an image/real-time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(or) applications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useful for detecting defaulters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to detect people without helmet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to detect people without mask/gloves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u</a:t>
            </a:r>
            <a:r>
              <a:rPr lang="en" sz="1900">
                <a:solidFill>
                  <a:schemeClr val="dk1"/>
                </a:solidFill>
              </a:rPr>
              <a:t>sed to detect fraudulent activities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lang="en" sz="2500">
                <a:highlight>
                  <a:srgbClr val="FFFFFF"/>
                </a:highlight>
              </a:rPr>
              <a:t>Deep learning techniques have been proven state of the art for various object detection problems</a:t>
            </a:r>
            <a:endParaRPr sz="42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501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Single Shot Detectors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ImageAI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YOLO (You only look once)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Region-based Convolutional Neural Networks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are few methods that can be used to implement Object Detection 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research paper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Link to the research paper: </a:t>
            </a:r>
            <a:r>
              <a:rPr lang="en" sz="1700" u="sng">
                <a:solidFill>
                  <a:schemeClr val="accent5"/>
                </a:solidFill>
                <a:hlinkClick r:id="rId3"/>
              </a:rPr>
              <a:t>https://github.com/nivramam/spot-the-differences/blob/master/references/spot-the-difference-main-paper.pdf</a:t>
            </a:r>
            <a:endParaRPr sz="1700">
              <a:solidFill>
                <a:schemeClr val="accent5"/>
              </a:solidFill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considering problem of change detection between 2 book cover images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Checking between digital design and photographic design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c</a:t>
            </a:r>
            <a:r>
              <a:rPr lang="en" sz="1900">
                <a:solidFill>
                  <a:schemeClr val="dk1"/>
                </a:solidFill>
              </a:rPr>
              <a:t>ommercially, disputes may arise - leading to issue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Labour intensive - to detect the difference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c</a:t>
            </a:r>
            <a:r>
              <a:rPr lang="en" sz="1900">
                <a:solidFill>
                  <a:schemeClr val="dk1"/>
                </a:solidFill>
              </a:rPr>
              <a:t>onventional faces detection does not apply here. 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&amp; Compari</a:t>
            </a:r>
            <a:r>
              <a:rPr lang="en"/>
              <a:t>son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297606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Implementation: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Obj</a:t>
            </a:r>
            <a:r>
              <a:rPr lang="en" sz="1900">
                <a:solidFill>
                  <a:schemeClr val="dk1"/>
                </a:solidFill>
              </a:rPr>
              <a:t>ect Detection using ImageAI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RCNN Architecture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Comparision: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Fisher Vector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FV+SVM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Understanding the different types of architectures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Installing the python libraries like(tensorflow,keras,opencv,imageai)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Difficulty in accessing the ZFNet framework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rgbClr val="1155CC"/>
                </a:solidFill>
                <a:hlinkClick r:id="rId3"/>
              </a:rPr>
              <a:t>https://missinglink.ai/guides/convolutional-neural-networks/convolutional-neural-network-architecture-forging-pathways-future/#:~:text=The%20architecture%20of%20a%20CNN,it%20can%20perform%20various%20tasks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rgbClr val="1155CC"/>
                </a:solidFill>
                <a:hlinkClick r:id="rId4"/>
              </a:rPr>
              <a:t>https://github.com/nivramam/spot-the-differences/blob/master/references/objdetectionref.pdf</a:t>
            </a:r>
            <a:r>
              <a:rPr lang="en">
                <a:solidFill>
                  <a:schemeClr val="dk1"/>
                </a:solidFill>
              </a:rPr>
              <a:t> - an object detection presentation.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rgbClr val="1155CC"/>
                </a:solidFill>
                <a:highlight>
                  <a:srgbClr val="FDFDFD"/>
                </a:highlight>
                <a:hlinkClick r:id="rId5"/>
              </a:rPr>
              <a:t>https://towardsdatascience.com/canny-edge-detection-step-by-step-in-python-computer-vision-b49c3a2d8123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