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312" r:id="rId3"/>
    <p:sldId id="257" r:id="rId4"/>
    <p:sldId id="308" r:id="rId5"/>
    <p:sldId id="313" r:id="rId6"/>
    <p:sldId id="259" r:id="rId7"/>
    <p:sldId id="260" r:id="rId8"/>
    <p:sldId id="314" r:id="rId9"/>
    <p:sldId id="261" r:id="rId10"/>
    <p:sldId id="262" r:id="rId11"/>
    <p:sldId id="309" r:id="rId12"/>
    <p:sldId id="310" r:id="rId13"/>
    <p:sldId id="315" r:id="rId14"/>
    <p:sldId id="311" r:id="rId15"/>
    <p:sldId id="263" r:id="rId16"/>
    <p:sldId id="268" r:id="rId17"/>
    <p:sldId id="318" r:id="rId18"/>
    <p:sldId id="316" r:id="rId19"/>
    <p:sldId id="319" r:id="rId20"/>
    <p:sldId id="320" r:id="rId21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3"/>
      <p:bold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Staatliches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EFD23A-5E06-4F27-9880-090EBB250CE6}">
  <a:tblStyle styleId="{3FEFD23A-5E06-4F27-9880-090EBB250C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27" autoAdjust="0"/>
  </p:normalViewPr>
  <p:slideViewPr>
    <p:cSldViewPr snapToGrid="0">
      <p:cViewPr varScale="1">
        <p:scale>
          <a:sx n="79" d="100"/>
          <a:sy n="79" d="100"/>
        </p:scale>
        <p:origin x="16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4</a:t>
            </a:r>
            <a:r>
              <a:rPr lang="ko-KR" altLang="en-US" dirty="0"/>
              <a:t>차산업혁명시대가 도래함에 따라 환경 오염 문제는 더욱 더 복잡해지고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</a:t>
            </a:r>
            <a:r>
              <a:rPr lang="en-US" altLang="ko-KR" dirty="0"/>
              <a:t>AI, </a:t>
            </a:r>
            <a:r>
              <a:rPr lang="ko-KR" altLang="en-US" dirty="0"/>
              <a:t>클라우드 컴퓨팅 등의 대규모 데이터 센터의 운영과 알고리즘의 학습</a:t>
            </a:r>
            <a:r>
              <a:rPr lang="en-US" altLang="ko-KR" dirty="0"/>
              <a:t>, </a:t>
            </a:r>
            <a:r>
              <a:rPr lang="ko-KR" altLang="en-US" dirty="0"/>
              <a:t>추론 과정에서 많은 이산화탄소와 물이 낭비됩니다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 뿐만 아니라</a:t>
            </a:r>
            <a:r>
              <a:rPr lang="en-US" altLang="ko-KR" dirty="0"/>
              <a:t>, </a:t>
            </a:r>
            <a:r>
              <a:rPr lang="ko-KR" altLang="en-US" dirty="0"/>
              <a:t>소프트웨어 개발자들이 작성하는 비효율적인 코드 또한 더 많은 전력과 자원을 필요로 함에 따라 환경에 악영향을 미칠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a1be2eae5d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a1be2eae5d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구체적인 구현 사항은 다음과 같습니다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프론트엔드는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전체적인 웹 디자인을 설계하고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정상적인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요청 기능을 구현합니다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백엔드는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탄소량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측정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개선패턴 발견 로직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탄소 절감 코드 생성 로직을 개발하고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정상적인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 기능을 설계합니다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</a:rPr>
              <a:t>저희 팀의 역할 분담은 </a:t>
            </a:r>
            <a:r>
              <a:rPr lang="en-US" altLang="ko-KR" sz="1100" dirty="0">
                <a:solidFill>
                  <a:schemeClr val="dk1"/>
                </a:solidFill>
              </a:rPr>
              <a:t>Front-End</a:t>
            </a:r>
            <a:r>
              <a:rPr lang="ko-KR" altLang="en-US" sz="1100" dirty="0">
                <a:solidFill>
                  <a:schemeClr val="dk1"/>
                </a:solidFill>
              </a:rPr>
              <a:t>와 </a:t>
            </a:r>
            <a:r>
              <a:rPr lang="en-US" altLang="ko-KR" sz="1100" dirty="0">
                <a:solidFill>
                  <a:schemeClr val="dk1"/>
                </a:solidFill>
              </a:rPr>
              <a:t>Back-End </a:t>
            </a:r>
            <a:r>
              <a:rPr lang="ko-KR" altLang="en-US" sz="1100" dirty="0">
                <a:solidFill>
                  <a:schemeClr val="dk1"/>
                </a:solidFill>
              </a:rPr>
              <a:t>집중 개발하는 개발자들로 인원으로 구분됩니다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100" dirty="0">
                <a:solidFill>
                  <a:schemeClr val="dk1"/>
                </a:solidFill>
              </a:rPr>
              <a:t>Front-End </a:t>
            </a:r>
            <a:r>
              <a:rPr lang="ko-KR" altLang="en-US" sz="1100" dirty="0">
                <a:solidFill>
                  <a:schemeClr val="dk1"/>
                </a:solidFill>
              </a:rPr>
              <a:t>개발자는 이동국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이유진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</a:rPr>
              <a:t>김지수님이며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r>
              <a:rPr lang="en-US" altLang="ko-KR" sz="1100" dirty="0">
                <a:solidFill>
                  <a:schemeClr val="dk1"/>
                </a:solidFill>
              </a:rPr>
              <a:t>Back-End </a:t>
            </a:r>
            <a:r>
              <a:rPr lang="ko-KR" altLang="en-US" sz="1100" dirty="0">
                <a:solidFill>
                  <a:schemeClr val="dk1"/>
                </a:solidFill>
              </a:rPr>
              <a:t>개발자는 임현서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</a:rPr>
              <a:t>배경엽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</a:rPr>
              <a:t>조준형님입니다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endParaRPr lang="ko-KR" altLang="en-US" sz="1100" dirty="0">
              <a:solidFill>
                <a:schemeClr val="dk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677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</a:rPr>
              <a:t>첫번째로 요구사항 명세서 작성을 위해 </a:t>
            </a:r>
            <a:r>
              <a:rPr lang="en-US" altLang="ko-KR" sz="1100" dirty="0">
                <a:solidFill>
                  <a:schemeClr val="dk1"/>
                </a:solidFill>
              </a:rPr>
              <a:t>7</a:t>
            </a:r>
            <a:r>
              <a:rPr lang="ko-KR" altLang="en-US" sz="1100" dirty="0">
                <a:solidFill>
                  <a:schemeClr val="dk1"/>
                </a:solidFill>
              </a:rPr>
              <a:t>주차에 시작을 하여 </a:t>
            </a:r>
            <a:r>
              <a:rPr lang="en-US" altLang="ko-KR" sz="1100" dirty="0">
                <a:solidFill>
                  <a:schemeClr val="dk1"/>
                </a:solidFill>
              </a:rPr>
              <a:t>3</a:t>
            </a:r>
            <a:r>
              <a:rPr lang="ko-KR" altLang="en-US" sz="1100" dirty="0" err="1">
                <a:solidFill>
                  <a:schemeClr val="dk1"/>
                </a:solidFill>
              </a:rPr>
              <a:t>주동안</a:t>
            </a:r>
            <a:r>
              <a:rPr lang="ko-KR" altLang="en-US" sz="1100" dirty="0">
                <a:solidFill>
                  <a:schemeClr val="dk1"/>
                </a:solidFill>
              </a:rPr>
              <a:t> 진행을 하고</a:t>
            </a:r>
            <a:r>
              <a:rPr lang="en-US" altLang="ko-KR" sz="1100" dirty="0">
                <a:solidFill>
                  <a:schemeClr val="dk1"/>
                </a:solidFill>
              </a:rPr>
              <a:t>, 9</a:t>
            </a:r>
            <a:r>
              <a:rPr lang="ko-KR" altLang="en-US" sz="1100" dirty="0">
                <a:solidFill>
                  <a:schemeClr val="dk1"/>
                </a:solidFill>
              </a:rPr>
              <a:t>주차에 요구사항 </a:t>
            </a:r>
            <a:r>
              <a:rPr lang="ko-KR" altLang="en-US" sz="1100" dirty="0" err="1">
                <a:solidFill>
                  <a:schemeClr val="dk1"/>
                </a:solidFill>
              </a:rPr>
              <a:t>명세서을</a:t>
            </a:r>
            <a:r>
              <a:rPr lang="ko-KR" altLang="en-US" sz="1100" dirty="0">
                <a:solidFill>
                  <a:schemeClr val="dk1"/>
                </a:solidFill>
              </a:rPr>
              <a:t> 마감하고 설계 명세서를 작성하게 됩니다</a:t>
            </a:r>
            <a:r>
              <a:rPr lang="en-US" altLang="ko-KR" sz="1100" dirty="0">
                <a:solidFill>
                  <a:schemeClr val="dk1"/>
                </a:solidFill>
              </a:rPr>
              <a:t>. 10</a:t>
            </a:r>
            <a:r>
              <a:rPr lang="ko-KR" altLang="en-US" sz="1100" dirty="0">
                <a:solidFill>
                  <a:schemeClr val="dk1"/>
                </a:solidFill>
              </a:rPr>
              <a:t>주차부터는 시스템을 개발하기 시작하여 </a:t>
            </a:r>
            <a:r>
              <a:rPr lang="en-US" altLang="ko-KR" sz="1100" dirty="0">
                <a:solidFill>
                  <a:schemeClr val="dk1"/>
                </a:solidFill>
              </a:rPr>
              <a:t>4</a:t>
            </a:r>
            <a:r>
              <a:rPr lang="ko-KR" altLang="en-US" sz="1100" dirty="0">
                <a:solidFill>
                  <a:schemeClr val="dk1"/>
                </a:solidFill>
              </a:rPr>
              <a:t>주의 기간을 두었습니다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dk1"/>
                </a:solidFill>
              </a:rPr>
              <a:t>이후 서브시스템을 개발한 이후 하나의 시스템으로 통합하는 과정을 개발의 마지막 주차인 </a:t>
            </a:r>
            <a:r>
              <a:rPr lang="en-US" altLang="ko-KR" sz="1100" dirty="0">
                <a:solidFill>
                  <a:schemeClr val="dk1"/>
                </a:solidFill>
              </a:rPr>
              <a:t>13</a:t>
            </a:r>
            <a:r>
              <a:rPr lang="ko-KR" altLang="en-US" sz="1100" dirty="0">
                <a:solidFill>
                  <a:schemeClr val="dk1"/>
                </a:solidFill>
              </a:rPr>
              <a:t>주차에 진행합니다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dk1"/>
                </a:solidFill>
              </a:rPr>
              <a:t>시스템을 통합하며 일련의 테스팅 과정을 통해 시스템에 대한 분석과 평가의 기간을 가진 후 최종적으로 배포하는 과정을 가지게 됩니다</a:t>
            </a:r>
            <a:r>
              <a:rPr lang="en-US" altLang="ko-KR" sz="1100" dirty="0">
                <a:solidFill>
                  <a:schemeClr val="dk1"/>
                </a:solidFill>
              </a:rPr>
              <a:t>. </a:t>
            </a:r>
            <a:r>
              <a:rPr lang="ko-KR" altLang="en-US" sz="1100" dirty="0">
                <a:solidFill>
                  <a:schemeClr val="dk1"/>
                </a:solidFill>
              </a:rPr>
              <a:t>저희 팀은 한 주차에 </a:t>
            </a:r>
            <a:r>
              <a:rPr lang="en-US" altLang="ko-KR" sz="1100" dirty="0">
                <a:solidFill>
                  <a:schemeClr val="dk1"/>
                </a:solidFill>
              </a:rPr>
              <a:t>2</a:t>
            </a:r>
            <a:r>
              <a:rPr lang="ko-KR" altLang="en-US" sz="1100" dirty="0">
                <a:solidFill>
                  <a:schemeClr val="dk1"/>
                </a:solidFill>
              </a:rPr>
              <a:t>개 이하의 스케줄을 편성하여 스케줄이 특정 주차에 </a:t>
            </a:r>
            <a:r>
              <a:rPr lang="ko-KR" altLang="en-US" sz="1100" dirty="0" err="1">
                <a:solidFill>
                  <a:schemeClr val="dk1"/>
                </a:solidFill>
              </a:rPr>
              <a:t>과중되지</a:t>
            </a:r>
            <a:r>
              <a:rPr lang="ko-KR" altLang="en-US" sz="1100" dirty="0">
                <a:solidFill>
                  <a:schemeClr val="dk1"/>
                </a:solidFill>
              </a:rPr>
              <a:t> 않도록 하였습니다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048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702ca88d2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702ca88d2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546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02ca88d2a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02ca88d2a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702ca88d2a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702ca88d2a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702ca88d2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702ca88d2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14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702ca88d2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702ca88d2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­­4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차산업혁명시대가 도래함에 따라 환경 오염 문제는 더욱 더 복잡해지고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AI,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클라우드 컴퓨팅 등의 대규모 데이터 센터의 운영과 알고리즘의 학습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추론 과정에서 많은 이산화탄소와 물이 낭비됩니다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뿐만 아니라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소프트웨어 개발자들이 작성하는 비효율적인 코드 또한 더 많은 전력과 자원을 필요로 함에 따라 환경에 악영향을 미칠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비효율적인 알고리즘을 개선할 수 있다면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코드로 인한 탄소 배출을 줄이는 데 도움이 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소프트웨어 엔지니어가 직접 효율적으로 코드를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리팩토링하고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탄소 배출량을 추론하는 것은 쉽지 않습니다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과정이 자동화가 된다면 코드 최적화와 탄소 배출량 계산의 접근성이 좋아질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코드의 탄소 배출량을 계산하고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리팩토링을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통해 알고리즘을 계산하며 코드의 효율성을 증진시킬 수 있는 소프트웨어 시스템을 제안하고자 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10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702ca88d2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702ca88d2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591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702ca88d2a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702ca88d2a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04b5390c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704b5390c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구체적인 구현 사항은 다음과 같습니다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프론트엔드는</a:t>
            </a:r>
            <a:r>
              <a:rPr lang="ko-KR" altLang="en-US" dirty="0"/>
              <a:t> 전체적인 웹 디자인을 설계하고</a:t>
            </a:r>
            <a:r>
              <a:rPr lang="en-US" altLang="ko-KR" dirty="0"/>
              <a:t>, </a:t>
            </a:r>
            <a:r>
              <a:rPr lang="ko-KR" altLang="en-US" dirty="0"/>
              <a:t>정상적인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요청 기능을 구현합니다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백엔드는</a:t>
            </a:r>
            <a:r>
              <a:rPr lang="ko-KR" altLang="en-US" dirty="0"/>
              <a:t> </a:t>
            </a:r>
            <a:r>
              <a:rPr lang="ko-KR" altLang="en-US" dirty="0" err="1"/>
              <a:t>탄소량</a:t>
            </a:r>
            <a:r>
              <a:rPr lang="ko-KR" altLang="en-US" dirty="0"/>
              <a:t> 측정</a:t>
            </a:r>
            <a:r>
              <a:rPr lang="en-US" altLang="ko-KR" dirty="0"/>
              <a:t>, </a:t>
            </a:r>
            <a:r>
              <a:rPr lang="ko-KR" altLang="en-US" dirty="0"/>
              <a:t>개선패턴 발견 로직</a:t>
            </a:r>
            <a:r>
              <a:rPr lang="en-US" altLang="ko-KR" dirty="0"/>
              <a:t>, </a:t>
            </a:r>
            <a:r>
              <a:rPr lang="ko-KR" altLang="en-US" dirty="0"/>
              <a:t>탄소 절감 코드 생성 로직을 개발하고</a:t>
            </a:r>
            <a:r>
              <a:rPr lang="en-US" altLang="ko-KR" dirty="0"/>
              <a:t>, </a:t>
            </a:r>
            <a:r>
              <a:rPr lang="ko-KR" altLang="en-US" dirty="0"/>
              <a:t>정상적인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응답 기능을 설계합니다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702ca88d2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702ca88d2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dirty="0">
                <a:solidFill>
                  <a:schemeClr val="dk1"/>
                </a:solidFill>
              </a:rPr>
              <a:t>저희 팀의 역할 분담은 </a:t>
            </a:r>
            <a:r>
              <a:rPr lang="en-US" altLang="ko-KR" sz="1100" dirty="0">
                <a:solidFill>
                  <a:schemeClr val="dk1"/>
                </a:solidFill>
              </a:rPr>
              <a:t>Front-End</a:t>
            </a:r>
            <a:r>
              <a:rPr lang="ko-KR" altLang="en-US" sz="1100" dirty="0">
                <a:solidFill>
                  <a:schemeClr val="dk1"/>
                </a:solidFill>
              </a:rPr>
              <a:t>와 </a:t>
            </a:r>
            <a:r>
              <a:rPr lang="en-US" altLang="ko-KR" sz="1100" dirty="0">
                <a:solidFill>
                  <a:schemeClr val="dk1"/>
                </a:solidFill>
              </a:rPr>
              <a:t>Back-End </a:t>
            </a:r>
            <a:r>
              <a:rPr lang="ko-KR" altLang="en-US" sz="1100" dirty="0">
                <a:solidFill>
                  <a:schemeClr val="dk1"/>
                </a:solidFill>
              </a:rPr>
              <a:t>집중 개발하는 개발자들로 인원으로 구분됩니다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100" dirty="0">
                <a:solidFill>
                  <a:schemeClr val="dk1"/>
                </a:solidFill>
              </a:rPr>
              <a:t>Front-End </a:t>
            </a:r>
            <a:r>
              <a:rPr lang="ko-KR" altLang="en-US" sz="1100" dirty="0">
                <a:solidFill>
                  <a:schemeClr val="dk1"/>
                </a:solidFill>
              </a:rPr>
              <a:t>개발자는 이동국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>
                <a:solidFill>
                  <a:schemeClr val="dk1"/>
                </a:solidFill>
              </a:rPr>
              <a:t>이유진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</a:rPr>
              <a:t>김지수님이며</a:t>
            </a:r>
            <a:r>
              <a:rPr lang="ko-KR" altLang="en-US" sz="1100" dirty="0">
                <a:solidFill>
                  <a:schemeClr val="dk1"/>
                </a:solidFill>
              </a:rPr>
              <a:t> </a:t>
            </a:r>
            <a:r>
              <a:rPr lang="en-US" altLang="ko-KR" sz="1100" dirty="0">
                <a:solidFill>
                  <a:schemeClr val="dk1"/>
                </a:solidFill>
              </a:rPr>
              <a:t>Back-End </a:t>
            </a:r>
            <a:r>
              <a:rPr lang="ko-KR" altLang="en-US" sz="1100" dirty="0">
                <a:solidFill>
                  <a:schemeClr val="dk1"/>
                </a:solidFill>
              </a:rPr>
              <a:t>개발자는 임현서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</a:rPr>
              <a:t>배경엽</a:t>
            </a:r>
            <a:r>
              <a:rPr lang="en-US" altLang="ko-KR" sz="1100" dirty="0">
                <a:solidFill>
                  <a:schemeClr val="dk1"/>
                </a:solidFill>
              </a:rPr>
              <a:t>, </a:t>
            </a:r>
            <a:r>
              <a:rPr lang="ko-KR" altLang="en-US" sz="1100" dirty="0" err="1">
                <a:solidFill>
                  <a:schemeClr val="dk1"/>
                </a:solidFill>
              </a:rPr>
              <a:t>조준형님입니다</a:t>
            </a:r>
            <a:r>
              <a:rPr lang="en-US" altLang="ko-KR" sz="1100" dirty="0">
                <a:solidFill>
                  <a:schemeClr val="dk1"/>
                </a:solidFill>
              </a:rPr>
              <a:t>.</a:t>
            </a:r>
            <a:endParaRPr lang="ko-KR" altLang="en-US"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80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7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1be2eae5d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1be2eae5d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저희 팀은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react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프론트엔드와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fastapi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백엔드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서버를 구축할 계획입니다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figma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tailwind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css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통해 저희 팀만의 디자인을 적용할 것이며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요청을 처리하기 위해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axios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활용할 계획입니다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1" y="2468066"/>
            <a:ext cx="9144157" cy="2589077"/>
          </a:xfrm>
          <a:custGeom>
            <a:avLst/>
            <a:gdLst/>
            <a:ahLst/>
            <a:cxnLst/>
            <a:rect l="l" t="t" r="r" b="b"/>
            <a:pathLst>
              <a:path w="282860" h="80089" extrusionOk="0">
                <a:moveTo>
                  <a:pt x="282859" y="0"/>
                </a:moveTo>
                <a:cubicBezTo>
                  <a:pt x="280047" y="1327"/>
                  <a:pt x="277222" y="2653"/>
                  <a:pt x="274078" y="3157"/>
                </a:cubicBezTo>
                <a:cubicBezTo>
                  <a:pt x="271253" y="3489"/>
                  <a:pt x="268441" y="3316"/>
                  <a:pt x="265788" y="3820"/>
                </a:cubicBezTo>
                <a:cubicBezTo>
                  <a:pt x="258161" y="5637"/>
                  <a:pt x="254514" y="13437"/>
                  <a:pt x="247377" y="16421"/>
                </a:cubicBezTo>
                <a:cubicBezTo>
                  <a:pt x="242403" y="18570"/>
                  <a:pt x="235944" y="18079"/>
                  <a:pt x="231792" y="21223"/>
                </a:cubicBezTo>
                <a:cubicBezTo>
                  <a:pt x="228144" y="24048"/>
                  <a:pt x="227322" y="28850"/>
                  <a:pt x="223833" y="31834"/>
                </a:cubicBezTo>
                <a:cubicBezTo>
                  <a:pt x="221353" y="33996"/>
                  <a:pt x="217705" y="34818"/>
                  <a:pt x="214058" y="34818"/>
                </a:cubicBezTo>
                <a:cubicBezTo>
                  <a:pt x="212400" y="34818"/>
                  <a:pt x="210569" y="34659"/>
                  <a:pt x="209084" y="34328"/>
                </a:cubicBezTo>
                <a:cubicBezTo>
                  <a:pt x="203778" y="33333"/>
                  <a:pt x="198963" y="31343"/>
                  <a:pt x="193830" y="30680"/>
                </a:cubicBezTo>
                <a:cubicBezTo>
                  <a:pt x="192331" y="30508"/>
                  <a:pt x="190845" y="30348"/>
                  <a:pt x="189347" y="30348"/>
                </a:cubicBezTo>
                <a:cubicBezTo>
                  <a:pt x="184041" y="30348"/>
                  <a:pt x="178735" y="31675"/>
                  <a:pt x="174265" y="34155"/>
                </a:cubicBezTo>
                <a:cubicBezTo>
                  <a:pt x="172103" y="35322"/>
                  <a:pt x="154701" y="47751"/>
                  <a:pt x="137285" y="62010"/>
                </a:cubicBezTo>
                <a:cubicBezTo>
                  <a:pt x="137285" y="62010"/>
                  <a:pt x="112255" y="43613"/>
                  <a:pt x="110425" y="42618"/>
                </a:cubicBezTo>
                <a:cubicBezTo>
                  <a:pt x="105955" y="40124"/>
                  <a:pt x="100649" y="38798"/>
                  <a:pt x="95343" y="38798"/>
                </a:cubicBezTo>
                <a:cubicBezTo>
                  <a:pt x="93845" y="38798"/>
                  <a:pt x="92518" y="38970"/>
                  <a:pt x="91033" y="39129"/>
                </a:cubicBezTo>
                <a:cubicBezTo>
                  <a:pt x="85727" y="39965"/>
                  <a:pt x="80912" y="41955"/>
                  <a:pt x="75779" y="42777"/>
                </a:cubicBezTo>
                <a:cubicBezTo>
                  <a:pt x="74121" y="43108"/>
                  <a:pt x="72463" y="43281"/>
                  <a:pt x="70632" y="43281"/>
                </a:cubicBezTo>
                <a:cubicBezTo>
                  <a:pt x="66985" y="43281"/>
                  <a:pt x="63337" y="42445"/>
                  <a:pt x="60857" y="40296"/>
                </a:cubicBezTo>
                <a:cubicBezTo>
                  <a:pt x="57368" y="37312"/>
                  <a:pt x="56705" y="32497"/>
                  <a:pt x="53057" y="29685"/>
                </a:cubicBezTo>
                <a:cubicBezTo>
                  <a:pt x="48746" y="26528"/>
                  <a:pt x="42287" y="27032"/>
                  <a:pt x="37313" y="24870"/>
                </a:cubicBezTo>
                <a:cubicBezTo>
                  <a:pt x="30177" y="21886"/>
                  <a:pt x="26701" y="14100"/>
                  <a:pt x="18902" y="12442"/>
                </a:cubicBezTo>
                <a:cubicBezTo>
                  <a:pt x="16249" y="11779"/>
                  <a:pt x="13437" y="12110"/>
                  <a:pt x="10784" y="11606"/>
                </a:cubicBezTo>
                <a:cubicBezTo>
                  <a:pt x="6805" y="11115"/>
                  <a:pt x="3317" y="9285"/>
                  <a:pt x="1" y="7468"/>
                </a:cubicBezTo>
                <a:lnTo>
                  <a:pt x="1" y="31171"/>
                </a:lnTo>
                <a:cubicBezTo>
                  <a:pt x="6633" y="33664"/>
                  <a:pt x="10453" y="40456"/>
                  <a:pt x="17416" y="43108"/>
                </a:cubicBezTo>
                <a:cubicBezTo>
                  <a:pt x="22881" y="45098"/>
                  <a:pt x="29845" y="44607"/>
                  <a:pt x="34328" y="47923"/>
                </a:cubicBezTo>
                <a:cubicBezTo>
                  <a:pt x="38308" y="50735"/>
                  <a:pt x="38971" y="55550"/>
                  <a:pt x="42778" y="58362"/>
                </a:cubicBezTo>
                <a:cubicBezTo>
                  <a:pt x="45603" y="60683"/>
                  <a:pt x="49410" y="61519"/>
                  <a:pt x="53389" y="61519"/>
                </a:cubicBezTo>
                <a:cubicBezTo>
                  <a:pt x="55219" y="61519"/>
                  <a:pt x="57037" y="61347"/>
                  <a:pt x="58867" y="61015"/>
                </a:cubicBezTo>
                <a:cubicBezTo>
                  <a:pt x="64332" y="60020"/>
                  <a:pt x="69637" y="58031"/>
                  <a:pt x="75275" y="57208"/>
                </a:cubicBezTo>
                <a:cubicBezTo>
                  <a:pt x="76774" y="57036"/>
                  <a:pt x="78432" y="57036"/>
                  <a:pt x="80090" y="57036"/>
                </a:cubicBezTo>
                <a:cubicBezTo>
                  <a:pt x="85727" y="57036"/>
                  <a:pt x="91364" y="58203"/>
                  <a:pt x="96166" y="60683"/>
                </a:cubicBezTo>
                <a:cubicBezTo>
                  <a:pt x="98155" y="61678"/>
                  <a:pt x="125188" y="80089"/>
                  <a:pt x="125188" y="80089"/>
                </a:cubicBezTo>
                <a:cubicBezTo>
                  <a:pt x="143917" y="65830"/>
                  <a:pt x="162659" y="53388"/>
                  <a:pt x="165140" y="52234"/>
                </a:cubicBezTo>
                <a:cubicBezTo>
                  <a:pt x="169954" y="49741"/>
                  <a:pt x="175592" y="48414"/>
                  <a:pt x="181229" y="48414"/>
                </a:cubicBezTo>
                <a:cubicBezTo>
                  <a:pt x="182887" y="48414"/>
                  <a:pt x="184545" y="48587"/>
                  <a:pt x="186031" y="48746"/>
                </a:cubicBezTo>
                <a:cubicBezTo>
                  <a:pt x="191668" y="49581"/>
                  <a:pt x="196974" y="51571"/>
                  <a:pt x="202452" y="52566"/>
                </a:cubicBezTo>
                <a:cubicBezTo>
                  <a:pt x="204269" y="52725"/>
                  <a:pt x="206099" y="52897"/>
                  <a:pt x="207916" y="52897"/>
                </a:cubicBezTo>
                <a:cubicBezTo>
                  <a:pt x="211896" y="52897"/>
                  <a:pt x="215875" y="52062"/>
                  <a:pt x="218528" y="49913"/>
                </a:cubicBezTo>
                <a:cubicBezTo>
                  <a:pt x="222348" y="46929"/>
                  <a:pt x="223011" y="42114"/>
                  <a:pt x="226990" y="39302"/>
                </a:cubicBezTo>
                <a:cubicBezTo>
                  <a:pt x="231460" y="36145"/>
                  <a:pt x="238424" y="36649"/>
                  <a:pt x="243902" y="34487"/>
                </a:cubicBezTo>
                <a:cubicBezTo>
                  <a:pt x="251529" y="31502"/>
                  <a:pt x="255508" y="23716"/>
                  <a:pt x="263626" y="22058"/>
                </a:cubicBezTo>
                <a:cubicBezTo>
                  <a:pt x="266610" y="21395"/>
                  <a:pt x="269595" y="21727"/>
                  <a:pt x="272579" y="21395"/>
                </a:cubicBezTo>
                <a:cubicBezTo>
                  <a:pt x="276399" y="20891"/>
                  <a:pt x="279715" y="19233"/>
                  <a:pt x="282859" y="17747"/>
                </a:cubicBezTo>
                <a:lnTo>
                  <a:pt x="28285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11" y="3041782"/>
            <a:ext cx="9144157" cy="2101126"/>
          </a:xfrm>
          <a:custGeom>
            <a:avLst/>
            <a:gdLst/>
            <a:ahLst/>
            <a:cxnLst/>
            <a:rect l="l" t="t" r="r" b="b"/>
            <a:pathLst>
              <a:path w="282860" h="64995" extrusionOk="0">
                <a:moveTo>
                  <a:pt x="282859" y="0"/>
                </a:moveTo>
                <a:cubicBezTo>
                  <a:pt x="279715" y="1486"/>
                  <a:pt x="276399" y="3144"/>
                  <a:pt x="272579" y="3648"/>
                </a:cubicBezTo>
                <a:cubicBezTo>
                  <a:pt x="269595" y="3980"/>
                  <a:pt x="266610" y="3648"/>
                  <a:pt x="263626" y="4311"/>
                </a:cubicBezTo>
                <a:cubicBezTo>
                  <a:pt x="255508" y="5969"/>
                  <a:pt x="251529" y="13755"/>
                  <a:pt x="243902" y="16740"/>
                </a:cubicBezTo>
                <a:cubicBezTo>
                  <a:pt x="238424" y="18902"/>
                  <a:pt x="231460" y="18398"/>
                  <a:pt x="226990" y="21555"/>
                </a:cubicBezTo>
                <a:cubicBezTo>
                  <a:pt x="223011" y="24367"/>
                  <a:pt x="222348" y="29182"/>
                  <a:pt x="218528" y="32166"/>
                </a:cubicBezTo>
                <a:cubicBezTo>
                  <a:pt x="215875" y="34315"/>
                  <a:pt x="211896" y="35150"/>
                  <a:pt x="207916" y="35150"/>
                </a:cubicBezTo>
                <a:cubicBezTo>
                  <a:pt x="206099" y="35150"/>
                  <a:pt x="204269" y="34978"/>
                  <a:pt x="202452" y="34819"/>
                </a:cubicBezTo>
                <a:cubicBezTo>
                  <a:pt x="196974" y="33824"/>
                  <a:pt x="191668" y="31834"/>
                  <a:pt x="186031" y="30999"/>
                </a:cubicBezTo>
                <a:cubicBezTo>
                  <a:pt x="184545" y="30840"/>
                  <a:pt x="182887" y="30667"/>
                  <a:pt x="181229" y="30667"/>
                </a:cubicBezTo>
                <a:cubicBezTo>
                  <a:pt x="175592" y="30667"/>
                  <a:pt x="169954" y="31994"/>
                  <a:pt x="165140" y="34487"/>
                </a:cubicBezTo>
                <a:cubicBezTo>
                  <a:pt x="162659" y="35641"/>
                  <a:pt x="143917" y="48083"/>
                  <a:pt x="125188" y="62342"/>
                </a:cubicBezTo>
                <a:cubicBezTo>
                  <a:pt x="125188" y="62342"/>
                  <a:pt x="98155" y="43931"/>
                  <a:pt x="96166" y="42936"/>
                </a:cubicBezTo>
                <a:cubicBezTo>
                  <a:pt x="91364" y="40456"/>
                  <a:pt x="85727" y="39289"/>
                  <a:pt x="80090" y="39289"/>
                </a:cubicBezTo>
                <a:cubicBezTo>
                  <a:pt x="78432" y="39289"/>
                  <a:pt x="76774" y="39289"/>
                  <a:pt x="75275" y="39461"/>
                </a:cubicBezTo>
                <a:cubicBezTo>
                  <a:pt x="69637" y="40284"/>
                  <a:pt x="64332" y="42273"/>
                  <a:pt x="58867" y="43268"/>
                </a:cubicBezTo>
                <a:cubicBezTo>
                  <a:pt x="57037" y="43600"/>
                  <a:pt x="55219" y="43772"/>
                  <a:pt x="53389" y="43772"/>
                </a:cubicBezTo>
                <a:cubicBezTo>
                  <a:pt x="49410" y="43772"/>
                  <a:pt x="45603" y="42936"/>
                  <a:pt x="42778" y="40615"/>
                </a:cubicBezTo>
                <a:cubicBezTo>
                  <a:pt x="38971" y="37803"/>
                  <a:pt x="38308" y="32988"/>
                  <a:pt x="34328" y="30176"/>
                </a:cubicBezTo>
                <a:cubicBezTo>
                  <a:pt x="29845" y="26860"/>
                  <a:pt x="22881" y="27351"/>
                  <a:pt x="17416" y="25361"/>
                </a:cubicBezTo>
                <a:cubicBezTo>
                  <a:pt x="10453" y="22709"/>
                  <a:pt x="6633" y="15917"/>
                  <a:pt x="1" y="13424"/>
                </a:cubicBezTo>
                <a:lnTo>
                  <a:pt x="1" y="64995"/>
                </a:lnTo>
                <a:lnTo>
                  <a:pt x="282859" y="64995"/>
                </a:lnTo>
                <a:lnTo>
                  <a:pt x="28285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37700" y="1201125"/>
            <a:ext cx="4586400" cy="1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96700" y="3117875"/>
            <a:ext cx="3068400" cy="4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89" y="3966975"/>
            <a:ext cx="9175078" cy="1180763"/>
          </a:xfrm>
          <a:custGeom>
            <a:avLst/>
            <a:gdLst/>
            <a:ahLst/>
            <a:cxnLst/>
            <a:rect l="l" t="t" r="r" b="b"/>
            <a:pathLst>
              <a:path w="285650" h="36761" extrusionOk="0">
                <a:moveTo>
                  <a:pt x="285649" y="0"/>
                </a:moveTo>
                <a:cubicBezTo>
                  <a:pt x="285649" y="0"/>
                  <a:pt x="250969" y="6396"/>
                  <a:pt x="202600" y="6396"/>
                </a:cubicBezTo>
                <a:cubicBezTo>
                  <a:pt x="184261" y="6396"/>
                  <a:pt x="163955" y="5476"/>
                  <a:pt x="142825" y="2941"/>
                </a:cubicBezTo>
                <a:cubicBezTo>
                  <a:pt x="125322" y="829"/>
                  <a:pt x="110002" y="13"/>
                  <a:pt x="96779" y="13"/>
                </a:cubicBezTo>
                <a:cubicBezTo>
                  <a:pt x="52258" y="13"/>
                  <a:pt x="31520" y="9257"/>
                  <a:pt x="31304" y="9369"/>
                </a:cubicBezTo>
                <a:cubicBezTo>
                  <a:pt x="25714" y="12019"/>
                  <a:pt x="24037" y="14400"/>
                  <a:pt x="29213" y="16077"/>
                </a:cubicBezTo>
                <a:cubicBezTo>
                  <a:pt x="47381" y="22360"/>
                  <a:pt x="51853" y="28789"/>
                  <a:pt x="0" y="36760"/>
                </a:cubicBezTo>
                <a:lnTo>
                  <a:pt x="285649" y="36760"/>
                </a:lnTo>
                <a:lnTo>
                  <a:pt x="2856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72584" y="4613358"/>
            <a:ext cx="8506083" cy="534380"/>
          </a:xfrm>
          <a:custGeom>
            <a:avLst/>
            <a:gdLst/>
            <a:ahLst/>
            <a:cxnLst/>
            <a:rect l="l" t="t" r="r" b="b"/>
            <a:pathLst>
              <a:path w="264822" h="16637" extrusionOk="0">
                <a:moveTo>
                  <a:pt x="35631" y="0"/>
                </a:moveTo>
                <a:cubicBezTo>
                  <a:pt x="43323" y="5031"/>
                  <a:pt x="38012" y="10342"/>
                  <a:pt x="0" y="16636"/>
                </a:cubicBezTo>
                <a:lnTo>
                  <a:pt x="264821" y="16636"/>
                </a:lnTo>
                <a:lnTo>
                  <a:pt x="264821" y="9090"/>
                </a:lnTo>
                <a:cubicBezTo>
                  <a:pt x="264821" y="9090"/>
                  <a:pt x="245479" y="2893"/>
                  <a:pt x="211257" y="2893"/>
                </a:cubicBezTo>
                <a:cubicBezTo>
                  <a:pt x="199213" y="2893"/>
                  <a:pt x="185327" y="3661"/>
                  <a:pt x="169791" y="5736"/>
                </a:cubicBezTo>
                <a:cubicBezTo>
                  <a:pt x="148149" y="8623"/>
                  <a:pt x="127498" y="9894"/>
                  <a:pt x="108899" y="9894"/>
                </a:cubicBezTo>
                <a:cubicBezTo>
                  <a:pt x="76222" y="9894"/>
                  <a:pt x="49881" y="5971"/>
                  <a:pt x="356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5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212" name="Google Shape;212;p25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1"/>
          </p:nvPr>
        </p:nvSpPr>
        <p:spPr>
          <a:xfrm>
            <a:off x="2378450" y="3440047"/>
            <a:ext cx="17556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2"/>
          </p:nvPr>
        </p:nvSpPr>
        <p:spPr>
          <a:xfrm>
            <a:off x="4969674" y="3440047"/>
            <a:ext cx="17556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3"/>
          </p:nvPr>
        </p:nvSpPr>
        <p:spPr>
          <a:xfrm>
            <a:off x="2348150" y="3785896"/>
            <a:ext cx="17859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4"/>
          </p:nvPr>
        </p:nvSpPr>
        <p:spPr>
          <a:xfrm>
            <a:off x="4969674" y="3785896"/>
            <a:ext cx="1785900" cy="56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title" idx="5" hasCustomPrompt="1"/>
          </p:nvPr>
        </p:nvSpPr>
        <p:spPr>
          <a:xfrm>
            <a:off x="3443450" y="2448141"/>
            <a:ext cx="6906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 idx="6" hasCustomPrompt="1"/>
          </p:nvPr>
        </p:nvSpPr>
        <p:spPr>
          <a:xfrm>
            <a:off x="4969674" y="2448141"/>
            <a:ext cx="6906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221" name="Google Shape;221;p25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50" name="Google Shape;50;p7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651700" y="1614488"/>
            <a:ext cx="1682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927900" y="2409955"/>
            <a:ext cx="3405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7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17" name="Google Shape;17;p3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855375" y="2311134"/>
            <a:ext cx="3566100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855825" y="3090999"/>
            <a:ext cx="35652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2209800" y="1685925"/>
            <a:ext cx="7959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24" name="Google Shape;24;p4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13225" y="1140700"/>
            <a:ext cx="7863900" cy="3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 sz="1200"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 sz="1200"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 sz="1200"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 sz="1200"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200"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 sz="1200"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43" name="Google Shape;43;p6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8467188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85" name="Google Shape;85;p13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able of Contents">
  <p:cSld name="CUSTOM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4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89" name="Google Shape;89;p14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2057400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2057400" y="2015723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3"/>
          </p:nvPr>
        </p:nvSpPr>
        <p:spPr>
          <a:xfrm>
            <a:off x="5962650" y="1690688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5962650" y="2015723"/>
            <a:ext cx="2371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>
            <a:off x="2057400" y="3555206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6"/>
          </p:nvPr>
        </p:nvSpPr>
        <p:spPr>
          <a:xfrm>
            <a:off x="2057400" y="3875907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5962650" y="3555206"/>
            <a:ext cx="22860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taatliches"/>
              <a:buNone/>
              <a:defRPr sz="20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5962650" y="3875907"/>
            <a:ext cx="2371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2057400" y="1316831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13" hasCustomPrompt="1"/>
          </p:nvPr>
        </p:nvSpPr>
        <p:spPr>
          <a:xfrm>
            <a:off x="5962650" y="1316831"/>
            <a:ext cx="544800" cy="2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4" hasCustomPrompt="1"/>
          </p:nvPr>
        </p:nvSpPr>
        <p:spPr>
          <a:xfrm>
            <a:off x="2057400" y="3183731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2650" y="3183731"/>
            <a:ext cx="548700" cy="2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Staatliches"/>
              <a:buNone/>
              <a:defRPr sz="25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CUSTOM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106" name="Google Shape;106;p15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4267675" y="1957475"/>
            <a:ext cx="4163100" cy="20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267675" y="1276200"/>
            <a:ext cx="41631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-219612" y="2875625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subTitle" idx="1"/>
          </p:nvPr>
        </p:nvSpPr>
        <p:spPr>
          <a:xfrm>
            <a:off x="2095500" y="1980425"/>
            <a:ext cx="4953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3581400" y="2952750"/>
            <a:ext cx="19812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2" name="Google Shape;192;p23"/>
          <p:cNvGrpSpPr/>
          <p:nvPr/>
        </p:nvGrpSpPr>
        <p:grpSpPr>
          <a:xfrm>
            <a:off x="211" y="2468066"/>
            <a:ext cx="9144157" cy="2674842"/>
            <a:chOff x="211" y="2468066"/>
            <a:chExt cx="9144157" cy="2674842"/>
          </a:xfrm>
        </p:grpSpPr>
        <p:sp>
          <p:nvSpPr>
            <p:cNvPr id="193" name="Google Shape;193;p23"/>
            <p:cNvSpPr/>
            <p:nvPr/>
          </p:nvSpPr>
          <p:spPr>
            <a:xfrm>
              <a:off x="211" y="2468066"/>
              <a:ext cx="9144157" cy="2589077"/>
            </a:xfrm>
            <a:custGeom>
              <a:avLst/>
              <a:gdLst/>
              <a:ahLst/>
              <a:cxnLst/>
              <a:rect l="l" t="t" r="r" b="b"/>
              <a:pathLst>
                <a:path w="282860" h="80089" extrusionOk="0">
                  <a:moveTo>
                    <a:pt x="282859" y="0"/>
                  </a:moveTo>
                  <a:cubicBezTo>
                    <a:pt x="280047" y="1327"/>
                    <a:pt x="277222" y="2653"/>
                    <a:pt x="274078" y="3157"/>
                  </a:cubicBezTo>
                  <a:cubicBezTo>
                    <a:pt x="271253" y="3489"/>
                    <a:pt x="268441" y="3316"/>
                    <a:pt x="265788" y="3820"/>
                  </a:cubicBezTo>
                  <a:cubicBezTo>
                    <a:pt x="258161" y="5637"/>
                    <a:pt x="254514" y="13437"/>
                    <a:pt x="247377" y="16421"/>
                  </a:cubicBezTo>
                  <a:cubicBezTo>
                    <a:pt x="242403" y="18570"/>
                    <a:pt x="235944" y="18079"/>
                    <a:pt x="231792" y="21223"/>
                  </a:cubicBezTo>
                  <a:cubicBezTo>
                    <a:pt x="228144" y="24048"/>
                    <a:pt x="227322" y="28850"/>
                    <a:pt x="223833" y="31834"/>
                  </a:cubicBezTo>
                  <a:cubicBezTo>
                    <a:pt x="221353" y="33996"/>
                    <a:pt x="217705" y="34818"/>
                    <a:pt x="214058" y="34818"/>
                  </a:cubicBezTo>
                  <a:cubicBezTo>
                    <a:pt x="212400" y="34818"/>
                    <a:pt x="210569" y="34659"/>
                    <a:pt x="209084" y="34328"/>
                  </a:cubicBezTo>
                  <a:cubicBezTo>
                    <a:pt x="203778" y="33333"/>
                    <a:pt x="198963" y="31343"/>
                    <a:pt x="193830" y="30680"/>
                  </a:cubicBezTo>
                  <a:cubicBezTo>
                    <a:pt x="192331" y="30508"/>
                    <a:pt x="190845" y="30348"/>
                    <a:pt x="189347" y="30348"/>
                  </a:cubicBezTo>
                  <a:cubicBezTo>
                    <a:pt x="184041" y="30348"/>
                    <a:pt x="178735" y="31675"/>
                    <a:pt x="174265" y="34155"/>
                  </a:cubicBezTo>
                  <a:cubicBezTo>
                    <a:pt x="172103" y="35322"/>
                    <a:pt x="154701" y="47751"/>
                    <a:pt x="137285" y="62010"/>
                  </a:cubicBezTo>
                  <a:cubicBezTo>
                    <a:pt x="137285" y="62010"/>
                    <a:pt x="112255" y="43613"/>
                    <a:pt x="110425" y="42618"/>
                  </a:cubicBezTo>
                  <a:cubicBezTo>
                    <a:pt x="105955" y="40124"/>
                    <a:pt x="100649" y="38798"/>
                    <a:pt x="95343" y="38798"/>
                  </a:cubicBezTo>
                  <a:cubicBezTo>
                    <a:pt x="93845" y="38798"/>
                    <a:pt x="92518" y="38970"/>
                    <a:pt x="91033" y="39129"/>
                  </a:cubicBezTo>
                  <a:cubicBezTo>
                    <a:pt x="85727" y="39965"/>
                    <a:pt x="80912" y="41955"/>
                    <a:pt x="75779" y="42777"/>
                  </a:cubicBezTo>
                  <a:cubicBezTo>
                    <a:pt x="74121" y="43108"/>
                    <a:pt x="72463" y="43281"/>
                    <a:pt x="70632" y="43281"/>
                  </a:cubicBezTo>
                  <a:cubicBezTo>
                    <a:pt x="66985" y="43281"/>
                    <a:pt x="63337" y="42445"/>
                    <a:pt x="60857" y="40296"/>
                  </a:cubicBezTo>
                  <a:cubicBezTo>
                    <a:pt x="57368" y="37312"/>
                    <a:pt x="56705" y="32497"/>
                    <a:pt x="53057" y="29685"/>
                  </a:cubicBezTo>
                  <a:cubicBezTo>
                    <a:pt x="48746" y="26528"/>
                    <a:pt x="42287" y="27032"/>
                    <a:pt x="37313" y="24870"/>
                  </a:cubicBezTo>
                  <a:cubicBezTo>
                    <a:pt x="30177" y="21886"/>
                    <a:pt x="26701" y="14100"/>
                    <a:pt x="18902" y="12442"/>
                  </a:cubicBezTo>
                  <a:cubicBezTo>
                    <a:pt x="16249" y="11779"/>
                    <a:pt x="13437" y="12110"/>
                    <a:pt x="10784" y="11606"/>
                  </a:cubicBezTo>
                  <a:cubicBezTo>
                    <a:pt x="6805" y="11115"/>
                    <a:pt x="3317" y="9285"/>
                    <a:pt x="1" y="7468"/>
                  </a:cubicBezTo>
                  <a:lnTo>
                    <a:pt x="1" y="31171"/>
                  </a:lnTo>
                  <a:cubicBezTo>
                    <a:pt x="6633" y="33664"/>
                    <a:pt x="10453" y="40456"/>
                    <a:pt x="17416" y="43108"/>
                  </a:cubicBezTo>
                  <a:cubicBezTo>
                    <a:pt x="22881" y="45098"/>
                    <a:pt x="29845" y="44607"/>
                    <a:pt x="34328" y="47923"/>
                  </a:cubicBezTo>
                  <a:cubicBezTo>
                    <a:pt x="38308" y="50735"/>
                    <a:pt x="38971" y="55550"/>
                    <a:pt x="42778" y="58362"/>
                  </a:cubicBezTo>
                  <a:cubicBezTo>
                    <a:pt x="45603" y="60683"/>
                    <a:pt x="49410" y="61519"/>
                    <a:pt x="53389" y="61519"/>
                  </a:cubicBezTo>
                  <a:cubicBezTo>
                    <a:pt x="55219" y="61519"/>
                    <a:pt x="57037" y="61347"/>
                    <a:pt x="58867" y="61015"/>
                  </a:cubicBezTo>
                  <a:cubicBezTo>
                    <a:pt x="64332" y="60020"/>
                    <a:pt x="69637" y="58031"/>
                    <a:pt x="75275" y="57208"/>
                  </a:cubicBezTo>
                  <a:cubicBezTo>
                    <a:pt x="76774" y="57036"/>
                    <a:pt x="78432" y="57036"/>
                    <a:pt x="80090" y="57036"/>
                  </a:cubicBezTo>
                  <a:cubicBezTo>
                    <a:pt x="85727" y="57036"/>
                    <a:pt x="91364" y="58203"/>
                    <a:pt x="96166" y="60683"/>
                  </a:cubicBezTo>
                  <a:cubicBezTo>
                    <a:pt x="98155" y="61678"/>
                    <a:pt x="125188" y="80089"/>
                    <a:pt x="125188" y="80089"/>
                  </a:cubicBezTo>
                  <a:cubicBezTo>
                    <a:pt x="143917" y="65830"/>
                    <a:pt x="162659" y="53388"/>
                    <a:pt x="165140" y="52234"/>
                  </a:cubicBezTo>
                  <a:cubicBezTo>
                    <a:pt x="169954" y="49741"/>
                    <a:pt x="175592" y="48414"/>
                    <a:pt x="181229" y="48414"/>
                  </a:cubicBezTo>
                  <a:cubicBezTo>
                    <a:pt x="182887" y="48414"/>
                    <a:pt x="184545" y="48587"/>
                    <a:pt x="186031" y="48746"/>
                  </a:cubicBezTo>
                  <a:cubicBezTo>
                    <a:pt x="191668" y="49581"/>
                    <a:pt x="196974" y="51571"/>
                    <a:pt x="202452" y="52566"/>
                  </a:cubicBezTo>
                  <a:cubicBezTo>
                    <a:pt x="204269" y="52725"/>
                    <a:pt x="206099" y="52897"/>
                    <a:pt x="207916" y="52897"/>
                  </a:cubicBezTo>
                  <a:cubicBezTo>
                    <a:pt x="211896" y="52897"/>
                    <a:pt x="215875" y="52062"/>
                    <a:pt x="218528" y="49913"/>
                  </a:cubicBezTo>
                  <a:cubicBezTo>
                    <a:pt x="222348" y="46929"/>
                    <a:pt x="223011" y="42114"/>
                    <a:pt x="226990" y="39302"/>
                  </a:cubicBezTo>
                  <a:cubicBezTo>
                    <a:pt x="231460" y="36145"/>
                    <a:pt x="238424" y="36649"/>
                    <a:pt x="243902" y="34487"/>
                  </a:cubicBezTo>
                  <a:cubicBezTo>
                    <a:pt x="251529" y="31502"/>
                    <a:pt x="255508" y="23716"/>
                    <a:pt x="263626" y="22058"/>
                  </a:cubicBezTo>
                  <a:cubicBezTo>
                    <a:pt x="266610" y="21395"/>
                    <a:pt x="269595" y="21727"/>
                    <a:pt x="272579" y="21395"/>
                  </a:cubicBezTo>
                  <a:cubicBezTo>
                    <a:pt x="276399" y="20891"/>
                    <a:pt x="279715" y="19233"/>
                    <a:pt x="282859" y="17747"/>
                  </a:cubicBezTo>
                  <a:lnTo>
                    <a:pt x="2828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211" y="3041782"/>
              <a:ext cx="9144157" cy="2101126"/>
            </a:xfrm>
            <a:custGeom>
              <a:avLst/>
              <a:gdLst/>
              <a:ahLst/>
              <a:cxnLst/>
              <a:rect l="l" t="t" r="r" b="b"/>
              <a:pathLst>
                <a:path w="282860" h="64995" extrusionOk="0">
                  <a:moveTo>
                    <a:pt x="282859" y="0"/>
                  </a:moveTo>
                  <a:cubicBezTo>
                    <a:pt x="279715" y="1486"/>
                    <a:pt x="276399" y="3144"/>
                    <a:pt x="272579" y="3648"/>
                  </a:cubicBezTo>
                  <a:cubicBezTo>
                    <a:pt x="269595" y="3980"/>
                    <a:pt x="266610" y="3648"/>
                    <a:pt x="263626" y="4311"/>
                  </a:cubicBezTo>
                  <a:cubicBezTo>
                    <a:pt x="255508" y="5969"/>
                    <a:pt x="251529" y="13755"/>
                    <a:pt x="243902" y="16740"/>
                  </a:cubicBezTo>
                  <a:cubicBezTo>
                    <a:pt x="238424" y="18902"/>
                    <a:pt x="231460" y="18398"/>
                    <a:pt x="226990" y="21555"/>
                  </a:cubicBezTo>
                  <a:cubicBezTo>
                    <a:pt x="223011" y="24367"/>
                    <a:pt x="222348" y="29182"/>
                    <a:pt x="218528" y="32166"/>
                  </a:cubicBezTo>
                  <a:cubicBezTo>
                    <a:pt x="215875" y="34315"/>
                    <a:pt x="211896" y="35150"/>
                    <a:pt x="207916" y="35150"/>
                  </a:cubicBezTo>
                  <a:cubicBezTo>
                    <a:pt x="206099" y="35150"/>
                    <a:pt x="204269" y="34978"/>
                    <a:pt x="202452" y="34819"/>
                  </a:cubicBezTo>
                  <a:cubicBezTo>
                    <a:pt x="196974" y="33824"/>
                    <a:pt x="191668" y="31834"/>
                    <a:pt x="186031" y="30999"/>
                  </a:cubicBezTo>
                  <a:cubicBezTo>
                    <a:pt x="184545" y="30840"/>
                    <a:pt x="182887" y="30667"/>
                    <a:pt x="181229" y="30667"/>
                  </a:cubicBezTo>
                  <a:cubicBezTo>
                    <a:pt x="175592" y="30667"/>
                    <a:pt x="169954" y="31994"/>
                    <a:pt x="165140" y="34487"/>
                  </a:cubicBezTo>
                  <a:cubicBezTo>
                    <a:pt x="162659" y="35641"/>
                    <a:pt x="143917" y="48083"/>
                    <a:pt x="125188" y="62342"/>
                  </a:cubicBezTo>
                  <a:cubicBezTo>
                    <a:pt x="125188" y="62342"/>
                    <a:pt x="98155" y="43931"/>
                    <a:pt x="96166" y="42936"/>
                  </a:cubicBezTo>
                  <a:cubicBezTo>
                    <a:pt x="91364" y="40456"/>
                    <a:pt x="85727" y="39289"/>
                    <a:pt x="80090" y="39289"/>
                  </a:cubicBezTo>
                  <a:cubicBezTo>
                    <a:pt x="78432" y="39289"/>
                    <a:pt x="76774" y="39289"/>
                    <a:pt x="75275" y="39461"/>
                  </a:cubicBezTo>
                  <a:cubicBezTo>
                    <a:pt x="69637" y="40284"/>
                    <a:pt x="64332" y="42273"/>
                    <a:pt x="58867" y="43268"/>
                  </a:cubicBezTo>
                  <a:cubicBezTo>
                    <a:pt x="57037" y="43600"/>
                    <a:pt x="55219" y="43772"/>
                    <a:pt x="53389" y="43772"/>
                  </a:cubicBezTo>
                  <a:cubicBezTo>
                    <a:pt x="49410" y="43772"/>
                    <a:pt x="45603" y="42936"/>
                    <a:pt x="42778" y="40615"/>
                  </a:cubicBezTo>
                  <a:cubicBezTo>
                    <a:pt x="38971" y="37803"/>
                    <a:pt x="38308" y="32988"/>
                    <a:pt x="34328" y="30176"/>
                  </a:cubicBezTo>
                  <a:cubicBezTo>
                    <a:pt x="29845" y="26860"/>
                    <a:pt x="22881" y="27351"/>
                    <a:pt x="17416" y="25361"/>
                  </a:cubicBezTo>
                  <a:cubicBezTo>
                    <a:pt x="10453" y="22709"/>
                    <a:pt x="6633" y="15917"/>
                    <a:pt x="1" y="13424"/>
                  </a:cubicBezTo>
                  <a:lnTo>
                    <a:pt x="1" y="64995"/>
                  </a:lnTo>
                  <a:lnTo>
                    <a:pt x="282859" y="64995"/>
                  </a:lnTo>
                  <a:lnTo>
                    <a:pt x="2828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23"/>
          <p:cNvGrpSpPr/>
          <p:nvPr/>
        </p:nvGrpSpPr>
        <p:grpSpPr>
          <a:xfrm flipH="1">
            <a:off x="-8675" y="4283850"/>
            <a:ext cx="5723675" cy="1888350"/>
            <a:chOff x="2315700" y="3585450"/>
            <a:chExt cx="5723675" cy="1888350"/>
          </a:xfrm>
        </p:grpSpPr>
        <p:sp>
          <p:nvSpPr>
            <p:cNvPr id="196" name="Google Shape;196;p23"/>
            <p:cNvSpPr/>
            <p:nvPr/>
          </p:nvSpPr>
          <p:spPr>
            <a:xfrm>
              <a:off x="2315700" y="3585450"/>
              <a:ext cx="5723675" cy="1888350"/>
            </a:xfrm>
            <a:custGeom>
              <a:avLst/>
              <a:gdLst/>
              <a:ahLst/>
              <a:cxnLst/>
              <a:rect l="l" t="t" r="r" b="b"/>
              <a:pathLst>
                <a:path w="228947" h="75534" extrusionOk="0">
                  <a:moveTo>
                    <a:pt x="228946" y="1"/>
                  </a:moveTo>
                  <a:cubicBezTo>
                    <a:pt x="228946" y="1"/>
                    <a:pt x="201187" y="13171"/>
                    <a:pt x="162466" y="13171"/>
                  </a:cubicBezTo>
                  <a:cubicBezTo>
                    <a:pt x="147716" y="13171"/>
                    <a:pt x="131375" y="11260"/>
                    <a:pt x="114373" y="5982"/>
                  </a:cubicBezTo>
                  <a:cubicBezTo>
                    <a:pt x="100410" y="1711"/>
                    <a:pt x="88185" y="61"/>
                    <a:pt x="77629" y="61"/>
                  </a:cubicBezTo>
                  <a:cubicBezTo>
                    <a:pt x="41886" y="61"/>
                    <a:pt x="25271" y="18976"/>
                    <a:pt x="25116" y="19120"/>
                  </a:cubicBezTo>
                  <a:cubicBezTo>
                    <a:pt x="20680" y="24730"/>
                    <a:pt x="19320" y="29552"/>
                    <a:pt x="23385" y="33231"/>
                  </a:cubicBezTo>
                  <a:cubicBezTo>
                    <a:pt x="38068" y="45982"/>
                    <a:pt x="41545" y="59305"/>
                    <a:pt x="0" y="75533"/>
                  </a:cubicBezTo>
                  <a:lnTo>
                    <a:pt x="228946" y="75533"/>
                  </a:lnTo>
                  <a:lnTo>
                    <a:pt x="228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2798675" y="3590100"/>
              <a:ext cx="3646825" cy="1835025"/>
            </a:xfrm>
            <a:custGeom>
              <a:avLst/>
              <a:gdLst/>
              <a:ahLst/>
              <a:cxnLst/>
              <a:rect l="l" t="t" r="r" b="b"/>
              <a:pathLst>
                <a:path w="145873" h="73401" extrusionOk="0">
                  <a:moveTo>
                    <a:pt x="52365" y="0"/>
                  </a:moveTo>
                  <a:lnTo>
                    <a:pt x="52365" y="0"/>
                  </a:lnTo>
                  <a:cubicBezTo>
                    <a:pt x="20681" y="1932"/>
                    <a:pt x="5998" y="18748"/>
                    <a:pt x="5797" y="18934"/>
                  </a:cubicBezTo>
                  <a:cubicBezTo>
                    <a:pt x="1361" y="24544"/>
                    <a:pt x="1" y="29366"/>
                    <a:pt x="4066" y="33045"/>
                  </a:cubicBezTo>
                  <a:cubicBezTo>
                    <a:pt x="13138" y="40958"/>
                    <a:pt x="17976" y="49072"/>
                    <a:pt x="10248" y="58160"/>
                  </a:cubicBezTo>
                  <a:cubicBezTo>
                    <a:pt x="11021" y="58732"/>
                    <a:pt x="11979" y="59320"/>
                    <a:pt x="12752" y="59892"/>
                  </a:cubicBezTo>
                  <a:cubicBezTo>
                    <a:pt x="29753" y="71870"/>
                    <a:pt x="44822" y="72256"/>
                    <a:pt x="60479" y="73029"/>
                  </a:cubicBezTo>
                  <a:cubicBezTo>
                    <a:pt x="64733" y="73294"/>
                    <a:pt x="70001" y="73401"/>
                    <a:pt x="75588" y="73401"/>
                  </a:cubicBezTo>
                  <a:cubicBezTo>
                    <a:pt x="90549" y="73401"/>
                    <a:pt x="107798" y="72633"/>
                    <a:pt x="113987" y="72071"/>
                  </a:cubicBezTo>
                  <a:cubicBezTo>
                    <a:pt x="122488" y="71298"/>
                    <a:pt x="145872" y="48686"/>
                    <a:pt x="145872" y="48686"/>
                  </a:cubicBezTo>
                  <a:lnTo>
                    <a:pt x="145872" y="48686"/>
                  </a:lnTo>
                  <a:cubicBezTo>
                    <a:pt x="145872" y="48686"/>
                    <a:pt x="130675" y="50649"/>
                    <a:pt x="111651" y="50649"/>
                  </a:cubicBezTo>
                  <a:cubicBezTo>
                    <a:pt x="86822" y="50649"/>
                    <a:pt x="55474" y="47305"/>
                    <a:pt x="42891" y="31886"/>
                  </a:cubicBezTo>
                  <a:cubicBezTo>
                    <a:pt x="20681" y="4838"/>
                    <a:pt x="52364" y="0"/>
                    <a:pt x="52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3"/>
          <p:cNvSpPr/>
          <p:nvPr/>
        </p:nvSpPr>
        <p:spPr>
          <a:xfrm>
            <a:off x="218538" y="3132800"/>
            <a:ext cx="894125" cy="2448850"/>
          </a:xfrm>
          <a:custGeom>
            <a:avLst/>
            <a:gdLst/>
            <a:ahLst/>
            <a:cxnLst/>
            <a:rect l="l" t="t" r="r" b="b"/>
            <a:pathLst>
              <a:path w="35765" h="97954" extrusionOk="0">
                <a:moveTo>
                  <a:pt x="18693" y="0"/>
                </a:moveTo>
                <a:cubicBezTo>
                  <a:pt x="18693" y="48"/>
                  <a:pt x="18693" y="48"/>
                  <a:pt x="18645" y="48"/>
                </a:cubicBezTo>
                <a:cubicBezTo>
                  <a:pt x="18601" y="141"/>
                  <a:pt x="18553" y="233"/>
                  <a:pt x="18460" y="326"/>
                </a:cubicBezTo>
                <a:cubicBezTo>
                  <a:pt x="18368" y="463"/>
                  <a:pt x="18323" y="555"/>
                  <a:pt x="18231" y="648"/>
                </a:cubicBezTo>
                <a:cubicBezTo>
                  <a:pt x="18183" y="696"/>
                  <a:pt x="18183" y="740"/>
                  <a:pt x="18138" y="788"/>
                </a:cubicBezTo>
                <a:cubicBezTo>
                  <a:pt x="18090" y="881"/>
                  <a:pt x="17998" y="974"/>
                  <a:pt x="17953" y="1066"/>
                </a:cubicBezTo>
                <a:cubicBezTo>
                  <a:pt x="17905" y="1159"/>
                  <a:pt x="17861" y="1203"/>
                  <a:pt x="17861" y="1251"/>
                </a:cubicBezTo>
                <a:cubicBezTo>
                  <a:pt x="17812" y="1344"/>
                  <a:pt x="17720" y="1436"/>
                  <a:pt x="17676" y="1529"/>
                </a:cubicBezTo>
                <a:cubicBezTo>
                  <a:pt x="17627" y="1573"/>
                  <a:pt x="17627" y="1666"/>
                  <a:pt x="17583" y="1714"/>
                </a:cubicBezTo>
                <a:lnTo>
                  <a:pt x="17442" y="1991"/>
                </a:lnTo>
                <a:cubicBezTo>
                  <a:pt x="17398" y="2084"/>
                  <a:pt x="17350" y="2128"/>
                  <a:pt x="17305" y="2221"/>
                </a:cubicBezTo>
                <a:cubicBezTo>
                  <a:pt x="17257" y="2313"/>
                  <a:pt x="17213" y="2406"/>
                  <a:pt x="17213" y="2499"/>
                </a:cubicBezTo>
                <a:cubicBezTo>
                  <a:pt x="17165" y="2547"/>
                  <a:pt x="17120" y="2639"/>
                  <a:pt x="17072" y="2684"/>
                </a:cubicBezTo>
                <a:cubicBezTo>
                  <a:pt x="17072" y="2776"/>
                  <a:pt x="17028" y="2869"/>
                  <a:pt x="16980" y="2961"/>
                </a:cubicBezTo>
                <a:cubicBezTo>
                  <a:pt x="16935" y="3054"/>
                  <a:pt x="16935" y="3102"/>
                  <a:pt x="16887" y="3194"/>
                </a:cubicBezTo>
                <a:cubicBezTo>
                  <a:pt x="16843" y="3287"/>
                  <a:pt x="16795" y="3379"/>
                  <a:pt x="16795" y="3472"/>
                </a:cubicBezTo>
                <a:cubicBezTo>
                  <a:pt x="16750" y="3565"/>
                  <a:pt x="16702" y="3657"/>
                  <a:pt x="16702" y="3702"/>
                </a:cubicBezTo>
                <a:cubicBezTo>
                  <a:pt x="16658" y="3794"/>
                  <a:pt x="16658" y="3887"/>
                  <a:pt x="16609" y="3979"/>
                </a:cubicBezTo>
                <a:cubicBezTo>
                  <a:pt x="16565" y="4072"/>
                  <a:pt x="16565" y="4164"/>
                  <a:pt x="16517" y="4257"/>
                </a:cubicBezTo>
                <a:cubicBezTo>
                  <a:pt x="16517" y="4349"/>
                  <a:pt x="16473" y="4442"/>
                  <a:pt x="16473" y="4490"/>
                </a:cubicBezTo>
                <a:cubicBezTo>
                  <a:pt x="16424" y="4582"/>
                  <a:pt x="16424" y="4675"/>
                  <a:pt x="16380" y="4768"/>
                </a:cubicBezTo>
                <a:cubicBezTo>
                  <a:pt x="16380" y="4860"/>
                  <a:pt x="16332" y="4953"/>
                  <a:pt x="16332" y="5045"/>
                </a:cubicBezTo>
                <a:cubicBezTo>
                  <a:pt x="16287" y="5138"/>
                  <a:pt x="16287" y="5230"/>
                  <a:pt x="16287" y="5323"/>
                </a:cubicBezTo>
                <a:cubicBezTo>
                  <a:pt x="16239" y="5415"/>
                  <a:pt x="16239" y="5508"/>
                  <a:pt x="16239" y="5600"/>
                </a:cubicBezTo>
                <a:cubicBezTo>
                  <a:pt x="16195" y="5693"/>
                  <a:pt x="16195" y="5785"/>
                  <a:pt x="16195" y="5878"/>
                </a:cubicBezTo>
                <a:cubicBezTo>
                  <a:pt x="16147" y="5971"/>
                  <a:pt x="16147" y="6063"/>
                  <a:pt x="16147" y="6156"/>
                </a:cubicBezTo>
                <a:cubicBezTo>
                  <a:pt x="16147" y="6248"/>
                  <a:pt x="16102" y="6341"/>
                  <a:pt x="16102" y="6433"/>
                </a:cubicBezTo>
                <a:lnTo>
                  <a:pt x="16102" y="6711"/>
                </a:lnTo>
                <a:cubicBezTo>
                  <a:pt x="16054" y="6803"/>
                  <a:pt x="16054" y="6896"/>
                  <a:pt x="16054" y="6988"/>
                </a:cubicBezTo>
                <a:lnTo>
                  <a:pt x="16054" y="7266"/>
                </a:lnTo>
                <a:lnTo>
                  <a:pt x="16054" y="7588"/>
                </a:lnTo>
                <a:lnTo>
                  <a:pt x="16054" y="7821"/>
                </a:lnTo>
                <a:lnTo>
                  <a:pt x="16054" y="8284"/>
                </a:lnTo>
                <a:lnTo>
                  <a:pt x="16054" y="8421"/>
                </a:lnTo>
                <a:cubicBezTo>
                  <a:pt x="16147" y="9857"/>
                  <a:pt x="16473" y="11197"/>
                  <a:pt x="17028" y="12448"/>
                </a:cubicBezTo>
                <a:cubicBezTo>
                  <a:pt x="17535" y="13744"/>
                  <a:pt x="18323" y="14899"/>
                  <a:pt x="19249" y="15917"/>
                </a:cubicBezTo>
                <a:cubicBezTo>
                  <a:pt x="18323" y="16612"/>
                  <a:pt x="16750" y="17908"/>
                  <a:pt x="14899" y="19803"/>
                </a:cubicBezTo>
                <a:cubicBezTo>
                  <a:pt x="14481" y="20266"/>
                  <a:pt x="14018" y="20777"/>
                  <a:pt x="13556" y="21284"/>
                </a:cubicBezTo>
                <a:lnTo>
                  <a:pt x="12864" y="22117"/>
                </a:lnTo>
                <a:cubicBezTo>
                  <a:pt x="12723" y="22302"/>
                  <a:pt x="12538" y="22442"/>
                  <a:pt x="12401" y="22627"/>
                </a:cubicBezTo>
                <a:cubicBezTo>
                  <a:pt x="12260" y="22857"/>
                  <a:pt x="12075" y="23042"/>
                  <a:pt x="11938" y="23275"/>
                </a:cubicBezTo>
                <a:cubicBezTo>
                  <a:pt x="10507" y="25027"/>
                  <a:pt x="8988" y="27238"/>
                  <a:pt x="7512" y="29770"/>
                </a:cubicBezTo>
                <a:lnTo>
                  <a:pt x="7512" y="29770"/>
                </a:lnTo>
                <a:cubicBezTo>
                  <a:pt x="7560" y="29562"/>
                  <a:pt x="7638" y="29357"/>
                  <a:pt x="7681" y="29149"/>
                </a:cubicBezTo>
                <a:cubicBezTo>
                  <a:pt x="8374" y="26792"/>
                  <a:pt x="8329" y="24201"/>
                  <a:pt x="7448" y="21746"/>
                </a:cubicBezTo>
                <a:cubicBezTo>
                  <a:pt x="6430" y="18785"/>
                  <a:pt x="4350" y="16427"/>
                  <a:pt x="1803" y="15039"/>
                </a:cubicBezTo>
                <a:cubicBezTo>
                  <a:pt x="1803" y="15039"/>
                  <a:pt x="1759" y="15084"/>
                  <a:pt x="1759" y="15132"/>
                </a:cubicBezTo>
                <a:cubicBezTo>
                  <a:pt x="693" y="17815"/>
                  <a:pt x="508" y="20869"/>
                  <a:pt x="1574" y="23830"/>
                </a:cubicBezTo>
                <a:cubicBezTo>
                  <a:pt x="2544" y="26607"/>
                  <a:pt x="4443" y="28827"/>
                  <a:pt x="6756" y="30260"/>
                </a:cubicBezTo>
                <a:cubicBezTo>
                  <a:pt x="6893" y="30352"/>
                  <a:pt x="6986" y="30401"/>
                  <a:pt x="7126" y="30493"/>
                </a:cubicBezTo>
                <a:cubicBezTo>
                  <a:pt x="7078" y="30538"/>
                  <a:pt x="7078" y="30586"/>
                  <a:pt x="7034" y="30678"/>
                </a:cubicBezTo>
                <a:cubicBezTo>
                  <a:pt x="6478" y="31696"/>
                  <a:pt x="5923" y="32758"/>
                  <a:pt x="5412" y="33917"/>
                </a:cubicBezTo>
                <a:cubicBezTo>
                  <a:pt x="1988" y="41413"/>
                  <a:pt x="278" y="49741"/>
                  <a:pt x="278" y="58717"/>
                </a:cubicBezTo>
                <a:cubicBezTo>
                  <a:pt x="278" y="75789"/>
                  <a:pt x="6245" y="89995"/>
                  <a:pt x="9347" y="97953"/>
                </a:cubicBezTo>
                <a:lnTo>
                  <a:pt x="9069" y="94900"/>
                </a:lnTo>
                <a:cubicBezTo>
                  <a:pt x="1" y="72690"/>
                  <a:pt x="1" y="55893"/>
                  <a:pt x="2821" y="44004"/>
                </a:cubicBezTo>
                <a:lnTo>
                  <a:pt x="2821" y="44004"/>
                </a:lnTo>
                <a:cubicBezTo>
                  <a:pt x="4562" y="44906"/>
                  <a:pt x="6483" y="45405"/>
                  <a:pt x="8490" y="45405"/>
                </a:cubicBezTo>
                <a:cubicBezTo>
                  <a:pt x="9363" y="45405"/>
                  <a:pt x="10252" y="45311"/>
                  <a:pt x="11150" y="45114"/>
                </a:cubicBezTo>
                <a:cubicBezTo>
                  <a:pt x="14203" y="44466"/>
                  <a:pt x="16795" y="42708"/>
                  <a:pt x="18508" y="40347"/>
                </a:cubicBezTo>
                <a:cubicBezTo>
                  <a:pt x="16674" y="39315"/>
                  <a:pt x="14577" y="38738"/>
                  <a:pt x="12390" y="38738"/>
                </a:cubicBezTo>
                <a:cubicBezTo>
                  <a:pt x="11540" y="38738"/>
                  <a:pt x="10677" y="38825"/>
                  <a:pt x="9810" y="39007"/>
                </a:cubicBezTo>
                <a:cubicBezTo>
                  <a:pt x="7078" y="39606"/>
                  <a:pt x="4765" y="41042"/>
                  <a:pt x="3099" y="42986"/>
                </a:cubicBezTo>
                <a:cubicBezTo>
                  <a:pt x="3932" y="39699"/>
                  <a:pt x="4998" y="36830"/>
                  <a:pt x="6153" y="34332"/>
                </a:cubicBezTo>
                <a:cubicBezTo>
                  <a:pt x="6663" y="33177"/>
                  <a:pt x="7219" y="32018"/>
                  <a:pt x="7818" y="31000"/>
                </a:cubicBezTo>
                <a:cubicBezTo>
                  <a:pt x="9810" y="32944"/>
                  <a:pt x="12445" y="34287"/>
                  <a:pt x="15455" y="34565"/>
                </a:cubicBezTo>
                <a:cubicBezTo>
                  <a:pt x="15824" y="34597"/>
                  <a:pt x="16192" y="34613"/>
                  <a:pt x="16557" y="34613"/>
                </a:cubicBezTo>
                <a:cubicBezTo>
                  <a:pt x="19298" y="34613"/>
                  <a:pt x="21878" y="33710"/>
                  <a:pt x="23920" y="32159"/>
                </a:cubicBezTo>
                <a:cubicBezTo>
                  <a:pt x="21932" y="30030"/>
                  <a:pt x="19156" y="28594"/>
                  <a:pt x="16010" y="28317"/>
                </a:cubicBezTo>
                <a:cubicBezTo>
                  <a:pt x="15664" y="28289"/>
                  <a:pt x="15322" y="28275"/>
                  <a:pt x="14982" y="28275"/>
                </a:cubicBezTo>
                <a:cubicBezTo>
                  <a:pt x="12502" y="28275"/>
                  <a:pt x="10190" y="29000"/>
                  <a:pt x="8237" y="30260"/>
                </a:cubicBezTo>
                <a:cubicBezTo>
                  <a:pt x="9532" y="27902"/>
                  <a:pt x="10965" y="25866"/>
                  <a:pt x="12308" y="24152"/>
                </a:cubicBezTo>
                <a:cubicBezTo>
                  <a:pt x="12353" y="24060"/>
                  <a:pt x="12401" y="24015"/>
                  <a:pt x="12445" y="23967"/>
                </a:cubicBezTo>
                <a:cubicBezTo>
                  <a:pt x="12445" y="23923"/>
                  <a:pt x="12493" y="23923"/>
                  <a:pt x="12493" y="23923"/>
                </a:cubicBezTo>
                <a:lnTo>
                  <a:pt x="12493" y="23875"/>
                </a:lnTo>
                <a:cubicBezTo>
                  <a:pt x="13881" y="25170"/>
                  <a:pt x="15684" y="26003"/>
                  <a:pt x="17720" y="26096"/>
                </a:cubicBezTo>
                <a:cubicBezTo>
                  <a:pt x="17847" y="26101"/>
                  <a:pt x="17973" y="26104"/>
                  <a:pt x="18098" y="26104"/>
                </a:cubicBezTo>
                <a:cubicBezTo>
                  <a:pt x="20078" y="26104"/>
                  <a:pt x="21883" y="25424"/>
                  <a:pt x="23320" y="24293"/>
                </a:cubicBezTo>
                <a:cubicBezTo>
                  <a:pt x="21932" y="22905"/>
                  <a:pt x="20033" y="22024"/>
                  <a:pt x="17953" y="21932"/>
                </a:cubicBezTo>
                <a:cubicBezTo>
                  <a:pt x="17809" y="21924"/>
                  <a:pt x="17667" y="21921"/>
                  <a:pt x="17525" y="21921"/>
                </a:cubicBezTo>
                <a:cubicBezTo>
                  <a:pt x="15838" y="21921"/>
                  <a:pt x="14281" y="22422"/>
                  <a:pt x="13000" y="23275"/>
                </a:cubicBezTo>
                <a:cubicBezTo>
                  <a:pt x="15917" y="19711"/>
                  <a:pt x="18553" y="17538"/>
                  <a:pt x="19804" y="16564"/>
                </a:cubicBezTo>
                <a:cubicBezTo>
                  <a:pt x="21562" y="18833"/>
                  <a:pt x="24061" y="20543"/>
                  <a:pt x="27066" y="21147"/>
                </a:cubicBezTo>
                <a:cubicBezTo>
                  <a:pt x="27929" y="21327"/>
                  <a:pt x="28788" y="21414"/>
                  <a:pt x="29634" y="21414"/>
                </a:cubicBezTo>
                <a:cubicBezTo>
                  <a:pt x="31827" y="21414"/>
                  <a:pt x="33929" y="20827"/>
                  <a:pt x="35765" y="19759"/>
                </a:cubicBezTo>
                <a:cubicBezTo>
                  <a:pt x="34007" y="17445"/>
                  <a:pt x="31464" y="15687"/>
                  <a:pt x="28362" y="15039"/>
                </a:cubicBezTo>
                <a:cubicBezTo>
                  <a:pt x="27577" y="14854"/>
                  <a:pt x="26789" y="14806"/>
                  <a:pt x="26004" y="14762"/>
                </a:cubicBezTo>
                <a:cubicBezTo>
                  <a:pt x="26696" y="14392"/>
                  <a:pt x="27344" y="13929"/>
                  <a:pt x="27947" y="13418"/>
                </a:cubicBezTo>
                <a:cubicBezTo>
                  <a:pt x="30305" y="11338"/>
                  <a:pt x="31741" y="8562"/>
                  <a:pt x="32111" y="5645"/>
                </a:cubicBezTo>
                <a:cubicBezTo>
                  <a:pt x="29195" y="5645"/>
                  <a:pt x="26233" y="6618"/>
                  <a:pt x="23827" y="8699"/>
                </a:cubicBezTo>
                <a:cubicBezTo>
                  <a:pt x="23228" y="9209"/>
                  <a:pt x="22717" y="9765"/>
                  <a:pt x="22254" y="10364"/>
                </a:cubicBezTo>
                <a:cubicBezTo>
                  <a:pt x="22347" y="9624"/>
                  <a:pt x="22347" y="8839"/>
                  <a:pt x="22302" y="8051"/>
                </a:cubicBezTo>
                <a:cubicBezTo>
                  <a:pt x="22302" y="7636"/>
                  <a:pt x="22254" y="7266"/>
                  <a:pt x="22210" y="6848"/>
                </a:cubicBezTo>
                <a:cubicBezTo>
                  <a:pt x="21884" y="4997"/>
                  <a:pt x="21192" y="3287"/>
                  <a:pt x="20174" y="1806"/>
                </a:cubicBezTo>
                <a:cubicBezTo>
                  <a:pt x="19756" y="1159"/>
                  <a:pt x="19249" y="555"/>
                  <a:pt x="186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0" r:id="rId7"/>
    <p:sldLayoutId id="2147483661" r:id="rId8"/>
    <p:sldLayoutId id="2147483669" r:id="rId9"/>
    <p:sldLayoutId id="2147483671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3"/>
          <p:cNvGrpSpPr/>
          <p:nvPr/>
        </p:nvGrpSpPr>
        <p:grpSpPr>
          <a:xfrm>
            <a:off x="7726675" y="2737075"/>
            <a:ext cx="535300" cy="194950"/>
            <a:chOff x="5054325" y="1441125"/>
            <a:chExt cx="535300" cy="194950"/>
          </a:xfrm>
        </p:grpSpPr>
        <p:sp>
          <p:nvSpPr>
            <p:cNvPr id="277" name="Google Shape;277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33"/>
          <p:cNvGrpSpPr/>
          <p:nvPr/>
        </p:nvGrpSpPr>
        <p:grpSpPr>
          <a:xfrm>
            <a:off x="5221600" y="1845625"/>
            <a:ext cx="535300" cy="194950"/>
            <a:chOff x="5054325" y="1441125"/>
            <a:chExt cx="535300" cy="194950"/>
          </a:xfrm>
        </p:grpSpPr>
        <p:sp>
          <p:nvSpPr>
            <p:cNvPr id="280" name="Google Shape;280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" name="Google Shape;282;p33"/>
          <p:cNvGrpSpPr/>
          <p:nvPr/>
        </p:nvGrpSpPr>
        <p:grpSpPr>
          <a:xfrm>
            <a:off x="6803675" y="1785450"/>
            <a:ext cx="535300" cy="194950"/>
            <a:chOff x="5054325" y="1441125"/>
            <a:chExt cx="535300" cy="194950"/>
          </a:xfrm>
        </p:grpSpPr>
        <p:sp>
          <p:nvSpPr>
            <p:cNvPr id="283" name="Google Shape;283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33"/>
          <p:cNvSpPr txBox="1">
            <a:spLocks noGrp="1"/>
          </p:cNvSpPr>
          <p:nvPr>
            <p:ph type="ctrTitle"/>
          </p:nvPr>
        </p:nvSpPr>
        <p:spPr>
          <a:xfrm>
            <a:off x="737700" y="1201125"/>
            <a:ext cx="4586400" cy="15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</a:t>
            </a:r>
            <a:br>
              <a:rPr lang="en-US" dirty="0"/>
            </a:br>
            <a:r>
              <a:rPr lang="en-US" dirty="0"/>
              <a:t>Coding</a:t>
            </a:r>
            <a:endParaRPr dirty="0"/>
          </a:p>
        </p:txBody>
      </p:sp>
      <p:grpSp>
        <p:nvGrpSpPr>
          <p:cNvPr id="287" name="Google Shape;287;p33"/>
          <p:cNvGrpSpPr/>
          <p:nvPr/>
        </p:nvGrpSpPr>
        <p:grpSpPr>
          <a:xfrm>
            <a:off x="5410199" y="1847860"/>
            <a:ext cx="3472597" cy="2899165"/>
            <a:chOff x="5486399" y="2000260"/>
            <a:chExt cx="3472597" cy="2899165"/>
          </a:xfrm>
        </p:grpSpPr>
        <p:grpSp>
          <p:nvGrpSpPr>
            <p:cNvPr id="288" name="Google Shape;288;p33"/>
            <p:cNvGrpSpPr/>
            <p:nvPr/>
          </p:nvGrpSpPr>
          <p:grpSpPr>
            <a:xfrm>
              <a:off x="7932255" y="3060679"/>
              <a:ext cx="157641" cy="90525"/>
              <a:chOff x="1469050" y="2166475"/>
              <a:chExt cx="281150" cy="161450"/>
            </a:xfrm>
          </p:grpSpPr>
          <p:sp>
            <p:nvSpPr>
              <p:cNvPr id="289" name="Google Shape;289;p33"/>
              <p:cNvSpPr/>
              <p:nvPr/>
            </p:nvSpPr>
            <p:spPr>
              <a:xfrm>
                <a:off x="1520750" y="2193525"/>
                <a:ext cx="187400" cy="73200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2928" extrusionOk="0">
                    <a:moveTo>
                      <a:pt x="999" y="0"/>
                    </a:moveTo>
                    <a:cubicBezTo>
                      <a:pt x="668" y="0"/>
                      <a:pt x="308" y="124"/>
                      <a:pt x="1" y="248"/>
                    </a:cubicBezTo>
                    <a:cubicBezTo>
                      <a:pt x="279" y="136"/>
                      <a:pt x="600" y="67"/>
                      <a:pt x="904" y="67"/>
                    </a:cubicBezTo>
                    <a:cubicBezTo>
                      <a:pt x="1014" y="67"/>
                      <a:pt x="1122" y="76"/>
                      <a:pt x="1224" y="95"/>
                    </a:cubicBezTo>
                    <a:cubicBezTo>
                      <a:pt x="1450" y="95"/>
                      <a:pt x="1683" y="175"/>
                      <a:pt x="1836" y="328"/>
                    </a:cubicBezTo>
                    <a:cubicBezTo>
                      <a:pt x="1683" y="175"/>
                      <a:pt x="1450" y="95"/>
                      <a:pt x="1224" y="22"/>
                    </a:cubicBezTo>
                    <a:cubicBezTo>
                      <a:pt x="1151" y="7"/>
                      <a:pt x="1076" y="0"/>
                      <a:pt x="999" y="0"/>
                    </a:cubicBezTo>
                    <a:close/>
                    <a:moveTo>
                      <a:pt x="1836" y="328"/>
                    </a:moveTo>
                    <a:lnTo>
                      <a:pt x="1836" y="328"/>
                    </a:lnTo>
                    <a:cubicBezTo>
                      <a:pt x="1909" y="401"/>
                      <a:pt x="1909" y="481"/>
                      <a:pt x="1989" y="554"/>
                    </a:cubicBezTo>
                    <a:lnTo>
                      <a:pt x="2215" y="787"/>
                    </a:lnTo>
                    <a:cubicBezTo>
                      <a:pt x="2368" y="940"/>
                      <a:pt x="2601" y="1093"/>
                      <a:pt x="2827" y="1166"/>
                    </a:cubicBezTo>
                    <a:cubicBezTo>
                      <a:pt x="2980" y="1245"/>
                      <a:pt x="3212" y="1245"/>
                      <a:pt x="3439" y="1245"/>
                    </a:cubicBezTo>
                    <a:cubicBezTo>
                      <a:pt x="3212" y="1166"/>
                      <a:pt x="2980" y="1166"/>
                      <a:pt x="2827" y="1093"/>
                    </a:cubicBezTo>
                    <a:cubicBezTo>
                      <a:pt x="2601" y="1013"/>
                      <a:pt x="2448" y="940"/>
                      <a:pt x="2295" y="787"/>
                    </a:cubicBezTo>
                    <a:lnTo>
                      <a:pt x="2062" y="554"/>
                    </a:lnTo>
                    <a:lnTo>
                      <a:pt x="1836" y="328"/>
                    </a:lnTo>
                    <a:close/>
                    <a:moveTo>
                      <a:pt x="3439" y="1245"/>
                    </a:moveTo>
                    <a:cubicBezTo>
                      <a:pt x="3671" y="1319"/>
                      <a:pt x="3824" y="1398"/>
                      <a:pt x="4051" y="1398"/>
                    </a:cubicBezTo>
                    <a:cubicBezTo>
                      <a:pt x="3898" y="1319"/>
                      <a:pt x="3671" y="1245"/>
                      <a:pt x="3439" y="1245"/>
                    </a:cubicBezTo>
                    <a:close/>
                    <a:moveTo>
                      <a:pt x="4051" y="1398"/>
                    </a:moveTo>
                    <a:cubicBezTo>
                      <a:pt x="4283" y="1472"/>
                      <a:pt x="4436" y="1625"/>
                      <a:pt x="4589" y="1704"/>
                    </a:cubicBezTo>
                    <a:cubicBezTo>
                      <a:pt x="4815" y="1857"/>
                      <a:pt x="4968" y="2010"/>
                      <a:pt x="5121" y="2163"/>
                    </a:cubicBezTo>
                    <a:cubicBezTo>
                      <a:pt x="5201" y="2163"/>
                      <a:pt x="5354" y="2237"/>
                      <a:pt x="5427" y="2316"/>
                    </a:cubicBezTo>
                    <a:cubicBezTo>
                      <a:pt x="5507" y="2316"/>
                      <a:pt x="5580" y="2390"/>
                      <a:pt x="5733" y="2390"/>
                    </a:cubicBezTo>
                    <a:cubicBezTo>
                      <a:pt x="5660" y="2316"/>
                      <a:pt x="5507" y="2316"/>
                      <a:pt x="5427" y="2237"/>
                    </a:cubicBezTo>
                    <a:cubicBezTo>
                      <a:pt x="5354" y="2237"/>
                      <a:pt x="5274" y="2163"/>
                      <a:pt x="5121" y="2084"/>
                    </a:cubicBezTo>
                    <a:cubicBezTo>
                      <a:pt x="4968" y="1931"/>
                      <a:pt x="4815" y="1778"/>
                      <a:pt x="4662" y="1704"/>
                    </a:cubicBezTo>
                    <a:cubicBezTo>
                      <a:pt x="4510" y="1551"/>
                      <a:pt x="4283" y="1472"/>
                      <a:pt x="4051" y="1398"/>
                    </a:cubicBezTo>
                    <a:close/>
                    <a:moveTo>
                      <a:pt x="5733" y="2390"/>
                    </a:moveTo>
                    <a:cubicBezTo>
                      <a:pt x="6119" y="2543"/>
                      <a:pt x="6577" y="2469"/>
                      <a:pt x="7036" y="2622"/>
                    </a:cubicBezTo>
                    <a:cubicBezTo>
                      <a:pt x="7189" y="2622"/>
                      <a:pt x="7416" y="2775"/>
                      <a:pt x="7495" y="2928"/>
                    </a:cubicBezTo>
                    <a:cubicBezTo>
                      <a:pt x="7416" y="2775"/>
                      <a:pt x="7189" y="2622"/>
                      <a:pt x="7036" y="2543"/>
                    </a:cubicBezTo>
                    <a:cubicBezTo>
                      <a:pt x="6577" y="2469"/>
                      <a:pt x="6119" y="2469"/>
                      <a:pt x="5733" y="2390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3"/>
              <p:cNvSpPr/>
              <p:nvPr/>
            </p:nvSpPr>
            <p:spPr>
              <a:xfrm>
                <a:off x="1581925" y="2166475"/>
                <a:ext cx="16827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4010" extrusionOk="0">
                    <a:moveTo>
                      <a:pt x="609" y="0"/>
                    </a:moveTo>
                    <a:cubicBezTo>
                      <a:pt x="406" y="0"/>
                      <a:pt x="203" y="10"/>
                      <a:pt x="1" y="33"/>
                    </a:cubicBezTo>
                    <a:lnTo>
                      <a:pt x="1071" y="33"/>
                    </a:lnTo>
                    <a:cubicBezTo>
                      <a:pt x="1377" y="33"/>
                      <a:pt x="1757" y="107"/>
                      <a:pt x="2063" y="186"/>
                    </a:cubicBezTo>
                    <a:cubicBezTo>
                      <a:pt x="2448" y="186"/>
                      <a:pt x="2754" y="260"/>
                      <a:pt x="3133" y="413"/>
                    </a:cubicBezTo>
                    <a:cubicBezTo>
                      <a:pt x="3439" y="492"/>
                      <a:pt x="3745" y="645"/>
                      <a:pt x="3977" y="871"/>
                    </a:cubicBezTo>
                    <a:cubicBezTo>
                      <a:pt x="4130" y="1024"/>
                      <a:pt x="4204" y="1177"/>
                      <a:pt x="4357" y="1330"/>
                    </a:cubicBezTo>
                    <a:cubicBezTo>
                      <a:pt x="4436" y="1410"/>
                      <a:pt x="4589" y="1563"/>
                      <a:pt x="4742" y="1636"/>
                    </a:cubicBezTo>
                    <a:lnTo>
                      <a:pt x="4357" y="1257"/>
                    </a:lnTo>
                    <a:cubicBezTo>
                      <a:pt x="4283" y="1104"/>
                      <a:pt x="4204" y="951"/>
                      <a:pt x="4051" y="871"/>
                    </a:cubicBezTo>
                    <a:cubicBezTo>
                      <a:pt x="3745" y="645"/>
                      <a:pt x="3439" y="492"/>
                      <a:pt x="3133" y="339"/>
                    </a:cubicBezTo>
                    <a:cubicBezTo>
                      <a:pt x="2754" y="260"/>
                      <a:pt x="2448" y="186"/>
                      <a:pt x="2063" y="107"/>
                    </a:cubicBezTo>
                    <a:cubicBezTo>
                      <a:pt x="1580" y="55"/>
                      <a:pt x="1094" y="0"/>
                      <a:pt x="609" y="0"/>
                    </a:cubicBezTo>
                    <a:close/>
                    <a:moveTo>
                      <a:pt x="4742" y="1636"/>
                    </a:moveTo>
                    <a:lnTo>
                      <a:pt x="4742" y="1636"/>
                    </a:lnTo>
                    <a:cubicBezTo>
                      <a:pt x="4969" y="1942"/>
                      <a:pt x="5275" y="2095"/>
                      <a:pt x="5580" y="2327"/>
                    </a:cubicBezTo>
                    <a:cubicBezTo>
                      <a:pt x="5813" y="2480"/>
                      <a:pt x="6119" y="2707"/>
                      <a:pt x="6272" y="3013"/>
                    </a:cubicBezTo>
                    <a:cubicBezTo>
                      <a:pt x="6498" y="3319"/>
                      <a:pt x="6651" y="3625"/>
                      <a:pt x="6731" y="4010"/>
                    </a:cubicBezTo>
                    <a:cubicBezTo>
                      <a:pt x="6651" y="3625"/>
                      <a:pt x="6498" y="3319"/>
                      <a:pt x="6345" y="3013"/>
                    </a:cubicBezTo>
                    <a:cubicBezTo>
                      <a:pt x="6119" y="2707"/>
                      <a:pt x="5886" y="2480"/>
                      <a:pt x="5580" y="2248"/>
                    </a:cubicBezTo>
                    <a:cubicBezTo>
                      <a:pt x="5275" y="2095"/>
                      <a:pt x="4969" y="1869"/>
                      <a:pt x="4742" y="1636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3"/>
              <p:cNvSpPr/>
              <p:nvPr/>
            </p:nvSpPr>
            <p:spPr>
              <a:xfrm>
                <a:off x="1469050" y="2259075"/>
                <a:ext cx="126225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2754" extrusionOk="0">
                    <a:moveTo>
                      <a:pt x="1" y="0"/>
                    </a:moveTo>
                    <a:lnTo>
                      <a:pt x="1377" y="459"/>
                    </a:lnTo>
                    <a:cubicBezTo>
                      <a:pt x="1916" y="612"/>
                      <a:pt x="2374" y="765"/>
                      <a:pt x="2833" y="918"/>
                    </a:cubicBezTo>
                    <a:cubicBezTo>
                      <a:pt x="2374" y="685"/>
                      <a:pt x="1916" y="532"/>
                      <a:pt x="1377" y="379"/>
                    </a:cubicBezTo>
                    <a:cubicBezTo>
                      <a:pt x="918" y="226"/>
                      <a:pt x="460" y="153"/>
                      <a:pt x="1" y="0"/>
                    </a:cubicBezTo>
                    <a:close/>
                    <a:moveTo>
                      <a:pt x="2833" y="918"/>
                    </a:moveTo>
                    <a:cubicBezTo>
                      <a:pt x="3292" y="1144"/>
                      <a:pt x="3751" y="1377"/>
                      <a:pt x="4130" y="1603"/>
                    </a:cubicBezTo>
                    <a:cubicBezTo>
                      <a:pt x="3751" y="1297"/>
                      <a:pt x="3292" y="1071"/>
                      <a:pt x="2833" y="918"/>
                    </a:cubicBezTo>
                    <a:close/>
                    <a:moveTo>
                      <a:pt x="4130" y="1603"/>
                    </a:moveTo>
                    <a:lnTo>
                      <a:pt x="4130" y="1603"/>
                    </a:lnTo>
                    <a:cubicBezTo>
                      <a:pt x="4363" y="1756"/>
                      <a:pt x="4516" y="1909"/>
                      <a:pt x="4669" y="2062"/>
                    </a:cubicBezTo>
                    <a:cubicBezTo>
                      <a:pt x="4895" y="2294"/>
                      <a:pt x="5048" y="2447"/>
                      <a:pt x="5048" y="2753"/>
                    </a:cubicBezTo>
                    <a:cubicBezTo>
                      <a:pt x="5048" y="2447"/>
                      <a:pt x="4895" y="2294"/>
                      <a:pt x="4742" y="2062"/>
                    </a:cubicBezTo>
                    <a:cubicBezTo>
                      <a:pt x="4589" y="1909"/>
                      <a:pt x="4363" y="1756"/>
                      <a:pt x="4130" y="1603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3"/>
              <p:cNvSpPr/>
              <p:nvPr/>
            </p:nvSpPr>
            <p:spPr>
              <a:xfrm>
                <a:off x="1585750" y="2268550"/>
                <a:ext cx="72675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1610" extrusionOk="0">
                    <a:moveTo>
                      <a:pt x="1" y="0"/>
                    </a:moveTo>
                    <a:cubicBezTo>
                      <a:pt x="307" y="80"/>
                      <a:pt x="533" y="153"/>
                      <a:pt x="839" y="233"/>
                    </a:cubicBezTo>
                    <a:cubicBezTo>
                      <a:pt x="1145" y="306"/>
                      <a:pt x="1377" y="386"/>
                      <a:pt x="1683" y="459"/>
                    </a:cubicBezTo>
                    <a:cubicBezTo>
                      <a:pt x="1145" y="233"/>
                      <a:pt x="612" y="80"/>
                      <a:pt x="1" y="0"/>
                    </a:cubicBezTo>
                    <a:close/>
                    <a:moveTo>
                      <a:pt x="1683" y="459"/>
                    </a:moveTo>
                    <a:lnTo>
                      <a:pt x="2368" y="918"/>
                    </a:lnTo>
                    <a:cubicBezTo>
                      <a:pt x="2601" y="1071"/>
                      <a:pt x="2827" y="1304"/>
                      <a:pt x="2907" y="1609"/>
                    </a:cubicBezTo>
                    <a:cubicBezTo>
                      <a:pt x="2827" y="1304"/>
                      <a:pt x="2601" y="1071"/>
                      <a:pt x="2448" y="918"/>
                    </a:cubicBezTo>
                    <a:cubicBezTo>
                      <a:pt x="2215" y="692"/>
                      <a:pt x="1910" y="539"/>
                      <a:pt x="1683" y="459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33"/>
            <p:cNvGrpSpPr/>
            <p:nvPr/>
          </p:nvGrpSpPr>
          <p:grpSpPr>
            <a:xfrm rot="1428786">
              <a:off x="8051411" y="3251257"/>
              <a:ext cx="157651" cy="90531"/>
              <a:chOff x="1469050" y="2166475"/>
              <a:chExt cx="281150" cy="161450"/>
            </a:xfrm>
          </p:grpSpPr>
          <p:sp>
            <p:nvSpPr>
              <p:cNvPr id="294" name="Google Shape;294;p33"/>
              <p:cNvSpPr/>
              <p:nvPr/>
            </p:nvSpPr>
            <p:spPr>
              <a:xfrm>
                <a:off x="1520750" y="2193525"/>
                <a:ext cx="187400" cy="73200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2928" extrusionOk="0">
                    <a:moveTo>
                      <a:pt x="999" y="0"/>
                    </a:moveTo>
                    <a:cubicBezTo>
                      <a:pt x="668" y="0"/>
                      <a:pt x="308" y="124"/>
                      <a:pt x="1" y="248"/>
                    </a:cubicBezTo>
                    <a:cubicBezTo>
                      <a:pt x="279" y="136"/>
                      <a:pt x="600" y="67"/>
                      <a:pt x="904" y="67"/>
                    </a:cubicBezTo>
                    <a:cubicBezTo>
                      <a:pt x="1014" y="67"/>
                      <a:pt x="1122" y="76"/>
                      <a:pt x="1224" y="95"/>
                    </a:cubicBezTo>
                    <a:cubicBezTo>
                      <a:pt x="1450" y="95"/>
                      <a:pt x="1683" y="175"/>
                      <a:pt x="1836" y="328"/>
                    </a:cubicBezTo>
                    <a:cubicBezTo>
                      <a:pt x="1683" y="175"/>
                      <a:pt x="1450" y="95"/>
                      <a:pt x="1224" y="22"/>
                    </a:cubicBezTo>
                    <a:cubicBezTo>
                      <a:pt x="1151" y="7"/>
                      <a:pt x="1076" y="0"/>
                      <a:pt x="999" y="0"/>
                    </a:cubicBezTo>
                    <a:close/>
                    <a:moveTo>
                      <a:pt x="1836" y="328"/>
                    </a:moveTo>
                    <a:lnTo>
                      <a:pt x="1836" y="328"/>
                    </a:lnTo>
                    <a:cubicBezTo>
                      <a:pt x="1909" y="401"/>
                      <a:pt x="1909" y="481"/>
                      <a:pt x="1989" y="554"/>
                    </a:cubicBezTo>
                    <a:lnTo>
                      <a:pt x="2215" y="787"/>
                    </a:lnTo>
                    <a:cubicBezTo>
                      <a:pt x="2368" y="940"/>
                      <a:pt x="2601" y="1093"/>
                      <a:pt x="2827" y="1166"/>
                    </a:cubicBezTo>
                    <a:cubicBezTo>
                      <a:pt x="2980" y="1245"/>
                      <a:pt x="3212" y="1245"/>
                      <a:pt x="3439" y="1245"/>
                    </a:cubicBezTo>
                    <a:cubicBezTo>
                      <a:pt x="3212" y="1166"/>
                      <a:pt x="2980" y="1166"/>
                      <a:pt x="2827" y="1093"/>
                    </a:cubicBezTo>
                    <a:cubicBezTo>
                      <a:pt x="2601" y="1013"/>
                      <a:pt x="2448" y="940"/>
                      <a:pt x="2295" y="787"/>
                    </a:cubicBezTo>
                    <a:lnTo>
                      <a:pt x="2062" y="554"/>
                    </a:lnTo>
                    <a:lnTo>
                      <a:pt x="1836" y="328"/>
                    </a:lnTo>
                    <a:close/>
                    <a:moveTo>
                      <a:pt x="3439" y="1245"/>
                    </a:moveTo>
                    <a:cubicBezTo>
                      <a:pt x="3671" y="1319"/>
                      <a:pt x="3824" y="1398"/>
                      <a:pt x="4051" y="1398"/>
                    </a:cubicBezTo>
                    <a:cubicBezTo>
                      <a:pt x="3898" y="1319"/>
                      <a:pt x="3671" y="1245"/>
                      <a:pt x="3439" y="1245"/>
                    </a:cubicBezTo>
                    <a:close/>
                    <a:moveTo>
                      <a:pt x="4051" y="1398"/>
                    </a:moveTo>
                    <a:cubicBezTo>
                      <a:pt x="4283" y="1472"/>
                      <a:pt x="4436" y="1625"/>
                      <a:pt x="4589" y="1704"/>
                    </a:cubicBezTo>
                    <a:cubicBezTo>
                      <a:pt x="4815" y="1857"/>
                      <a:pt x="4968" y="2010"/>
                      <a:pt x="5121" y="2163"/>
                    </a:cubicBezTo>
                    <a:cubicBezTo>
                      <a:pt x="5201" y="2163"/>
                      <a:pt x="5354" y="2237"/>
                      <a:pt x="5427" y="2316"/>
                    </a:cubicBezTo>
                    <a:cubicBezTo>
                      <a:pt x="5507" y="2316"/>
                      <a:pt x="5580" y="2390"/>
                      <a:pt x="5733" y="2390"/>
                    </a:cubicBezTo>
                    <a:cubicBezTo>
                      <a:pt x="5660" y="2316"/>
                      <a:pt x="5507" y="2316"/>
                      <a:pt x="5427" y="2237"/>
                    </a:cubicBezTo>
                    <a:cubicBezTo>
                      <a:pt x="5354" y="2237"/>
                      <a:pt x="5274" y="2163"/>
                      <a:pt x="5121" y="2084"/>
                    </a:cubicBezTo>
                    <a:cubicBezTo>
                      <a:pt x="4968" y="1931"/>
                      <a:pt x="4815" y="1778"/>
                      <a:pt x="4662" y="1704"/>
                    </a:cubicBezTo>
                    <a:cubicBezTo>
                      <a:pt x="4510" y="1551"/>
                      <a:pt x="4283" y="1472"/>
                      <a:pt x="4051" y="1398"/>
                    </a:cubicBezTo>
                    <a:close/>
                    <a:moveTo>
                      <a:pt x="5733" y="2390"/>
                    </a:moveTo>
                    <a:cubicBezTo>
                      <a:pt x="6119" y="2543"/>
                      <a:pt x="6577" y="2469"/>
                      <a:pt x="7036" y="2622"/>
                    </a:cubicBezTo>
                    <a:cubicBezTo>
                      <a:pt x="7189" y="2622"/>
                      <a:pt x="7416" y="2775"/>
                      <a:pt x="7495" y="2928"/>
                    </a:cubicBezTo>
                    <a:cubicBezTo>
                      <a:pt x="7416" y="2775"/>
                      <a:pt x="7189" y="2622"/>
                      <a:pt x="7036" y="2543"/>
                    </a:cubicBezTo>
                    <a:cubicBezTo>
                      <a:pt x="6577" y="2469"/>
                      <a:pt x="6119" y="2469"/>
                      <a:pt x="5733" y="2390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3"/>
              <p:cNvSpPr/>
              <p:nvPr/>
            </p:nvSpPr>
            <p:spPr>
              <a:xfrm>
                <a:off x="1581925" y="2166475"/>
                <a:ext cx="168275" cy="100250"/>
              </a:xfrm>
              <a:custGeom>
                <a:avLst/>
                <a:gdLst/>
                <a:ahLst/>
                <a:cxnLst/>
                <a:rect l="l" t="t" r="r" b="b"/>
                <a:pathLst>
                  <a:path w="6731" h="4010" extrusionOk="0">
                    <a:moveTo>
                      <a:pt x="609" y="0"/>
                    </a:moveTo>
                    <a:cubicBezTo>
                      <a:pt x="406" y="0"/>
                      <a:pt x="203" y="10"/>
                      <a:pt x="1" y="33"/>
                    </a:cubicBezTo>
                    <a:lnTo>
                      <a:pt x="1071" y="33"/>
                    </a:lnTo>
                    <a:cubicBezTo>
                      <a:pt x="1377" y="33"/>
                      <a:pt x="1757" y="107"/>
                      <a:pt x="2063" y="186"/>
                    </a:cubicBezTo>
                    <a:cubicBezTo>
                      <a:pt x="2448" y="186"/>
                      <a:pt x="2754" y="260"/>
                      <a:pt x="3133" y="413"/>
                    </a:cubicBezTo>
                    <a:cubicBezTo>
                      <a:pt x="3439" y="492"/>
                      <a:pt x="3745" y="645"/>
                      <a:pt x="3977" y="871"/>
                    </a:cubicBezTo>
                    <a:cubicBezTo>
                      <a:pt x="4130" y="1024"/>
                      <a:pt x="4204" y="1177"/>
                      <a:pt x="4357" y="1330"/>
                    </a:cubicBezTo>
                    <a:cubicBezTo>
                      <a:pt x="4436" y="1410"/>
                      <a:pt x="4589" y="1563"/>
                      <a:pt x="4742" y="1636"/>
                    </a:cubicBezTo>
                    <a:lnTo>
                      <a:pt x="4357" y="1257"/>
                    </a:lnTo>
                    <a:cubicBezTo>
                      <a:pt x="4283" y="1104"/>
                      <a:pt x="4204" y="951"/>
                      <a:pt x="4051" y="871"/>
                    </a:cubicBezTo>
                    <a:cubicBezTo>
                      <a:pt x="3745" y="645"/>
                      <a:pt x="3439" y="492"/>
                      <a:pt x="3133" y="339"/>
                    </a:cubicBezTo>
                    <a:cubicBezTo>
                      <a:pt x="2754" y="260"/>
                      <a:pt x="2448" y="186"/>
                      <a:pt x="2063" y="107"/>
                    </a:cubicBezTo>
                    <a:cubicBezTo>
                      <a:pt x="1580" y="55"/>
                      <a:pt x="1094" y="0"/>
                      <a:pt x="609" y="0"/>
                    </a:cubicBezTo>
                    <a:close/>
                    <a:moveTo>
                      <a:pt x="4742" y="1636"/>
                    </a:moveTo>
                    <a:lnTo>
                      <a:pt x="4742" y="1636"/>
                    </a:lnTo>
                    <a:cubicBezTo>
                      <a:pt x="4969" y="1942"/>
                      <a:pt x="5275" y="2095"/>
                      <a:pt x="5580" y="2327"/>
                    </a:cubicBezTo>
                    <a:cubicBezTo>
                      <a:pt x="5813" y="2480"/>
                      <a:pt x="6119" y="2707"/>
                      <a:pt x="6272" y="3013"/>
                    </a:cubicBezTo>
                    <a:cubicBezTo>
                      <a:pt x="6498" y="3319"/>
                      <a:pt x="6651" y="3625"/>
                      <a:pt x="6731" y="4010"/>
                    </a:cubicBezTo>
                    <a:cubicBezTo>
                      <a:pt x="6651" y="3625"/>
                      <a:pt x="6498" y="3319"/>
                      <a:pt x="6345" y="3013"/>
                    </a:cubicBezTo>
                    <a:cubicBezTo>
                      <a:pt x="6119" y="2707"/>
                      <a:pt x="5886" y="2480"/>
                      <a:pt x="5580" y="2248"/>
                    </a:cubicBezTo>
                    <a:cubicBezTo>
                      <a:pt x="5275" y="2095"/>
                      <a:pt x="4969" y="1869"/>
                      <a:pt x="4742" y="1636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3"/>
              <p:cNvSpPr/>
              <p:nvPr/>
            </p:nvSpPr>
            <p:spPr>
              <a:xfrm>
                <a:off x="1469050" y="2259075"/>
                <a:ext cx="126225" cy="68850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2754" extrusionOk="0">
                    <a:moveTo>
                      <a:pt x="1" y="0"/>
                    </a:moveTo>
                    <a:lnTo>
                      <a:pt x="1377" y="459"/>
                    </a:lnTo>
                    <a:cubicBezTo>
                      <a:pt x="1916" y="612"/>
                      <a:pt x="2374" y="765"/>
                      <a:pt x="2833" y="918"/>
                    </a:cubicBezTo>
                    <a:cubicBezTo>
                      <a:pt x="2374" y="685"/>
                      <a:pt x="1916" y="532"/>
                      <a:pt x="1377" y="379"/>
                    </a:cubicBezTo>
                    <a:cubicBezTo>
                      <a:pt x="918" y="226"/>
                      <a:pt x="460" y="153"/>
                      <a:pt x="1" y="0"/>
                    </a:cubicBezTo>
                    <a:close/>
                    <a:moveTo>
                      <a:pt x="2833" y="918"/>
                    </a:moveTo>
                    <a:cubicBezTo>
                      <a:pt x="3292" y="1144"/>
                      <a:pt x="3751" y="1377"/>
                      <a:pt x="4130" y="1603"/>
                    </a:cubicBezTo>
                    <a:cubicBezTo>
                      <a:pt x="3751" y="1297"/>
                      <a:pt x="3292" y="1071"/>
                      <a:pt x="2833" y="918"/>
                    </a:cubicBezTo>
                    <a:close/>
                    <a:moveTo>
                      <a:pt x="4130" y="1603"/>
                    </a:moveTo>
                    <a:lnTo>
                      <a:pt x="4130" y="1603"/>
                    </a:lnTo>
                    <a:cubicBezTo>
                      <a:pt x="4363" y="1756"/>
                      <a:pt x="4516" y="1909"/>
                      <a:pt x="4669" y="2062"/>
                    </a:cubicBezTo>
                    <a:cubicBezTo>
                      <a:pt x="4895" y="2294"/>
                      <a:pt x="5048" y="2447"/>
                      <a:pt x="5048" y="2753"/>
                    </a:cubicBezTo>
                    <a:cubicBezTo>
                      <a:pt x="5048" y="2447"/>
                      <a:pt x="4895" y="2294"/>
                      <a:pt x="4742" y="2062"/>
                    </a:cubicBezTo>
                    <a:cubicBezTo>
                      <a:pt x="4589" y="1909"/>
                      <a:pt x="4363" y="1756"/>
                      <a:pt x="4130" y="1603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3"/>
              <p:cNvSpPr/>
              <p:nvPr/>
            </p:nvSpPr>
            <p:spPr>
              <a:xfrm>
                <a:off x="1585750" y="2268550"/>
                <a:ext cx="72675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1610" extrusionOk="0">
                    <a:moveTo>
                      <a:pt x="1" y="0"/>
                    </a:moveTo>
                    <a:cubicBezTo>
                      <a:pt x="307" y="80"/>
                      <a:pt x="533" y="153"/>
                      <a:pt x="839" y="233"/>
                    </a:cubicBezTo>
                    <a:cubicBezTo>
                      <a:pt x="1145" y="306"/>
                      <a:pt x="1377" y="386"/>
                      <a:pt x="1683" y="459"/>
                    </a:cubicBezTo>
                    <a:cubicBezTo>
                      <a:pt x="1145" y="233"/>
                      <a:pt x="612" y="80"/>
                      <a:pt x="1" y="0"/>
                    </a:cubicBezTo>
                    <a:close/>
                    <a:moveTo>
                      <a:pt x="1683" y="459"/>
                    </a:moveTo>
                    <a:lnTo>
                      <a:pt x="2368" y="918"/>
                    </a:lnTo>
                    <a:cubicBezTo>
                      <a:pt x="2601" y="1071"/>
                      <a:pt x="2827" y="1304"/>
                      <a:pt x="2907" y="1609"/>
                    </a:cubicBezTo>
                    <a:cubicBezTo>
                      <a:pt x="2827" y="1304"/>
                      <a:pt x="2601" y="1071"/>
                      <a:pt x="2448" y="918"/>
                    </a:cubicBezTo>
                    <a:cubicBezTo>
                      <a:pt x="2215" y="692"/>
                      <a:pt x="1910" y="539"/>
                      <a:pt x="1683" y="459"/>
                    </a:cubicBezTo>
                    <a:close/>
                  </a:path>
                </a:pathLst>
              </a:custGeom>
              <a:solidFill>
                <a:srgbClr val="462754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33"/>
            <p:cNvGrpSpPr/>
            <p:nvPr/>
          </p:nvGrpSpPr>
          <p:grpSpPr>
            <a:xfrm>
              <a:off x="5486399" y="2000260"/>
              <a:ext cx="3472597" cy="2899165"/>
              <a:chOff x="-6383075" y="-848075"/>
              <a:chExt cx="6268225" cy="5233150"/>
            </a:xfrm>
          </p:grpSpPr>
          <p:sp>
            <p:nvSpPr>
              <p:cNvPr id="299" name="Google Shape;299;p33"/>
              <p:cNvSpPr/>
              <p:nvPr/>
            </p:nvSpPr>
            <p:spPr>
              <a:xfrm>
                <a:off x="-2639750" y="775625"/>
                <a:ext cx="233850" cy="174650"/>
              </a:xfrm>
              <a:custGeom>
                <a:avLst/>
                <a:gdLst/>
                <a:ahLst/>
                <a:cxnLst/>
                <a:rect l="l" t="t" r="r" b="b"/>
                <a:pathLst>
                  <a:path w="9354" h="6986" extrusionOk="0">
                    <a:moveTo>
                      <a:pt x="3344" y="0"/>
                    </a:moveTo>
                    <a:cubicBezTo>
                      <a:pt x="3336" y="0"/>
                      <a:pt x="3327" y="1"/>
                      <a:pt x="3319" y="1"/>
                    </a:cubicBezTo>
                    <a:cubicBezTo>
                      <a:pt x="2576" y="72"/>
                      <a:pt x="3931" y="3054"/>
                      <a:pt x="3931" y="3054"/>
                    </a:cubicBezTo>
                    <a:cubicBezTo>
                      <a:pt x="3931" y="3054"/>
                      <a:pt x="2723" y="516"/>
                      <a:pt x="2072" y="516"/>
                    </a:cubicBezTo>
                    <a:cubicBezTo>
                      <a:pt x="2034" y="516"/>
                      <a:pt x="1997" y="525"/>
                      <a:pt x="1963" y="544"/>
                    </a:cubicBezTo>
                    <a:cubicBezTo>
                      <a:pt x="1090" y="1042"/>
                      <a:pt x="3083" y="3260"/>
                      <a:pt x="3410" y="3614"/>
                    </a:cubicBezTo>
                    <a:lnTo>
                      <a:pt x="3410" y="3614"/>
                    </a:lnTo>
                    <a:cubicBezTo>
                      <a:pt x="3139" y="3326"/>
                      <a:pt x="1693" y="1827"/>
                      <a:pt x="929" y="1827"/>
                    </a:cubicBezTo>
                    <a:cubicBezTo>
                      <a:pt x="799" y="1827"/>
                      <a:pt x="689" y="1870"/>
                      <a:pt x="607" y="1970"/>
                    </a:cubicBezTo>
                    <a:cubicBezTo>
                      <a:pt x="0" y="2713"/>
                      <a:pt x="4067" y="5494"/>
                      <a:pt x="4067" y="5494"/>
                    </a:cubicBezTo>
                    <a:cubicBezTo>
                      <a:pt x="4067" y="5494"/>
                      <a:pt x="2033" y="5901"/>
                      <a:pt x="2305" y="6443"/>
                    </a:cubicBezTo>
                    <a:cubicBezTo>
                      <a:pt x="2388" y="6627"/>
                      <a:pt x="2526" y="6695"/>
                      <a:pt x="2711" y="6695"/>
                    </a:cubicBezTo>
                    <a:cubicBezTo>
                      <a:pt x="3232" y="6695"/>
                      <a:pt x="4132" y="6161"/>
                      <a:pt x="5274" y="6161"/>
                    </a:cubicBezTo>
                    <a:cubicBezTo>
                      <a:pt x="5367" y="6161"/>
                      <a:pt x="5462" y="6165"/>
                      <a:pt x="5558" y="6172"/>
                    </a:cubicBezTo>
                    <a:cubicBezTo>
                      <a:pt x="5630" y="6163"/>
                      <a:pt x="5707" y="6159"/>
                      <a:pt x="5787" y="6159"/>
                    </a:cubicBezTo>
                    <a:cubicBezTo>
                      <a:pt x="6905" y="6159"/>
                      <a:pt x="8676" y="6986"/>
                      <a:pt x="8676" y="6986"/>
                    </a:cubicBezTo>
                    <a:lnTo>
                      <a:pt x="9354" y="5288"/>
                    </a:lnTo>
                    <a:lnTo>
                      <a:pt x="5423" y="2648"/>
                    </a:lnTo>
                    <a:cubicBezTo>
                      <a:pt x="5423" y="2648"/>
                      <a:pt x="5222" y="136"/>
                      <a:pt x="4632" y="136"/>
                    </a:cubicBezTo>
                    <a:cubicBezTo>
                      <a:pt x="4624" y="136"/>
                      <a:pt x="4617" y="136"/>
                      <a:pt x="4609" y="137"/>
                    </a:cubicBezTo>
                    <a:cubicBezTo>
                      <a:pt x="4150" y="190"/>
                      <a:pt x="4415" y="1649"/>
                      <a:pt x="4577" y="2377"/>
                    </a:cubicBezTo>
                    <a:lnTo>
                      <a:pt x="4577" y="2377"/>
                    </a:lnTo>
                    <a:cubicBezTo>
                      <a:pt x="4380" y="1605"/>
                      <a:pt x="3903" y="0"/>
                      <a:pt x="3344" y="0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3"/>
              <p:cNvSpPr/>
              <p:nvPr/>
            </p:nvSpPr>
            <p:spPr>
              <a:xfrm>
                <a:off x="-2441575" y="884100"/>
                <a:ext cx="711750" cy="767725"/>
              </a:xfrm>
              <a:custGeom>
                <a:avLst/>
                <a:gdLst/>
                <a:ahLst/>
                <a:cxnLst/>
                <a:rect l="l" t="t" r="r" b="b"/>
                <a:pathLst>
                  <a:path w="28470" h="30709" extrusionOk="0">
                    <a:moveTo>
                      <a:pt x="885" y="0"/>
                    </a:moveTo>
                    <a:cubicBezTo>
                      <a:pt x="885" y="0"/>
                      <a:pt x="1" y="1562"/>
                      <a:pt x="136" y="3324"/>
                    </a:cubicBezTo>
                    <a:cubicBezTo>
                      <a:pt x="140" y="3324"/>
                      <a:pt x="143" y="3324"/>
                      <a:pt x="147" y="3324"/>
                    </a:cubicBezTo>
                    <a:cubicBezTo>
                      <a:pt x="1310" y="3324"/>
                      <a:pt x="15320" y="14370"/>
                      <a:pt x="15320" y="14370"/>
                    </a:cubicBezTo>
                    <a:lnTo>
                      <a:pt x="18508" y="30708"/>
                    </a:lnTo>
                    <a:lnTo>
                      <a:pt x="28469" y="28946"/>
                    </a:lnTo>
                    <a:cubicBezTo>
                      <a:pt x="28469" y="28268"/>
                      <a:pt x="24673" y="13015"/>
                      <a:pt x="18508" y="7934"/>
                    </a:cubicBezTo>
                    <a:cubicBezTo>
                      <a:pt x="12337" y="2782"/>
                      <a:pt x="885" y="0"/>
                      <a:pt x="885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3"/>
              <p:cNvSpPr/>
              <p:nvPr/>
            </p:nvSpPr>
            <p:spPr>
              <a:xfrm>
                <a:off x="-5554375" y="292775"/>
                <a:ext cx="801475" cy="4071975"/>
              </a:xfrm>
              <a:custGeom>
                <a:avLst/>
                <a:gdLst/>
                <a:ahLst/>
                <a:cxnLst/>
                <a:rect l="l" t="t" r="r" b="b"/>
                <a:pathLst>
                  <a:path w="32059" h="162879" extrusionOk="0">
                    <a:moveTo>
                      <a:pt x="2912" y="0"/>
                    </a:moveTo>
                    <a:lnTo>
                      <a:pt x="0" y="271"/>
                    </a:lnTo>
                    <a:lnTo>
                      <a:pt x="28197" y="162878"/>
                    </a:lnTo>
                    <a:lnTo>
                      <a:pt x="32058" y="162878"/>
                    </a:lnTo>
                    <a:lnTo>
                      <a:pt x="29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3"/>
              <p:cNvSpPr/>
              <p:nvPr/>
            </p:nvSpPr>
            <p:spPr>
              <a:xfrm>
                <a:off x="-6383075" y="269050"/>
                <a:ext cx="903275" cy="4095700"/>
              </a:xfrm>
              <a:custGeom>
                <a:avLst/>
                <a:gdLst/>
                <a:ahLst/>
                <a:cxnLst/>
                <a:rect l="l" t="t" r="r" b="b"/>
                <a:pathLst>
                  <a:path w="36131" h="163828" extrusionOk="0">
                    <a:moveTo>
                      <a:pt x="34504" y="0"/>
                    </a:moveTo>
                    <a:cubicBezTo>
                      <a:pt x="33755" y="0"/>
                      <a:pt x="33078" y="407"/>
                      <a:pt x="32877" y="814"/>
                    </a:cubicBezTo>
                    <a:lnTo>
                      <a:pt x="0" y="163827"/>
                    </a:lnTo>
                    <a:lnTo>
                      <a:pt x="3866" y="163827"/>
                    </a:lnTo>
                    <a:lnTo>
                      <a:pt x="36130" y="743"/>
                    </a:lnTo>
                    <a:cubicBezTo>
                      <a:pt x="35859" y="336"/>
                      <a:pt x="35317" y="65"/>
                      <a:pt x="347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3"/>
              <p:cNvSpPr/>
              <p:nvPr/>
            </p:nvSpPr>
            <p:spPr>
              <a:xfrm>
                <a:off x="-5137525" y="2427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3400" cap="rnd" cmpd="sng">
                <a:solidFill>
                  <a:srgbClr val="A8AAAB"/>
                </a:solidFill>
                <a:prstDash val="solid"/>
                <a:miter lim="542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3"/>
              <p:cNvSpPr/>
              <p:nvPr/>
            </p:nvSpPr>
            <p:spPr>
              <a:xfrm>
                <a:off x="-4773275" y="2423200"/>
                <a:ext cx="3915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5662" h="10492" extrusionOk="0">
                    <a:moveTo>
                      <a:pt x="15490" y="0"/>
                    </a:moveTo>
                    <a:cubicBezTo>
                      <a:pt x="15456" y="0"/>
                      <a:pt x="15423" y="18"/>
                      <a:pt x="15390" y="53"/>
                    </a:cubicBezTo>
                    <a:lnTo>
                      <a:pt x="136" y="10286"/>
                    </a:lnTo>
                    <a:cubicBezTo>
                      <a:pt x="71" y="10286"/>
                      <a:pt x="1" y="10421"/>
                      <a:pt x="71" y="10492"/>
                    </a:cubicBezTo>
                    <a:lnTo>
                      <a:pt x="272" y="10492"/>
                    </a:lnTo>
                    <a:lnTo>
                      <a:pt x="15591" y="254"/>
                    </a:lnTo>
                    <a:cubicBezTo>
                      <a:pt x="15661" y="254"/>
                      <a:pt x="15661" y="118"/>
                      <a:pt x="15591" y="53"/>
                    </a:cubicBezTo>
                    <a:cubicBezTo>
                      <a:pt x="15558" y="18"/>
                      <a:pt x="15524" y="0"/>
                      <a:pt x="15490" y="0"/>
                    </a:cubicBezTo>
                    <a:close/>
                  </a:path>
                </a:pathLst>
              </a:custGeom>
              <a:solidFill>
                <a:srgbClr val="A8AA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3"/>
              <p:cNvSpPr/>
              <p:nvPr/>
            </p:nvSpPr>
            <p:spPr>
              <a:xfrm>
                <a:off x="-6261075" y="3558100"/>
                <a:ext cx="74060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9624" h="2647" extrusionOk="0">
                    <a:moveTo>
                      <a:pt x="543" y="1"/>
                    </a:moveTo>
                    <a:lnTo>
                      <a:pt x="0" y="2647"/>
                    </a:lnTo>
                    <a:lnTo>
                      <a:pt x="29081" y="2647"/>
                    </a:lnTo>
                    <a:lnTo>
                      <a:pt x="296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3"/>
              <p:cNvSpPr/>
              <p:nvPr/>
            </p:nvSpPr>
            <p:spPr>
              <a:xfrm>
                <a:off x="-5684925" y="3558100"/>
                <a:ext cx="22885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2647" extrusionOk="0">
                    <a:moveTo>
                      <a:pt x="542" y="1"/>
                    </a:moveTo>
                    <a:lnTo>
                      <a:pt x="0" y="2647"/>
                    </a:lnTo>
                    <a:lnTo>
                      <a:pt x="8611" y="2647"/>
                    </a:lnTo>
                    <a:lnTo>
                      <a:pt x="9153" y="1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3"/>
              <p:cNvSpPr/>
              <p:nvPr/>
            </p:nvSpPr>
            <p:spPr>
              <a:xfrm>
                <a:off x="-6127150" y="2895600"/>
                <a:ext cx="74047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642" extrusionOk="0">
                    <a:moveTo>
                      <a:pt x="543" y="1"/>
                    </a:moveTo>
                    <a:lnTo>
                      <a:pt x="1" y="2641"/>
                    </a:lnTo>
                    <a:lnTo>
                      <a:pt x="29077" y="2641"/>
                    </a:lnTo>
                    <a:lnTo>
                      <a:pt x="296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3"/>
              <p:cNvSpPr/>
              <p:nvPr/>
            </p:nvSpPr>
            <p:spPr>
              <a:xfrm>
                <a:off x="-5551000" y="2895600"/>
                <a:ext cx="22872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2642" extrusionOk="0">
                    <a:moveTo>
                      <a:pt x="543" y="1"/>
                    </a:moveTo>
                    <a:lnTo>
                      <a:pt x="1" y="2641"/>
                    </a:lnTo>
                    <a:lnTo>
                      <a:pt x="8606" y="2641"/>
                    </a:lnTo>
                    <a:lnTo>
                      <a:pt x="9148" y="1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-5993350" y="2231325"/>
                <a:ext cx="74062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9625" h="2642" extrusionOk="0">
                    <a:moveTo>
                      <a:pt x="543" y="1"/>
                    </a:moveTo>
                    <a:lnTo>
                      <a:pt x="1" y="2642"/>
                    </a:lnTo>
                    <a:lnTo>
                      <a:pt x="29082" y="2642"/>
                    </a:lnTo>
                    <a:lnTo>
                      <a:pt x="2962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-5417200" y="2231325"/>
                <a:ext cx="22885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2642" extrusionOk="0">
                    <a:moveTo>
                      <a:pt x="543" y="1"/>
                    </a:moveTo>
                    <a:lnTo>
                      <a:pt x="1" y="2642"/>
                    </a:lnTo>
                    <a:lnTo>
                      <a:pt x="8612" y="2642"/>
                    </a:lnTo>
                    <a:lnTo>
                      <a:pt x="9154" y="1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-5859400" y="1568700"/>
                <a:ext cx="740475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29619" h="2647" extrusionOk="0">
                    <a:moveTo>
                      <a:pt x="543" y="0"/>
                    </a:moveTo>
                    <a:lnTo>
                      <a:pt x="0" y="2647"/>
                    </a:lnTo>
                    <a:lnTo>
                      <a:pt x="29076" y="2647"/>
                    </a:lnTo>
                    <a:lnTo>
                      <a:pt x="296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-5283250" y="1568700"/>
                <a:ext cx="228725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2647" extrusionOk="0">
                    <a:moveTo>
                      <a:pt x="542" y="0"/>
                    </a:moveTo>
                    <a:lnTo>
                      <a:pt x="0" y="2647"/>
                    </a:lnTo>
                    <a:lnTo>
                      <a:pt x="8606" y="2647"/>
                    </a:lnTo>
                    <a:lnTo>
                      <a:pt x="9148" y="0"/>
                    </a:lnTo>
                    <a:close/>
                  </a:path>
                </a:pathLst>
              </a:custGeom>
              <a:solidFill>
                <a:srgbClr val="4C86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-5210450" y="782425"/>
                <a:ext cx="255950" cy="158125"/>
              </a:xfrm>
              <a:custGeom>
                <a:avLst/>
                <a:gdLst/>
                <a:ahLst/>
                <a:cxnLst/>
                <a:rect l="l" t="t" r="r" b="b"/>
                <a:pathLst>
                  <a:path w="10238" h="6325" extrusionOk="0">
                    <a:moveTo>
                      <a:pt x="1020" y="0"/>
                    </a:moveTo>
                    <a:lnTo>
                      <a:pt x="0" y="2305"/>
                    </a:lnTo>
                    <a:cubicBezTo>
                      <a:pt x="1627" y="2983"/>
                      <a:pt x="1627" y="6307"/>
                      <a:pt x="1627" y="6307"/>
                    </a:cubicBezTo>
                    <a:cubicBezTo>
                      <a:pt x="1627" y="6307"/>
                      <a:pt x="1921" y="6325"/>
                      <a:pt x="2567" y="6325"/>
                    </a:cubicBezTo>
                    <a:cubicBezTo>
                      <a:pt x="3703" y="6325"/>
                      <a:pt x="5929" y="6270"/>
                      <a:pt x="9560" y="5965"/>
                    </a:cubicBezTo>
                    <a:cubicBezTo>
                      <a:pt x="10238" y="2034"/>
                      <a:pt x="4203" y="1833"/>
                      <a:pt x="4203" y="1833"/>
                    </a:cubicBezTo>
                    <a:lnTo>
                      <a:pt x="1020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-5725600" y="906200"/>
                <a:ext cx="74060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29624" h="2642" extrusionOk="0">
                    <a:moveTo>
                      <a:pt x="543" y="0"/>
                    </a:moveTo>
                    <a:lnTo>
                      <a:pt x="0" y="2641"/>
                    </a:lnTo>
                    <a:lnTo>
                      <a:pt x="29082" y="2641"/>
                    </a:lnTo>
                    <a:lnTo>
                      <a:pt x="29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-5149450" y="906200"/>
                <a:ext cx="228850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9154" h="2642" extrusionOk="0">
                    <a:moveTo>
                      <a:pt x="543" y="0"/>
                    </a:moveTo>
                    <a:lnTo>
                      <a:pt x="0" y="2641"/>
                    </a:lnTo>
                    <a:lnTo>
                      <a:pt x="8611" y="2641"/>
                    </a:lnTo>
                    <a:lnTo>
                      <a:pt x="9154" y="0"/>
                    </a:lnTo>
                    <a:close/>
                  </a:path>
                </a:pathLst>
              </a:custGeom>
              <a:solidFill>
                <a:srgbClr val="9779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-4322525" y="28735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noFill/>
              <a:ln w="6775" cap="rnd" cmpd="sng">
                <a:solidFill>
                  <a:srgbClr val="D0D2D3"/>
                </a:solidFill>
                <a:prstDash val="solid"/>
                <a:miter lim="542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-4869800" y="292775"/>
                <a:ext cx="901525" cy="4071975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162879" extrusionOk="0">
                    <a:moveTo>
                      <a:pt x="2913" y="0"/>
                    </a:moveTo>
                    <a:lnTo>
                      <a:pt x="1" y="271"/>
                    </a:lnTo>
                    <a:lnTo>
                      <a:pt x="32130" y="162878"/>
                    </a:lnTo>
                    <a:lnTo>
                      <a:pt x="36061" y="162878"/>
                    </a:lnTo>
                    <a:lnTo>
                      <a:pt x="29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3"/>
              <p:cNvSpPr/>
              <p:nvPr/>
            </p:nvSpPr>
            <p:spPr>
              <a:xfrm>
                <a:off x="-5600200" y="269050"/>
                <a:ext cx="805000" cy="4095700"/>
              </a:xfrm>
              <a:custGeom>
                <a:avLst/>
                <a:gdLst/>
                <a:ahLst/>
                <a:cxnLst/>
                <a:rect l="l" t="t" r="r" b="b"/>
                <a:pathLst>
                  <a:path w="32200" h="163828" extrusionOk="0">
                    <a:moveTo>
                      <a:pt x="30573" y="0"/>
                    </a:moveTo>
                    <a:cubicBezTo>
                      <a:pt x="29824" y="0"/>
                      <a:pt x="29146" y="336"/>
                      <a:pt x="28946" y="743"/>
                    </a:cubicBezTo>
                    <a:lnTo>
                      <a:pt x="0" y="163827"/>
                    </a:lnTo>
                    <a:lnTo>
                      <a:pt x="3867" y="163827"/>
                    </a:lnTo>
                    <a:lnTo>
                      <a:pt x="32199" y="743"/>
                    </a:lnTo>
                    <a:cubicBezTo>
                      <a:pt x="31993" y="336"/>
                      <a:pt x="31316" y="0"/>
                      <a:pt x="305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3"/>
              <p:cNvSpPr/>
              <p:nvPr/>
            </p:nvSpPr>
            <p:spPr>
              <a:xfrm>
                <a:off x="-3654875" y="292775"/>
                <a:ext cx="741300" cy="577250"/>
              </a:xfrm>
              <a:custGeom>
                <a:avLst/>
                <a:gdLst/>
                <a:ahLst/>
                <a:cxnLst/>
                <a:rect l="l" t="t" r="r" b="b"/>
                <a:pathLst>
                  <a:path w="29652" h="23090" extrusionOk="0">
                    <a:moveTo>
                      <a:pt x="1969" y="0"/>
                    </a:moveTo>
                    <a:lnTo>
                      <a:pt x="1085" y="4674"/>
                    </a:lnTo>
                    <a:cubicBezTo>
                      <a:pt x="1085" y="4674"/>
                      <a:pt x="9355" y="8335"/>
                      <a:pt x="9355" y="16268"/>
                    </a:cubicBezTo>
                    <a:cubicBezTo>
                      <a:pt x="8043" y="16076"/>
                      <a:pt x="7162" y="15993"/>
                      <a:pt x="6595" y="15993"/>
                    </a:cubicBezTo>
                    <a:cubicBezTo>
                      <a:pt x="4760" y="15993"/>
                      <a:pt x="6222" y="16860"/>
                      <a:pt x="7050" y="17689"/>
                    </a:cubicBezTo>
                    <a:cubicBezTo>
                      <a:pt x="1563" y="17689"/>
                      <a:pt x="4545" y="19250"/>
                      <a:pt x="6443" y="19250"/>
                    </a:cubicBezTo>
                    <a:cubicBezTo>
                      <a:pt x="1" y="19250"/>
                      <a:pt x="2647" y="22368"/>
                      <a:pt x="6237" y="22911"/>
                    </a:cubicBezTo>
                    <a:cubicBezTo>
                      <a:pt x="6903" y="23023"/>
                      <a:pt x="8166" y="23089"/>
                      <a:pt x="9741" y="23089"/>
                    </a:cubicBezTo>
                    <a:cubicBezTo>
                      <a:pt x="16672" y="23089"/>
                      <a:pt x="29652" y="21808"/>
                      <a:pt x="24402" y="17553"/>
                    </a:cubicBezTo>
                    <a:cubicBezTo>
                      <a:pt x="25571" y="16387"/>
                      <a:pt x="25226" y="15999"/>
                      <a:pt x="24449" y="15999"/>
                    </a:cubicBezTo>
                    <a:cubicBezTo>
                      <a:pt x="23556" y="15999"/>
                      <a:pt x="22091" y="16511"/>
                      <a:pt x="21691" y="16946"/>
                    </a:cubicBezTo>
                    <a:cubicBezTo>
                      <a:pt x="22190" y="15174"/>
                      <a:pt x="22001" y="14615"/>
                      <a:pt x="21563" y="14615"/>
                    </a:cubicBezTo>
                    <a:cubicBezTo>
                      <a:pt x="20810" y="14615"/>
                      <a:pt x="19321" y="16268"/>
                      <a:pt x="19321" y="16268"/>
                    </a:cubicBezTo>
                    <a:cubicBezTo>
                      <a:pt x="20677" y="11317"/>
                      <a:pt x="13964" y="2912"/>
                      <a:pt x="19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-4998575" y="774025"/>
                <a:ext cx="3611050" cy="3611050"/>
              </a:xfrm>
              <a:custGeom>
                <a:avLst/>
                <a:gdLst/>
                <a:ahLst/>
                <a:cxnLst/>
                <a:rect l="l" t="t" r="r" b="b"/>
                <a:pathLst>
                  <a:path w="144442" h="144442" extrusionOk="0">
                    <a:moveTo>
                      <a:pt x="72186" y="0"/>
                    </a:moveTo>
                    <a:cubicBezTo>
                      <a:pt x="32330" y="0"/>
                      <a:pt x="1" y="32330"/>
                      <a:pt x="1" y="72186"/>
                    </a:cubicBezTo>
                    <a:cubicBezTo>
                      <a:pt x="1" y="112112"/>
                      <a:pt x="32330" y="144441"/>
                      <a:pt x="72186" y="144441"/>
                    </a:cubicBezTo>
                    <a:cubicBezTo>
                      <a:pt x="112112" y="144441"/>
                      <a:pt x="144441" y="112112"/>
                      <a:pt x="144441" y="72186"/>
                    </a:cubicBezTo>
                    <a:cubicBezTo>
                      <a:pt x="144441" y="32330"/>
                      <a:pt x="112112" y="0"/>
                      <a:pt x="721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-1855250" y="1502925"/>
                <a:ext cx="457550" cy="1016500"/>
              </a:xfrm>
              <a:custGeom>
                <a:avLst/>
                <a:gdLst/>
                <a:ahLst/>
                <a:cxnLst/>
                <a:rect l="l" t="t" r="r" b="b"/>
                <a:pathLst>
                  <a:path w="18302" h="40660" extrusionOk="0">
                    <a:moveTo>
                      <a:pt x="884" y="1954"/>
                    </a:moveTo>
                    <a:lnTo>
                      <a:pt x="884" y="1954"/>
                    </a:lnTo>
                    <a:cubicBezTo>
                      <a:pt x="901" y="1964"/>
                      <a:pt x="920" y="1972"/>
                      <a:pt x="942" y="1979"/>
                    </a:cubicBezTo>
                    <a:lnTo>
                      <a:pt x="942" y="1979"/>
                    </a:lnTo>
                    <a:cubicBezTo>
                      <a:pt x="924" y="1971"/>
                      <a:pt x="904" y="1962"/>
                      <a:pt x="884" y="1954"/>
                    </a:cubicBezTo>
                    <a:close/>
                    <a:moveTo>
                      <a:pt x="8337" y="0"/>
                    </a:moveTo>
                    <a:cubicBezTo>
                      <a:pt x="7765" y="0"/>
                      <a:pt x="6807" y="262"/>
                      <a:pt x="6372" y="262"/>
                    </a:cubicBezTo>
                    <a:cubicBezTo>
                      <a:pt x="5765" y="397"/>
                      <a:pt x="5016" y="262"/>
                      <a:pt x="4474" y="533"/>
                    </a:cubicBezTo>
                    <a:cubicBezTo>
                      <a:pt x="3867" y="734"/>
                      <a:pt x="3460" y="1211"/>
                      <a:pt x="2847" y="1411"/>
                    </a:cubicBezTo>
                    <a:cubicBezTo>
                      <a:pt x="2614" y="1528"/>
                      <a:pt x="1583" y="1996"/>
                      <a:pt x="1083" y="1996"/>
                    </a:cubicBezTo>
                    <a:cubicBezTo>
                      <a:pt x="1029" y="1996"/>
                      <a:pt x="982" y="1990"/>
                      <a:pt x="942" y="1979"/>
                    </a:cubicBezTo>
                    <a:lnTo>
                      <a:pt x="942" y="1979"/>
                    </a:lnTo>
                    <a:cubicBezTo>
                      <a:pt x="1356" y="2155"/>
                      <a:pt x="1365" y="2110"/>
                      <a:pt x="1562" y="2566"/>
                    </a:cubicBezTo>
                    <a:cubicBezTo>
                      <a:pt x="1698" y="3174"/>
                      <a:pt x="1562" y="4058"/>
                      <a:pt x="1627" y="4735"/>
                    </a:cubicBezTo>
                    <a:cubicBezTo>
                      <a:pt x="1833" y="5684"/>
                      <a:pt x="2305" y="6498"/>
                      <a:pt x="2576" y="7311"/>
                    </a:cubicBezTo>
                    <a:cubicBezTo>
                      <a:pt x="2712" y="7853"/>
                      <a:pt x="2918" y="7447"/>
                      <a:pt x="2511" y="7989"/>
                    </a:cubicBezTo>
                    <a:cubicBezTo>
                      <a:pt x="1898" y="8938"/>
                      <a:pt x="342" y="9816"/>
                      <a:pt x="2104" y="10022"/>
                    </a:cubicBezTo>
                    <a:cubicBezTo>
                      <a:pt x="3324" y="10158"/>
                      <a:pt x="4610" y="10494"/>
                      <a:pt x="4544" y="11985"/>
                    </a:cubicBezTo>
                    <a:cubicBezTo>
                      <a:pt x="4480" y="12298"/>
                      <a:pt x="4361" y="13231"/>
                      <a:pt x="4030" y="13231"/>
                    </a:cubicBezTo>
                    <a:cubicBezTo>
                      <a:pt x="3999" y="13231"/>
                      <a:pt x="3967" y="13223"/>
                      <a:pt x="3932" y="13205"/>
                    </a:cubicBezTo>
                    <a:cubicBezTo>
                      <a:pt x="3661" y="13070"/>
                      <a:pt x="3796" y="12256"/>
                      <a:pt x="3525" y="12056"/>
                    </a:cubicBezTo>
                    <a:cubicBezTo>
                      <a:pt x="3427" y="11974"/>
                      <a:pt x="3350" y="11938"/>
                      <a:pt x="3292" y="11938"/>
                    </a:cubicBezTo>
                    <a:cubicBezTo>
                      <a:pt x="2864" y="11938"/>
                      <a:pt x="3382" y="13867"/>
                      <a:pt x="3324" y="14225"/>
                    </a:cubicBezTo>
                    <a:cubicBezTo>
                      <a:pt x="3189" y="14767"/>
                      <a:pt x="2712" y="14903"/>
                      <a:pt x="2647" y="15374"/>
                    </a:cubicBezTo>
                    <a:cubicBezTo>
                      <a:pt x="2647" y="15852"/>
                      <a:pt x="3254" y="16459"/>
                      <a:pt x="3525" y="16866"/>
                    </a:cubicBezTo>
                    <a:cubicBezTo>
                      <a:pt x="4000" y="17560"/>
                      <a:pt x="3974" y="17784"/>
                      <a:pt x="3700" y="17784"/>
                    </a:cubicBezTo>
                    <a:cubicBezTo>
                      <a:pt x="3387" y="17784"/>
                      <a:pt x="2749" y="17490"/>
                      <a:pt x="2169" y="17272"/>
                    </a:cubicBezTo>
                    <a:cubicBezTo>
                      <a:pt x="1960" y="17222"/>
                      <a:pt x="1105" y="16807"/>
                      <a:pt x="601" y="16807"/>
                    </a:cubicBezTo>
                    <a:cubicBezTo>
                      <a:pt x="452" y="16807"/>
                      <a:pt x="333" y="16843"/>
                      <a:pt x="271" y="16936"/>
                    </a:cubicBezTo>
                    <a:cubicBezTo>
                      <a:pt x="0" y="17272"/>
                      <a:pt x="1291" y="18357"/>
                      <a:pt x="1426" y="18492"/>
                    </a:cubicBezTo>
                    <a:cubicBezTo>
                      <a:pt x="3053" y="20190"/>
                      <a:pt x="3189" y="21816"/>
                      <a:pt x="3189" y="24051"/>
                    </a:cubicBezTo>
                    <a:cubicBezTo>
                      <a:pt x="3189" y="24864"/>
                      <a:pt x="3254" y="25542"/>
                      <a:pt x="3389" y="26290"/>
                    </a:cubicBezTo>
                    <a:cubicBezTo>
                      <a:pt x="3595" y="27103"/>
                      <a:pt x="3525" y="27917"/>
                      <a:pt x="3661" y="28730"/>
                    </a:cubicBezTo>
                    <a:cubicBezTo>
                      <a:pt x="4002" y="30287"/>
                      <a:pt x="5694" y="30422"/>
                      <a:pt x="6372" y="31713"/>
                    </a:cubicBezTo>
                    <a:cubicBezTo>
                      <a:pt x="7050" y="32797"/>
                      <a:pt x="6985" y="34489"/>
                      <a:pt x="7120" y="35780"/>
                    </a:cubicBezTo>
                    <a:cubicBezTo>
                      <a:pt x="7185" y="36729"/>
                      <a:pt x="7050" y="37949"/>
                      <a:pt x="7798" y="38692"/>
                    </a:cubicBezTo>
                    <a:cubicBezTo>
                      <a:pt x="8405" y="39369"/>
                      <a:pt x="10303" y="40660"/>
                      <a:pt x="11252" y="40660"/>
                    </a:cubicBezTo>
                    <a:cubicBezTo>
                      <a:pt x="12136" y="40589"/>
                      <a:pt x="13085" y="39440"/>
                      <a:pt x="13692" y="38898"/>
                    </a:cubicBezTo>
                    <a:cubicBezTo>
                      <a:pt x="13935" y="38655"/>
                      <a:pt x="15044" y="37489"/>
                      <a:pt x="15470" y="37489"/>
                    </a:cubicBezTo>
                    <a:cubicBezTo>
                      <a:pt x="15521" y="37489"/>
                      <a:pt x="15561" y="37506"/>
                      <a:pt x="15590" y="37542"/>
                    </a:cubicBezTo>
                    <a:cubicBezTo>
                      <a:pt x="15895" y="37842"/>
                      <a:pt x="15117" y="40088"/>
                      <a:pt x="15861" y="40088"/>
                    </a:cubicBezTo>
                    <a:cubicBezTo>
                      <a:pt x="15951" y="40088"/>
                      <a:pt x="16064" y="40055"/>
                      <a:pt x="16203" y="39982"/>
                    </a:cubicBezTo>
                    <a:cubicBezTo>
                      <a:pt x="16610" y="39776"/>
                      <a:pt x="17016" y="38626"/>
                      <a:pt x="17217" y="38220"/>
                    </a:cubicBezTo>
                    <a:cubicBezTo>
                      <a:pt x="17624" y="37271"/>
                      <a:pt x="17965" y="36387"/>
                      <a:pt x="18101" y="35373"/>
                    </a:cubicBezTo>
                    <a:cubicBezTo>
                      <a:pt x="18301" y="34017"/>
                      <a:pt x="18236" y="32591"/>
                      <a:pt x="18030" y="31306"/>
                    </a:cubicBezTo>
                    <a:cubicBezTo>
                      <a:pt x="18030" y="28253"/>
                      <a:pt x="17217" y="25135"/>
                      <a:pt x="16474" y="22223"/>
                    </a:cubicBezTo>
                    <a:cubicBezTo>
                      <a:pt x="14912" y="15987"/>
                      <a:pt x="12879" y="9751"/>
                      <a:pt x="10509" y="3786"/>
                    </a:cubicBezTo>
                    <a:cubicBezTo>
                      <a:pt x="10168" y="2973"/>
                      <a:pt x="9625" y="533"/>
                      <a:pt x="8676" y="56"/>
                    </a:cubicBezTo>
                    <a:cubicBezTo>
                      <a:pt x="8596" y="16"/>
                      <a:pt x="8478" y="0"/>
                      <a:pt x="8337" y="0"/>
                    </a:cubicBezTo>
                    <a:close/>
                  </a:path>
                </a:pathLst>
              </a:custGeom>
              <a:solidFill>
                <a:srgbClr val="125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-2063625" y="1167150"/>
                <a:ext cx="266000" cy="335075"/>
              </a:xfrm>
              <a:custGeom>
                <a:avLst/>
                <a:gdLst/>
                <a:ahLst/>
                <a:cxnLst/>
                <a:rect l="l" t="t" r="r" b="b"/>
                <a:pathLst>
                  <a:path w="10640" h="13403" extrusionOk="0">
                    <a:moveTo>
                      <a:pt x="1" y="272"/>
                    </a:moveTo>
                    <a:lnTo>
                      <a:pt x="1" y="272"/>
                    </a:lnTo>
                    <a:cubicBezTo>
                      <a:pt x="34" y="283"/>
                      <a:pt x="66" y="295"/>
                      <a:pt x="97" y="308"/>
                    </a:cubicBezTo>
                    <a:lnTo>
                      <a:pt x="97" y="308"/>
                    </a:lnTo>
                    <a:cubicBezTo>
                      <a:pt x="64" y="292"/>
                      <a:pt x="32" y="280"/>
                      <a:pt x="1" y="272"/>
                    </a:cubicBezTo>
                    <a:close/>
                    <a:moveTo>
                      <a:pt x="3932" y="1"/>
                    </a:moveTo>
                    <a:cubicBezTo>
                      <a:pt x="2848" y="1"/>
                      <a:pt x="2371" y="679"/>
                      <a:pt x="1492" y="879"/>
                    </a:cubicBezTo>
                    <a:cubicBezTo>
                      <a:pt x="1418" y="894"/>
                      <a:pt x="1350" y="901"/>
                      <a:pt x="1286" y="901"/>
                    </a:cubicBezTo>
                    <a:cubicBezTo>
                      <a:pt x="797" y="901"/>
                      <a:pt x="571" y="504"/>
                      <a:pt x="97" y="308"/>
                    </a:cubicBezTo>
                    <a:lnTo>
                      <a:pt x="97" y="308"/>
                    </a:lnTo>
                    <a:cubicBezTo>
                      <a:pt x="650" y="574"/>
                      <a:pt x="1519" y="1926"/>
                      <a:pt x="1964" y="2370"/>
                    </a:cubicBezTo>
                    <a:cubicBezTo>
                      <a:pt x="2506" y="2983"/>
                      <a:pt x="3119" y="3455"/>
                      <a:pt x="3726" y="3997"/>
                    </a:cubicBezTo>
                    <a:cubicBezTo>
                      <a:pt x="3997" y="4268"/>
                      <a:pt x="5624" y="5488"/>
                      <a:pt x="5217" y="6031"/>
                    </a:cubicBezTo>
                    <a:cubicBezTo>
                      <a:pt x="5152" y="6123"/>
                      <a:pt x="5052" y="6159"/>
                      <a:pt x="4928" y="6159"/>
                    </a:cubicBezTo>
                    <a:cubicBezTo>
                      <a:pt x="4472" y="6159"/>
                      <a:pt x="3706" y="5667"/>
                      <a:pt x="3272" y="5667"/>
                    </a:cubicBezTo>
                    <a:cubicBezTo>
                      <a:pt x="3215" y="5667"/>
                      <a:pt x="3163" y="5675"/>
                      <a:pt x="3119" y="5694"/>
                    </a:cubicBezTo>
                    <a:cubicBezTo>
                      <a:pt x="2642" y="5966"/>
                      <a:pt x="3184" y="6031"/>
                      <a:pt x="3455" y="6302"/>
                    </a:cubicBezTo>
                    <a:cubicBezTo>
                      <a:pt x="4133" y="6980"/>
                      <a:pt x="4881" y="7592"/>
                      <a:pt x="5353" y="8335"/>
                    </a:cubicBezTo>
                    <a:cubicBezTo>
                      <a:pt x="5760" y="8948"/>
                      <a:pt x="5695" y="9355"/>
                      <a:pt x="5895" y="10098"/>
                    </a:cubicBezTo>
                    <a:cubicBezTo>
                      <a:pt x="6166" y="11117"/>
                      <a:pt x="6980" y="11659"/>
                      <a:pt x="7728" y="12402"/>
                    </a:cubicBezTo>
                    <a:cubicBezTo>
                      <a:pt x="8091" y="12812"/>
                      <a:pt x="8758" y="13403"/>
                      <a:pt x="9382" y="13403"/>
                    </a:cubicBezTo>
                    <a:cubicBezTo>
                      <a:pt x="9690" y="13403"/>
                      <a:pt x="9988" y="13259"/>
                      <a:pt x="10233" y="12879"/>
                    </a:cubicBezTo>
                    <a:cubicBezTo>
                      <a:pt x="10640" y="12066"/>
                      <a:pt x="9691" y="11253"/>
                      <a:pt x="9284" y="10775"/>
                    </a:cubicBezTo>
                    <a:cubicBezTo>
                      <a:pt x="8406" y="9897"/>
                      <a:pt x="7728" y="9355"/>
                      <a:pt x="8406" y="8200"/>
                    </a:cubicBezTo>
                    <a:cubicBezTo>
                      <a:pt x="8742" y="7522"/>
                      <a:pt x="9219" y="7115"/>
                      <a:pt x="9013" y="6237"/>
                    </a:cubicBezTo>
                    <a:cubicBezTo>
                      <a:pt x="8677" y="4946"/>
                      <a:pt x="7457" y="3661"/>
                      <a:pt x="6643" y="2642"/>
                    </a:cubicBezTo>
                    <a:cubicBezTo>
                      <a:pt x="6166" y="1964"/>
                      <a:pt x="4881" y="1"/>
                      <a:pt x="3932" y="1"/>
                    </a:cubicBezTo>
                    <a:close/>
                  </a:path>
                </a:pathLst>
              </a:custGeom>
              <a:solidFill>
                <a:srgbClr val="1257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-3441350" y="-485100"/>
                <a:ext cx="352500" cy="1335325"/>
              </a:xfrm>
              <a:custGeom>
                <a:avLst/>
                <a:gdLst/>
                <a:ahLst/>
                <a:cxnLst/>
                <a:rect l="l" t="t" r="r" b="b"/>
                <a:pathLst>
                  <a:path w="14100" h="53413" extrusionOk="0">
                    <a:moveTo>
                      <a:pt x="14034" y="0"/>
                    </a:moveTo>
                    <a:cubicBezTo>
                      <a:pt x="7120" y="3460"/>
                      <a:pt x="2847" y="8069"/>
                      <a:pt x="1356" y="13763"/>
                    </a:cubicBezTo>
                    <a:cubicBezTo>
                      <a:pt x="543" y="17082"/>
                      <a:pt x="613" y="20606"/>
                      <a:pt x="1562" y="24337"/>
                    </a:cubicBezTo>
                    <a:cubicBezTo>
                      <a:pt x="2441" y="27590"/>
                      <a:pt x="4002" y="30909"/>
                      <a:pt x="6101" y="34027"/>
                    </a:cubicBezTo>
                    <a:cubicBezTo>
                      <a:pt x="11865" y="42638"/>
                      <a:pt x="8134" y="53277"/>
                      <a:pt x="8134" y="53348"/>
                    </a:cubicBezTo>
                    <a:lnTo>
                      <a:pt x="8270" y="53413"/>
                    </a:lnTo>
                    <a:cubicBezTo>
                      <a:pt x="8340" y="53348"/>
                      <a:pt x="12136" y="42638"/>
                      <a:pt x="6236" y="33962"/>
                    </a:cubicBezTo>
                    <a:cubicBezTo>
                      <a:pt x="0" y="24673"/>
                      <a:pt x="613" y="17353"/>
                      <a:pt x="1562" y="13828"/>
                    </a:cubicBezTo>
                    <a:cubicBezTo>
                      <a:pt x="3053" y="8205"/>
                      <a:pt x="7256" y="3596"/>
                      <a:pt x="14099" y="136"/>
                    </a:cubicBezTo>
                    <a:lnTo>
                      <a:pt x="14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-3395525" y="-156675"/>
                <a:ext cx="350725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6273" extrusionOk="0">
                    <a:moveTo>
                      <a:pt x="6705" y="0"/>
                    </a:moveTo>
                    <a:cubicBezTo>
                      <a:pt x="5964" y="0"/>
                      <a:pt x="5213" y="65"/>
                      <a:pt x="4474" y="219"/>
                    </a:cubicBezTo>
                    <a:cubicBezTo>
                      <a:pt x="3525" y="420"/>
                      <a:pt x="2576" y="761"/>
                      <a:pt x="1692" y="1369"/>
                    </a:cubicBezTo>
                    <a:cubicBezTo>
                      <a:pt x="0" y="2453"/>
                      <a:pt x="271" y="5100"/>
                      <a:pt x="2169" y="5777"/>
                    </a:cubicBezTo>
                    <a:cubicBezTo>
                      <a:pt x="3134" y="6150"/>
                      <a:pt x="4098" y="6272"/>
                      <a:pt x="5028" y="6272"/>
                    </a:cubicBezTo>
                    <a:cubicBezTo>
                      <a:pt x="5274" y="6272"/>
                      <a:pt x="5518" y="6264"/>
                      <a:pt x="5759" y="6249"/>
                    </a:cubicBezTo>
                    <a:cubicBezTo>
                      <a:pt x="10504" y="5913"/>
                      <a:pt x="14028" y="1710"/>
                      <a:pt x="14028" y="1710"/>
                    </a:cubicBezTo>
                    <a:cubicBezTo>
                      <a:pt x="14028" y="1710"/>
                      <a:pt x="10513" y="0"/>
                      <a:pt x="67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-3421025" y="-80025"/>
                <a:ext cx="125425" cy="49100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1964" extrusionOk="0">
                    <a:moveTo>
                      <a:pt x="5017" y="0"/>
                    </a:moveTo>
                    <a:cubicBezTo>
                      <a:pt x="2441" y="0"/>
                      <a:pt x="71" y="1827"/>
                      <a:pt x="1" y="1827"/>
                    </a:cubicBezTo>
                    <a:lnTo>
                      <a:pt x="136" y="1963"/>
                    </a:lnTo>
                    <a:cubicBezTo>
                      <a:pt x="136" y="1898"/>
                      <a:pt x="2511" y="136"/>
                      <a:pt x="5017" y="136"/>
                    </a:cubicBezTo>
                    <a:lnTo>
                      <a:pt x="501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>
                <a:off x="-3259500" y="-385100"/>
                <a:ext cx="329925" cy="191250"/>
              </a:xfrm>
              <a:custGeom>
                <a:avLst/>
                <a:gdLst/>
                <a:ahLst/>
                <a:cxnLst/>
                <a:rect l="l" t="t" r="r" b="b"/>
                <a:pathLst>
                  <a:path w="13197" h="7650" extrusionOk="0">
                    <a:moveTo>
                      <a:pt x="3207" y="1"/>
                    </a:moveTo>
                    <a:cubicBezTo>
                      <a:pt x="1166" y="1"/>
                      <a:pt x="0" y="2262"/>
                      <a:pt x="1202" y="3934"/>
                    </a:cubicBezTo>
                    <a:cubicBezTo>
                      <a:pt x="1945" y="4948"/>
                      <a:pt x="2829" y="5761"/>
                      <a:pt x="3843" y="6303"/>
                    </a:cubicBezTo>
                    <a:cubicBezTo>
                      <a:pt x="5677" y="7356"/>
                      <a:pt x="7723" y="7649"/>
                      <a:pt x="9433" y="7649"/>
                    </a:cubicBezTo>
                    <a:cubicBezTo>
                      <a:pt x="11580" y="7649"/>
                      <a:pt x="13197" y="7187"/>
                      <a:pt x="13197" y="7187"/>
                    </a:cubicBezTo>
                    <a:cubicBezTo>
                      <a:pt x="13197" y="7187"/>
                      <a:pt x="10485" y="2372"/>
                      <a:pt x="6147" y="610"/>
                    </a:cubicBezTo>
                    <a:cubicBezTo>
                      <a:pt x="5269" y="273"/>
                      <a:pt x="4320" y="2"/>
                      <a:pt x="3300" y="2"/>
                    </a:cubicBezTo>
                    <a:cubicBezTo>
                      <a:pt x="3269" y="1"/>
                      <a:pt x="3238" y="1"/>
                      <a:pt x="3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-3127800" y="-611125"/>
                <a:ext cx="342325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13693" h="6725" extrusionOk="0">
                    <a:moveTo>
                      <a:pt x="8613" y="1"/>
                    </a:moveTo>
                    <a:cubicBezTo>
                      <a:pt x="7154" y="1"/>
                      <a:pt x="5555" y="192"/>
                      <a:pt x="4068" y="774"/>
                    </a:cubicBezTo>
                    <a:cubicBezTo>
                      <a:pt x="3119" y="1110"/>
                      <a:pt x="2305" y="1587"/>
                      <a:pt x="1492" y="2265"/>
                    </a:cubicBezTo>
                    <a:cubicBezTo>
                      <a:pt x="1" y="3621"/>
                      <a:pt x="608" y="6196"/>
                      <a:pt x="2642" y="6603"/>
                    </a:cubicBezTo>
                    <a:cubicBezTo>
                      <a:pt x="3182" y="6687"/>
                      <a:pt x="3710" y="6725"/>
                      <a:pt x="4221" y="6725"/>
                    </a:cubicBezTo>
                    <a:cubicBezTo>
                      <a:pt x="4930" y="6725"/>
                      <a:pt x="5606" y="6652"/>
                      <a:pt x="6237" y="6533"/>
                    </a:cubicBezTo>
                    <a:cubicBezTo>
                      <a:pt x="10911" y="5383"/>
                      <a:pt x="13693" y="703"/>
                      <a:pt x="13693" y="703"/>
                    </a:cubicBezTo>
                    <a:cubicBezTo>
                      <a:pt x="13693" y="703"/>
                      <a:pt x="11409" y="1"/>
                      <a:pt x="8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>
                <a:off x="-3283700" y="-349775"/>
                <a:ext cx="128825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5153" h="1366" extrusionOk="0">
                    <a:moveTo>
                      <a:pt x="393" y="1"/>
                    </a:moveTo>
                    <a:cubicBezTo>
                      <a:pt x="157" y="1"/>
                      <a:pt x="15" y="10"/>
                      <a:pt x="1" y="10"/>
                    </a:cubicBezTo>
                    <a:lnTo>
                      <a:pt x="1" y="146"/>
                    </a:lnTo>
                    <a:cubicBezTo>
                      <a:pt x="12" y="146"/>
                      <a:pt x="102" y="142"/>
                      <a:pt x="254" y="142"/>
                    </a:cubicBezTo>
                    <a:cubicBezTo>
                      <a:pt x="1016" y="142"/>
                      <a:pt x="3333" y="236"/>
                      <a:pt x="5082" y="1366"/>
                    </a:cubicBezTo>
                    <a:lnTo>
                      <a:pt x="5152" y="1301"/>
                    </a:lnTo>
                    <a:cubicBezTo>
                      <a:pt x="3443" y="126"/>
                      <a:pt x="1269" y="1"/>
                      <a:pt x="3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-3648075" y="-468150"/>
                <a:ext cx="279275" cy="249175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9967" extrusionOk="0">
                    <a:moveTo>
                      <a:pt x="0" y="0"/>
                    </a:moveTo>
                    <a:cubicBezTo>
                      <a:pt x="0" y="0"/>
                      <a:pt x="613" y="5423"/>
                      <a:pt x="4338" y="8340"/>
                    </a:cubicBezTo>
                    <a:cubicBezTo>
                      <a:pt x="5287" y="9018"/>
                      <a:pt x="6306" y="9560"/>
                      <a:pt x="7592" y="9896"/>
                    </a:cubicBezTo>
                    <a:cubicBezTo>
                      <a:pt x="7796" y="9944"/>
                      <a:pt x="7996" y="9967"/>
                      <a:pt x="8189" y="9967"/>
                    </a:cubicBezTo>
                    <a:cubicBezTo>
                      <a:pt x="9927" y="9967"/>
                      <a:pt x="11170" y="8150"/>
                      <a:pt x="10438" y="6442"/>
                    </a:cubicBezTo>
                    <a:cubicBezTo>
                      <a:pt x="10032" y="5558"/>
                      <a:pt x="9424" y="4745"/>
                      <a:pt x="8747" y="4002"/>
                    </a:cubicBezTo>
                    <a:cubicBezTo>
                      <a:pt x="5493" y="74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-3459925" y="-302100"/>
                <a:ext cx="79600" cy="10847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4339" extrusionOk="0">
                    <a:moveTo>
                      <a:pt x="66" y="1"/>
                    </a:moveTo>
                    <a:lnTo>
                      <a:pt x="1" y="136"/>
                    </a:lnTo>
                    <a:cubicBezTo>
                      <a:pt x="2099" y="1563"/>
                      <a:pt x="3048" y="4274"/>
                      <a:pt x="3048" y="4339"/>
                    </a:cubicBezTo>
                    <a:lnTo>
                      <a:pt x="3184" y="4274"/>
                    </a:lnTo>
                    <a:cubicBezTo>
                      <a:pt x="3184" y="4274"/>
                      <a:pt x="2235" y="1427"/>
                      <a:pt x="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-3768325" y="26750"/>
                <a:ext cx="343950" cy="176625"/>
              </a:xfrm>
              <a:custGeom>
                <a:avLst/>
                <a:gdLst/>
                <a:ahLst/>
                <a:cxnLst/>
                <a:rect l="l" t="t" r="r" b="b"/>
                <a:pathLst>
                  <a:path w="13758" h="7065" extrusionOk="0">
                    <a:moveTo>
                      <a:pt x="5240" y="0"/>
                    </a:moveTo>
                    <a:cubicBezTo>
                      <a:pt x="2362" y="0"/>
                      <a:pt x="0" y="946"/>
                      <a:pt x="0" y="946"/>
                    </a:cubicBezTo>
                    <a:cubicBezTo>
                      <a:pt x="0" y="946"/>
                      <a:pt x="3319" y="5490"/>
                      <a:pt x="7727" y="6775"/>
                    </a:cubicBezTo>
                    <a:cubicBezTo>
                      <a:pt x="8504" y="6943"/>
                      <a:pt x="9324" y="7065"/>
                      <a:pt x="10154" y="7065"/>
                    </a:cubicBezTo>
                    <a:cubicBezTo>
                      <a:pt x="10339" y="7065"/>
                      <a:pt x="10524" y="7059"/>
                      <a:pt x="10710" y="7046"/>
                    </a:cubicBezTo>
                    <a:cubicBezTo>
                      <a:pt x="12743" y="6910"/>
                      <a:pt x="13757" y="4470"/>
                      <a:pt x="12337" y="2914"/>
                    </a:cubicBezTo>
                    <a:cubicBezTo>
                      <a:pt x="11453" y="1965"/>
                      <a:pt x="10504" y="1287"/>
                      <a:pt x="9419" y="810"/>
                    </a:cubicBezTo>
                    <a:cubicBezTo>
                      <a:pt x="8039" y="206"/>
                      <a:pt x="6583" y="0"/>
                      <a:pt x="5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-3531100" y="135100"/>
                <a:ext cx="132200" cy="23750"/>
              </a:xfrm>
              <a:custGeom>
                <a:avLst/>
                <a:gdLst/>
                <a:ahLst/>
                <a:cxnLst/>
                <a:rect l="l" t="t" r="r" b="b"/>
                <a:pathLst>
                  <a:path w="5288" h="950" extrusionOk="0">
                    <a:moveTo>
                      <a:pt x="66" y="1"/>
                    </a:moveTo>
                    <a:lnTo>
                      <a:pt x="1" y="136"/>
                    </a:lnTo>
                    <a:cubicBezTo>
                      <a:pt x="1286" y="814"/>
                      <a:pt x="2777" y="950"/>
                      <a:pt x="3862" y="950"/>
                    </a:cubicBezTo>
                    <a:cubicBezTo>
                      <a:pt x="4675" y="950"/>
                      <a:pt x="5217" y="885"/>
                      <a:pt x="5288" y="885"/>
                    </a:cubicBezTo>
                    <a:lnTo>
                      <a:pt x="5217" y="749"/>
                    </a:lnTo>
                    <a:cubicBezTo>
                      <a:pt x="5217" y="749"/>
                      <a:pt x="4720" y="818"/>
                      <a:pt x="3978" y="818"/>
                    </a:cubicBezTo>
                    <a:cubicBezTo>
                      <a:pt x="2925" y="818"/>
                      <a:pt x="1380" y="678"/>
                      <a:pt x="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-3376950" y="-774800"/>
                <a:ext cx="221150" cy="311775"/>
              </a:xfrm>
              <a:custGeom>
                <a:avLst/>
                <a:gdLst/>
                <a:ahLst/>
                <a:cxnLst/>
                <a:rect l="l" t="t" r="r" b="b"/>
                <a:pathLst>
                  <a:path w="8846" h="12471" extrusionOk="0">
                    <a:moveTo>
                      <a:pt x="1426" y="0"/>
                    </a:moveTo>
                    <a:cubicBezTo>
                      <a:pt x="1426" y="1"/>
                      <a:pt x="0" y="5287"/>
                      <a:pt x="2440" y="9354"/>
                    </a:cubicBezTo>
                    <a:cubicBezTo>
                      <a:pt x="3053" y="10368"/>
                      <a:pt x="3796" y="11252"/>
                      <a:pt x="4880" y="11995"/>
                    </a:cubicBezTo>
                    <a:cubicBezTo>
                      <a:pt x="5337" y="12323"/>
                      <a:pt x="5837" y="12470"/>
                      <a:pt x="6322" y="12470"/>
                    </a:cubicBezTo>
                    <a:cubicBezTo>
                      <a:pt x="7641" y="12470"/>
                      <a:pt x="8846" y="11383"/>
                      <a:pt x="8747" y="9897"/>
                    </a:cubicBezTo>
                    <a:cubicBezTo>
                      <a:pt x="8747" y="8877"/>
                      <a:pt x="8476" y="7863"/>
                      <a:pt x="8134" y="6979"/>
                    </a:cubicBezTo>
                    <a:cubicBezTo>
                      <a:pt x="6307" y="2712"/>
                      <a:pt x="1427" y="1"/>
                      <a:pt x="14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-3227850" y="-549500"/>
                <a:ext cx="39075" cy="12720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088" extrusionOk="0">
                    <a:moveTo>
                      <a:pt x="71" y="1"/>
                    </a:moveTo>
                    <a:lnTo>
                      <a:pt x="1" y="71"/>
                    </a:lnTo>
                    <a:cubicBezTo>
                      <a:pt x="1427" y="2170"/>
                      <a:pt x="1292" y="5087"/>
                      <a:pt x="1292" y="5087"/>
                    </a:cubicBezTo>
                    <a:lnTo>
                      <a:pt x="1427" y="5087"/>
                    </a:lnTo>
                    <a:cubicBezTo>
                      <a:pt x="1427" y="5087"/>
                      <a:pt x="1563" y="2105"/>
                      <a:pt x="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-6067900" y="-54675"/>
                <a:ext cx="918475" cy="945575"/>
              </a:xfrm>
              <a:custGeom>
                <a:avLst/>
                <a:gdLst/>
                <a:ahLst/>
                <a:cxnLst/>
                <a:rect l="l" t="t" r="r" b="b"/>
                <a:pathLst>
                  <a:path w="36739" h="37823" extrusionOk="0">
                    <a:moveTo>
                      <a:pt x="5900" y="0"/>
                    </a:moveTo>
                    <a:lnTo>
                      <a:pt x="0" y="9490"/>
                    </a:lnTo>
                    <a:lnTo>
                      <a:pt x="15455" y="31993"/>
                    </a:lnTo>
                    <a:lnTo>
                      <a:pt x="35318" y="37823"/>
                    </a:lnTo>
                    <a:lnTo>
                      <a:pt x="36738" y="33213"/>
                    </a:lnTo>
                    <a:lnTo>
                      <a:pt x="20541" y="22845"/>
                    </a:lnTo>
                    <a:cubicBezTo>
                      <a:pt x="20541" y="22845"/>
                      <a:pt x="6779" y="884"/>
                      <a:pt x="5900" y="0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-4563150" y="-91800"/>
                <a:ext cx="559225" cy="506450"/>
              </a:xfrm>
              <a:custGeom>
                <a:avLst/>
                <a:gdLst/>
                <a:ahLst/>
                <a:cxnLst/>
                <a:rect l="l" t="t" r="r" b="b"/>
                <a:pathLst>
                  <a:path w="22369" h="20258" extrusionOk="0">
                    <a:moveTo>
                      <a:pt x="11161" y="1046"/>
                    </a:moveTo>
                    <a:cubicBezTo>
                      <a:pt x="11930" y="1046"/>
                      <a:pt x="12712" y="1144"/>
                      <a:pt x="13492" y="1350"/>
                    </a:cubicBezTo>
                    <a:cubicBezTo>
                      <a:pt x="18302" y="2640"/>
                      <a:pt x="21219" y="7585"/>
                      <a:pt x="19999" y="12401"/>
                    </a:cubicBezTo>
                    <a:cubicBezTo>
                      <a:pt x="18915" y="16501"/>
                      <a:pt x="15251" y="19211"/>
                      <a:pt x="11214" y="19211"/>
                    </a:cubicBezTo>
                    <a:cubicBezTo>
                      <a:pt x="10445" y="19211"/>
                      <a:pt x="9663" y="19113"/>
                      <a:pt x="8883" y="18908"/>
                    </a:cubicBezTo>
                    <a:cubicBezTo>
                      <a:pt x="4068" y="17688"/>
                      <a:pt x="1156" y="12672"/>
                      <a:pt x="2441" y="7857"/>
                    </a:cubicBezTo>
                    <a:cubicBezTo>
                      <a:pt x="3466" y="3757"/>
                      <a:pt x="7124" y="1046"/>
                      <a:pt x="11161" y="1046"/>
                    </a:cubicBezTo>
                    <a:close/>
                    <a:moveTo>
                      <a:pt x="11181" y="0"/>
                    </a:moveTo>
                    <a:cubicBezTo>
                      <a:pt x="6678" y="0"/>
                      <a:pt x="2567" y="3026"/>
                      <a:pt x="1427" y="7585"/>
                    </a:cubicBezTo>
                    <a:cubicBezTo>
                      <a:pt x="1" y="13008"/>
                      <a:pt x="3254" y="18501"/>
                      <a:pt x="8677" y="19922"/>
                    </a:cubicBezTo>
                    <a:cubicBezTo>
                      <a:pt x="9530" y="20149"/>
                      <a:pt x="10387" y="20257"/>
                      <a:pt x="11233" y="20257"/>
                    </a:cubicBezTo>
                    <a:cubicBezTo>
                      <a:pt x="15699" y="20257"/>
                      <a:pt x="19819" y="17231"/>
                      <a:pt x="21013" y="12672"/>
                    </a:cubicBezTo>
                    <a:cubicBezTo>
                      <a:pt x="22369" y="7314"/>
                      <a:pt x="19115" y="1756"/>
                      <a:pt x="13763" y="335"/>
                    </a:cubicBezTo>
                    <a:cubicBezTo>
                      <a:pt x="12900" y="108"/>
                      <a:pt x="12034" y="0"/>
                      <a:pt x="11181" y="0"/>
                    </a:cubicBez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-4490200" y="128325"/>
                <a:ext cx="499850" cy="564375"/>
              </a:xfrm>
              <a:custGeom>
                <a:avLst/>
                <a:gdLst/>
                <a:ahLst/>
                <a:cxnLst/>
                <a:rect l="l" t="t" r="r" b="b"/>
                <a:pathLst>
                  <a:path w="19994" h="22575" extrusionOk="0">
                    <a:moveTo>
                      <a:pt x="4880" y="1"/>
                    </a:moveTo>
                    <a:lnTo>
                      <a:pt x="0" y="18573"/>
                    </a:lnTo>
                    <a:lnTo>
                      <a:pt x="15113" y="22575"/>
                    </a:lnTo>
                    <a:lnTo>
                      <a:pt x="19993" y="3932"/>
                    </a:lnTo>
                    <a:lnTo>
                      <a:pt x="48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-4066575" y="307950"/>
                <a:ext cx="388000" cy="208525"/>
              </a:xfrm>
              <a:custGeom>
                <a:avLst/>
                <a:gdLst/>
                <a:ahLst/>
                <a:cxnLst/>
                <a:rect l="l" t="t" r="r" b="b"/>
                <a:pathLst>
                  <a:path w="15520" h="8341" extrusionOk="0">
                    <a:moveTo>
                      <a:pt x="15520" y="0"/>
                    </a:moveTo>
                    <a:lnTo>
                      <a:pt x="2034" y="749"/>
                    </a:lnTo>
                    <a:lnTo>
                      <a:pt x="1" y="8340"/>
                    </a:lnTo>
                    <a:lnTo>
                      <a:pt x="15048" y="2034"/>
                    </a:lnTo>
                    <a:lnTo>
                      <a:pt x="15520" y="0"/>
                    </a:ln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-3690375" y="258875"/>
                <a:ext cx="101700" cy="18642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7457" extrusionOk="0">
                    <a:moveTo>
                      <a:pt x="4067" y="0"/>
                    </a:moveTo>
                    <a:lnTo>
                      <a:pt x="472" y="1963"/>
                    </a:lnTo>
                    <a:lnTo>
                      <a:pt x="0" y="3861"/>
                    </a:lnTo>
                    <a:lnTo>
                      <a:pt x="2169" y="7457"/>
                    </a:lnTo>
                    <a:lnTo>
                      <a:pt x="40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-3636150" y="258875"/>
                <a:ext cx="64400" cy="18982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7593" extrusionOk="0">
                    <a:moveTo>
                      <a:pt x="1898" y="0"/>
                    </a:moveTo>
                    <a:lnTo>
                      <a:pt x="0" y="7457"/>
                    </a:lnTo>
                    <a:lnTo>
                      <a:pt x="608" y="7592"/>
                    </a:lnTo>
                    <a:lnTo>
                      <a:pt x="2576" y="136"/>
                    </a:lnTo>
                    <a:lnTo>
                      <a:pt x="1898" y="0"/>
                    </a:lnTo>
                    <a:close/>
                  </a:path>
                </a:pathLst>
              </a:custGeom>
              <a:solidFill>
                <a:srgbClr val="E2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-4376750" y="162225"/>
                <a:ext cx="377975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15119" h="39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511" y="678"/>
                      <a:pt x="5017" y="1356"/>
                      <a:pt x="7527" y="1969"/>
                    </a:cubicBezTo>
                    <a:cubicBezTo>
                      <a:pt x="5017" y="1291"/>
                      <a:pt x="2511" y="613"/>
                      <a:pt x="1" y="0"/>
                    </a:cubicBezTo>
                    <a:close/>
                    <a:moveTo>
                      <a:pt x="7527" y="1969"/>
                    </a:moveTo>
                    <a:lnTo>
                      <a:pt x="7527" y="1969"/>
                    </a:lnTo>
                    <a:cubicBezTo>
                      <a:pt x="10033" y="2646"/>
                      <a:pt x="12543" y="3324"/>
                      <a:pt x="15119" y="3932"/>
                    </a:cubicBezTo>
                    <a:cubicBezTo>
                      <a:pt x="12608" y="3254"/>
                      <a:pt x="10033" y="2576"/>
                      <a:pt x="7527" y="19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2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-4481775" y="558750"/>
                <a:ext cx="379575" cy="98300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393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576" y="678"/>
                      <a:pt x="5086" y="1356"/>
                      <a:pt x="7591" y="2034"/>
                    </a:cubicBezTo>
                    <a:cubicBezTo>
                      <a:pt x="10102" y="2646"/>
                      <a:pt x="12607" y="3324"/>
                      <a:pt x="15182" y="3932"/>
                    </a:cubicBezTo>
                    <a:cubicBezTo>
                      <a:pt x="12677" y="3254"/>
                      <a:pt x="10102" y="2646"/>
                      <a:pt x="7591" y="1969"/>
                    </a:cubicBezTo>
                    <a:cubicBezTo>
                      <a:pt x="5086" y="1291"/>
                      <a:pt x="2576" y="67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2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-4661425" y="-132675"/>
                <a:ext cx="357650" cy="200025"/>
              </a:xfrm>
              <a:custGeom>
                <a:avLst/>
                <a:gdLst/>
                <a:ahLst/>
                <a:cxnLst/>
                <a:rect l="l" t="t" r="r" b="b"/>
                <a:pathLst>
                  <a:path w="14306" h="8001" extrusionOk="0">
                    <a:moveTo>
                      <a:pt x="10586" y="0"/>
                    </a:moveTo>
                    <a:cubicBezTo>
                      <a:pt x="9478" y="0"/>
                      <a:pt x="7976" y="439"/>
                      <a:pt x="5965" y="1764"/>
                    </a:cubicBezTo>
                    <a:lnTo>
                      <a:pt x="0" y="4275"/>
                    </a:lnTo>
                    <a:lnTo>
                      <a:pt x="1356" y="8000"/>
                    </a:lnTo>
                    <a:lnTo>
                      <a:pt x="5694" y="6374"/>
                    </a:lnTo>
                    <a:cubicBezTo>
                      <a:pt x="5694" y="6374"/>
                      <a:pt x="7592" y="7729"/>
                      <a:pt x="8812" y="7935"/>
                    </a:cubicBezTo>
                    <a:cubicBezTo>
                      <a:pt x="8890" y="7946"/>
                      <a:pt x="8970" y="7952"/>
                      <a:pt x="9052" y="7952"/>
                    </a:cubicBezTo>
                    <a:cubicBezTo>
                      <a:pt x="10484" y="7952"/>
                      <a:pt x="12591" y="6341"/>
                      <a:pt x="13421" y="4546"/>
                    </a:cubicBezTo>
                    <a:cubicBezTo>
                      <a:pt x="13557" y="4275"/>
                      <a:pt x="14170" y="4004"/>
                      <a:pt x="14235" y="3662"/>
                    </a:cubicBezTo>
                    <a:cubicBezTo>
                      <a:pt x="14305" y="3391"/>
                      <a:pt x="13828" y="3120"/>
                      <a:pt x="13763" y="2784"/>
                    </a:cubicBezTo>
                    <a:cubicBezTo>
                      <a:pt x="13271" y="2938"/>
                      <a:pt x="12890" y="2997"/>
                      <a:pt x="12596" y="2997"/>
                    </a:cubicBezTo>
                    <a:cubicBezTo>
                      <a:pt x="11594" y="2997"/>
                      <a:pt x="11594" y="2307"/>
                      <a:pt x="11594" y="2307"/>
                    </a:cubicBezTo>
                    <a:lnTo>
                      <a:pt x="13421" y="1699"/>
                    </a:lnTo>
                    <a:cubicBezTo>
                      <a:pt x="13421" y="1699"/>
                      <a:pt x="12766" y="0"/>
                      <a:pt x="10586" y="0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-6067900" y="2682100"/>
                <a:ext cx="303425" cy="2297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9188" extrusionOk="0">
                    <a:moveTo>
                      <a:pt x="8340" y="0"/>
                    </a:moveTo>
                    <a:lnTo>
                      <a:pt x="1627" y="813"/>
                    </a:lnTo>
                    <a:lnTo>
                      <a:pt x="0" y="8676"/>
                    </a:lnTo>
                    <a:cubicBezTo>
                      <a:pt x="0" y="8676"/>
                      <a:pt x="1205" y="9187"/>
                      <a:pt x="3275" y="9187"/>
                    </a:cubicBezTo>
                    <a:cubicBezTo>
                      <a:pt x="4310" y="9187"/>
                      <a:pt x="5560" y="9059"/>
                      <a:pt x="6985" y="8676"/>
                    </a:cubicBezTo>
                    <a:lnTo>
                      <a:pt x="11930" y="8676"/>
                    </a:lnTo>
                    <a:cubicBezTo>
                      <a:pt x="11930" y="8676"/>
                      <a:pt x="12136" y="5287"/>
                      <a:pt x="10374" y="5081"/>
                    </a:cubicBezTo>
                    <a:cubicBezTo>
                      <a:pt x="6307" y="4539"/>
                      <a:pt x="8340" y="0"/>
                      <a:pt x="8340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-5598450" y="2043175"/>
                <a:ext cx="335550" cy="218750"/>
              </a:xfrm>
              <a:custGeom>
                <a:avLst/>
                <a:gdLst/>
                <a:ahLst/>
                <a:cxnLst/>
                <a:rect l="l" t="t" r="r" b="b"/>
                <a:pathLst>
                  <a:path w="13422" h="8750" extrusionOk="0">
                    <a:moveTo>
                      <a:pt x="4610" y="0"/>
                    </a:moveTo>
                    <a:cubicBezTo>
                      <a:pt x="4404" y="206"/>
                      <a:pt x="1" y="6985"/>
                      <a:pt x="1964" y="8270"/>
                    </a:cubicBezTo>
                    <a:cubicBezTo>
                      <a:pt x="2535" y="8624"/>
                      <a:pt x="3306" y="8750"/>
                      <a:pt x="4113" y="8750"/>
                    </a:cubicBezTo>
                    <a:cubicBezTo>
                      <a:pt x="6085" y="8750"/>
                      <a:pt x="8270" y="7999"/>
                      <a:pt x="8270" y="7999"/>
                    </a:cubicBezTo>
                    <a:lnTo>
                      <a:pt x="12337" y="7999"/>
                    </a:lnTo>
                    <a:cubicBezTo>
                      <a:pt x="12337" y="7999"/>
                      <a:pt x="13422" y="5222"/>
                      <a:pt x="10233" y="4545"/>
                    </a:cubicBezTo>
                    <a:cubicBezTo>
                      <a:pt x="8812" y="4203"/>
                      <a:pt x="10575" y="0"/>
                      <a:pt x="10575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-6062750" y="814700"/>
                <a:ext cx="1037100" cy="1899550"/>
              </a:xfrm>
              <a:custGeom>
                <a:avLst/>
                <a:gdLst/>
                <a:ahLst/>
                <a:cxnLst/>
                <a:rect l="l" t="t" r="r" b="b"/>
                <a:pathLst>
                  <a:path w="41484" h="75982" extrusionOk="0">
                    <a:moveTo>
                      <a:pt x="26842" y="0"/>
                    </a:moveTo>
                    <a:lnTo>
                      <a:pt x="4946" y="4203"/>
                    </a:lnTo>
                    <a:cubicBezTo>
                      <a:pt x="4946" y="4609"/>
                      <a:pt x="0" y="75981"/>
                      <a:pt x="0" y="75981"/>
                    </a:cubicBezTo>
                    <a:lnTo>
                      <a:pt x="9083" y="75981"/>
                    </a:lnTo>
                    <a:lnTo>
                      <a:pt x="18638" y="16468"/>
                    </a:lnTo>
                    <a:lnTo>
                      <a:pt x="29825" y="27384"/>
                    </a:lnTo>
                    <a:lnTo>
                      <a:pt x="21555" y="49817"/>
                    </a:lnTo>
                    <a:lnTo>
                      <a:pt x="30703" y="50631"/>
                    </a:lnTo>
                    <a:lnTo>
                      <a:pt x="39921" y="30296"/>
                    </a:lnTo>
                    <a:cubicBezTo>
                      <a:pt x="41483" y="26907"/>
                      <a:pt x="41006" y="22975"/>
                      <a:pt x="38837" y="19993"/>
                    </a:cubicBezTo>
                    <a:lnTo>
                      <a:pt x="26842" y="0"/>
                    </a:ln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-6140700" y="-148600"/>
                <a:ext cx="826975" cy="1080150"/>
              </a:xfrm>
              <a:custGeom>
                <a:avLst/>
                <a:gdLst/>
                <a:ahLst/>
                <a:cxnLst/>
                <a:rect l="l" t="t" r="r" b="b"/>
                <a:pathLst>
                  <a:path w="33079" h="43206" extrusionOk="0">
                    <a:moveTo>
                      <a:pt x="17709" y="1"/>
                    </a:moveTo>
                    <a:cubicBezTo>
                      <a:pt x="10543" y="1"/>
                      <a:pt x="2951" y="2170"/>
                      <a:pt x="1828" y="6403"/>
                    </a:cubicBezTo>
                    <a:cubicBezTo>
                      <a:pt x="1" y="13111"/>
                      <a:pt x="8064" y="42735"/>
                      <a:pt x="8064" y="42735"/>
                    </a:cubicBezTo>
                    <a:cubicBezTo>
                      <a:pt x="9879" y="43065"/>
                      <a:pt x="11635" y="43206"/>
                      <a:pt x="13312" y="43206"/>
                    </a:cubicBezTo>
                    <a:cubicBezTo>
                      <a:pt x="22971" y="43206"/>
                      <a:pt x="29960" y="38532"/>
                      <a:pt x="29960" y="38532"/>
                    </a:cubicBezTo>
                    <a:cubicBezTo>
                      <a:pt x="29960" y="38532"/>
                      <a:pt x="33078" y="4912"/>
                      <a:pt x="28263" y="2130"/>
                    </a:cubicBezTo>
                    <a:cubicBezTo>
                      <a:pt x="25731" y="704"/>
                      <a:pt x="21789" y="1"/>
                      <a:pt x="17709" y="1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-6067900" y="2868500"/>
                <a:ext cx="3034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732" extrusionOk="0">
                    <a:moveTo>
                      <a:pt x="272" y="0"/>
                    </a:moveTo>
                    <a:lnTo>
                      <a:pt x="0" y="1220"/>
                    </a:lnTo>
                    <a:cubicBezTo>
                      <a:pt x="0" y="1220"/>
                      <a:pt x="1205" y="1731"/>
                      <a:pt x="3275" y="1731"/>
                    </a:cubicBezTo>
                    <a:cubicBezTo>
                      <a:pt x="4310" y="1731"/>
                      <a:pt x="5560" y="1603"/>
                      <a:pt x="6985" y="1220"/>
                    </a:cubicBezTo>
                    <a:lnTo>
                      <a:pt x="11930" y="1220"/>
                    </a:lnTo>
                    <a:cubicBezTo>
                      <a:pt x="11930" y="1220"/>
                      <a:pt x="12136" y="813"/>
                      <a:pt x="11930" y="136"/>
                    </a:cubicBezTo>
                    <a:cubicBezTo>
                      <a:pt x="11636" y="194"/>
                      <a:pt x="11334" y="216"/>
                      <a:pt x="11021" y="216"/>
                    </a:cubicBezTo>
                    <a:cubicBezTo>
                      <a:pt x="10102" y="216"/>
                      <a:pt x="9088" y="28"/>
                      <a:pt x="7907" y="28"/>
                    </a:cubicBezTo>
                    <a:cubicBezTo>
                      <a:pt x="7172" y="28"/>
                      <a:pt x="6373" y="101"/>
                      <a:pt x="5493" y="336"/>
                    </a:cubicBezTo>
                    <a:cubicBezTo>
                      <a:pt x="4838" y="530"/>
                      <a:pt x="4183" y="612"/>
                      <a:pt x="3541" y="612"/>
                    </a:cubicBezTo>
                    <a:cubicBezTo>
                      <a:pt x="2388" y="612"/>
                      <a:pt x="1275" y="348"/>
                      <a:pt x="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-5561175" y="2217775"/>
                <a:ext cx="274550" cy="44150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1766" extrusionOk="0">
                    <a:moveTo>
                      <a:pt x="1" y="1"/>
                    </a:moveTo>
                    <a:cubicBezTo>
                      <a:pt x="1" y="543"/>
                      <a:pt x="137" y="1015"/>
                      <a:pt x="473" y="1286"/>
                    </a:cubicBezTo>
                    <a:cubicBezTo>
                      <a:pt x="1044" y="1640"/>
                      <a:pt x="1815" y="1766"/>
                      <a:pt x="2622" y="1766"/>
                    </a:cubicBezTo>
                    <a:cubicBezTo>
                      <a:pt x="4594" y="1766"/>
                      <a:pt x="6779" y="1015"/>
                      <a:pt x="6779" y="1015"/>
                    </a:cubicBezTo>
                    <a:lnTo>
                      <a:pt x="10846" y="1015"/>
                    </a:lnTo>
                    <a:cubicBezTo>
                      <a:pt x="10846" y="1015"/>
                      <a:pt x="10982" y="744"/>
                      <a:pt x="10982" y="337"/>
                    </a:cubicBezTo>
                    <a:cubicBezTo>
                      <a:pt x="10145" y="201"/>
                      <a:pt x="9369" y="141"/>
                      <a:pt x="8628" y="141"/>
                    </a:cubicBezTo>
                    <a:cubicBezTo>
                      <a:pt x="7147" y="141"/>
                      <a:pt x="5807" y="382"/>
                      <a:pt x="4404" y="744"/>
                    </a:cubicBezTo>
                    <a:cubicBezTo>
                      <a:pt x="3921" y="870"/>
                      <a:pt x="3452" y="925"/>
                      <a:pt x="3006" y="925"/>
                    </a:cubicBezTo>
                    <a:cubicBezTo>
                      <a:pt x="1764" y="925"/>
                      <a:pt x="699" y="49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-5510325" y="-125850"/>
                <a:ext cx="982850" cy="404600"/>
              </a:xfrm>
              <a:custGeom>
                <a:avLst/>
                <a:gdLst/>
                <a:ahLst/>
                <a:cxnLst/>
                <a:rect l="l" t="t" r="r" b="b"/>
                <a:pathLst>
                  <a:path w="39314" h="16184" extrusionOk="0">
                    <a:moveTo>
                      <a:pt x="0" y="0"/>
                    </a:moveTo>
                    <a:lnTo>
                      <a:pt x="1220" y="13763"/>
                    </a:lnTo>
                    <a:cubicBezTo>
                      <a:pt x="1220" y="13763"/>
                      <a:pt x="12797" y="16184"/>
                      <a:pt x="18481" y="16184"/>
                    </a:cubicBezTo>
                    <a:cubicBezTo>
                      <a:pt x="19173" y="16184"/>
                      <a:pt x="19778" y="16148"/>
                      <a:pt x="20264" y="16067"/>
                    </a:cubicBezTo>
                    <a:cubicBezTo>
                      <a:pt x="24673" y="15319"/>
                      <a:pt x="39314" y="6778"/>
                      <a:pt x="39314" y="6778"/>
                    </a:cubicBezTo>
                    <a:lnTo>
                      <a:pt x="37958" y="1969"/>
                    </a:lnTo>
                    <a:lnTo>
                      <a:pt x="19250" y="78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-6028850" y="-770025"/>
                <a:ext cx="510000" cy="683825"/>
              </a:xfrm>
              <a:custGeom>
                <a:avLst/>
                <a:gdLst/>
                <a:ahLst/>
                <a:cxnLst/>
                <a:rect l="l" t="t" r="r" b="b"/>
                <a:pathLst>
                  <a:path w="20400" h="27353" extrusionOk="0">
                    <a:moveTo>
                      <a:pt x="10766" y="1"/>
                    </a:moveTo>
                    <a:cubicBezTo>
                      <a:pt x="8257" y="1"/>
                      <a:pt x="5586" y="1021"/>
                      <a:pt x="3454" y="2450"/>
                    </a:cubicBezTo>
                    <a:cubicBezTo>
                      <a:pt x="0" y="4755"/>
                      <a:pt x="2576" y="13431"/>
                      <a:pt x="3861" y="19802"/>
                    </a:cubicBezTo>
                    <a:cubicBezTo>
                      <a:pt x="4674" y="23734"/>
                      <a:pt x="4132" y="26787"/>
                      <a:pt x="4132" y="26787"/>
                    </a:cubicBezTo>
                    <a:cubicBezTo>
                      <a:pt x="4906" y="27197"/>
                      <a:pt x="5862" y="27353"/>
                      <a:pt x="6868" y="27353"/>
                    </a:cubicBezTo>
                    <a:cubicBezTo>
                      <a:pt x="10007" y="27353"/>
                      <a:pt x="13622" y="25838"/>
                      <a:pt x="13622" y="25838"/>
                    </a:cubicBezTo>
                    <a:cubicBezTo>
                      <a:pt x="13622" y="25838"/>
                      <a:pt x="13557" y="23398"/>
                      <a:pt x="13350" y="21500"/>
                    </a:cubicBezTo>
                    <a:cubicBezTo>
                      <a:pt x="19993" y="20415"/>
                      <a:pt x="20400" y="19667"/>
                      <a:pt x="18708" y="10448"/>
                    </a:cubicBezTo>
                    <a:cubicBezTo>
                      <a:pt x="18414" y="2637"/>
                      <a:pt x="14798" y="1"/>
                      <a:pt x="10766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-6148300" y="-848075"/>
                <a:ext cx="653850" cy="665225"/>
              </a:xfrm>
              <a:custGeom>
                <a:avLst/>
                <a:gdLst/>
                <a:ahLst/>
                <a:cxnLst/>
                <a:rect l="l" t="t" r="r" b="b"/>
                <a:pathLst>
                  <a:path w="26154" h="26609" extrusionOk="0">
                    <a:moveTo>
                      <a:pt x="15276" y="0"/>
                    </a:moveTo>
                    <a:cubicBezTo>
                      <a:pt x="11841" y="0"/>
                      <a:pt x="8029" y="1342"/>
                      <a:pt x="5049" y="5236"/>
                    </a:cubicBezTo>
                    <a:cubicBezTo>
                      <a:pt x="1" y="8146"/>
                      <a:pt x="1316" y="16065"/>
                      <a:pt x="3215" y="16065"/>
                    </a:cubicBezTo>
                    <a:cubicBezTo>
                      <a:pt x="3305" y="16065"/>
                      <a:pt x="3396" y="16047"/>
                      <a:pt x="3488" y="16011"/>
                    </a:cubicBezTo>
                    <a:lnTo>
                      <a:pt x="3488" y="16011"/>
                    </a:lnTo>
                    <a:cubicBezTo>
                      <a:pt x="3261" y="22584"/>
                      <a:pt x="4740" y="26504"/>
                      <a:pt x="6539" y="26504"/>
                    </a:cubicBezTo>
                    <a:cubicBezTo>
                      <a:pt x="6892" y="26504"/>
                      <a:pt x="7258" y="26354"/>
                      <a:pt x="7625" y="26042"/>
                    </a:cubicBezTo>
                    <a:cubicBezTo>
                      <a:pt x="8306" y="26436"/>
                      <a:pt x="8931" y="26609"/>
                      <a:pt x="9465" y="26609"/>
                    </a:cubicBezTo>
                    <a:cubicBezTo>
                      <a:pt x="10681" y="26609"/>
                      <a:pt x="11425" y="25711"/>
                      <a:pt x="11285" y="24486"/>
                    </a:cubicBezTo>
                    <a:lnTo>
                      <a:pt x="11285" y="24486"/>
                    </a:lnTo>
                    <a:cubicBezTo>
                      <a:pt x="11313" y="24489"/>
                      <a:pt x="11340" y="24490"/>
                      <a:pt x="11367" y="24490"/>
                    </a:cubicBezTo>
                    <a:cubicBezTo>
                      <a:pt x="13440" y="24490"/>
                      <a:pt x="12908" y="16945"/>
                      <a:pt x="12570" y="15810"/>
                    </a:cubicBezTo>
                    <a:cubicBezTo>
                      <a:pt x="12376" y="15104"/>
                      <a:pt x="12839" y="14283"/>
                      <a:pt x="13343" y="14283"/>
                    </a:cubicBezTo>
                    <a:cubicBezTo>
                      <a:pt x="13709" y="14283"/>
                      <a:pt x="14096" y="14717"/>
                      <a:pt x="14268" y="15946"/>
                    </a:cubicBezTo>
                    <a:cubicBezTo>
                      <a:pt x="14538" y="17878"/>
                      <a:pt x="14807" y="18380"/>
                      <a:pt x="15077" y="18380"/>
                    </a:cubicBezTo>
                    <a:cubicBezTo>
                      <a:pt x="15214" y="18380"/>
                      <a:pt x="15351" y="18251"/>
                      <a:pt x="15488" y="18115"/>
                    </a:cubicBezTo>
                    <a:cubicBezTo>
                      <a:pt x="15959" y="17708"/>
                      <a:pt x="15553" y="13641"/>
                      <a:pt x="15146" y="12893"/>
                    </a:cubicBezTo>
                    <a:cubicBezTo>
                      <a:pt x="14739" y="12079"/>
                      <a:pt x="14132" y="10995"/>
                      <a:pt x="14132" y="10995"/>
                    </a:cubicBezTo>
                    <a:lnTo>
                      <a:pt x="14132" y="10995"/>
                    </a:lnTo>
                    <a:cubicBezTo>
                      <a:pt x="14132" y="10995"/>
                      <a:pt x="14147" y="10995"/>
                      <a:pt x="14175" y="10995"/>
                    </a:cubicBezTo>
                    <a:cubicBezTo>
                      <a:pt x="14540" y="10995"/>
                      <a:pt x="17076" y="10934"/>
                      <a:pt x="16572" y="9232"/>
                    </a:cubicBezTo>
                    <a:lnTo>
                      <a:pt x="16572" y="9232"/>
                    </a:lnTo>
                    <a:cubicBezTo>
                      <a:pt x="16929" y="9384"/>
                      <a:pt x="17520" y="9460"/>
                      <a:pt x="18215" y="9460"/>
                    </a:cubicBezTo>
                    <a:cubicBezTo>
                      <a:pt x="20950" y="9460"/>
                      <a:pt x="25296" y="8278"/>
                      <a:pt x="23350" y="5843"/>
                    </a:cubicBezTo>
                    <a:cubicBezTo>
                      <a:pt x="26153" y="4117"/>
                      <a:pt x="21294" y="0"/>
                      <a:pt x="15276" y="0"/>
                    </a:cubicBezTo>
                    <a:close/>
                  </a:path>
                </a:pathLst>
              </a:custGeom>
              <a:solidFill>
                <a:srgbClr val="5C3B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-5630700" y="-105525"/>
                <a:ext cx="93275" cy="327150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13086" extrusionOk="0">
                    <a:moveTo>
                      <a:pt x="2782" y="1"/>
                    </a:moveTo>
                    <a:cubicBezTo>
                      <a:pt x="2440" y="136"/>
                      <a:pt x="2169" y="342"/>
                      <a:pt x="1969" y="613"/>
                    </a:cubicBezTo>
                    <a:cubicBezTo>
                      <a:pt x="2240" y="342"/>
                      <a:pt x="2511" y="136"/>
                      <a:pt x="2782" y="1"/>
                    </a:cubicBezTo>
                    <a:close/>
                    <a:moveTo>
                      <a:pt x="1968" y="614"/>
                    </a:moveTo>
                    <a:cubicBezTo>
                      <a:pt x="1491" y="1085"/>
                      <a:pt x="1085" y="1627"/>
                      <a:pt x="814" y="2240"/>
                    </a:cubicBezTo>
                    <a:cubicBezTo>
                      <a:pt x="271" y="3460"/>
                      <a:pt x="0" y="4881"/>
                      <a:pt x="71" y="6171"/>
                    </a:cubicBezTo>
                    <a:cubicBezTo>
                      <a:pt x="71" y="7527"/>
                      <a:pt x="407" y="8883"/>
                      <a:pt x="1020" y="10103"/>
                    </a:cubicBezTo>
                    <a:cubicBezTo>
                      <a:pt x="1356" y="10710"/>
                      <a:pt x="1697" y="11252"/>
                      <a:pt x="2169" y="11730"/>
                    </a:cubicBezTo>
                    <a:cubicBezTo>
                      <a:pt x="2485" y="12088"/>
                      <a:pt x="2829" y="12388"/>
                      <a:pt x="3183" y="12667"/>
                    </a:cubicBezTo>
                    <a:lnTo>
                      <a:pt x="3183" y="12667"/>
                    </a:lnTo>
                    <a:cubicBezTo>
                      <a:pt x="2294" y="11932"/>
                      <a:pt x="1596" y="11063"/>
                      <a:pt x="1085" y="10103"/>
                    </a:cubicBezTo>
                    <a:cubicBezTo>
                      <a:pt x="477" y="8883"/>
                      <a:pt x="136" y="7527"/>
                      <a:pt x="136" y="6171"/>
                    </a:cubicBezTo>
                    <a:cubicBezTo>
                      <a:pt x="71" y="4881"/>
                      <a:pt x="342" y="3525"/>
                      <a:pt x="884" y="2305"/>
                    </a:cubicBezTo>
                    <a:cubicBezTo>
                      <a:pt x="1155" y="1698"/>
                      <a:pt x="1491" y="1085"/>
                      <a:pt x="1968" y="614"/>
                    </a:cubicBezTo>
                    <a:close/>
                    <a:moveTo>
                      <a:pt x="3183" y="12667"/>
                    </a:moveTo>
                    <a:cubicBezTo>
                      <a:pt x="3358" y="12812"/>
                      <a:pt x="3541" y="12951"/>
                      <a:pt x="3731" y="13085"/>
                    </a:cubicBezTo>
                    <a:cubicBezTo>
                      <a:pt x="3547" y="12948"/>
                      <a:pt x="3364" y="12810"/>
                      <a:pt x="3183" y="1266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-5908625" y="-442675"/>
                <a:ext cx="42475" cy="206775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8271" extrusionOk="0">
                    <a:moveTo>
                      <a:pt x="1" y="1"/>
                    </a:moveTo>
                    <a:lnTo>
                      <a:pt x="1" y="2170"/>
                    </a:lnTo>
                    <a:cubicBezTo>
                      <a:pt x="71" y="2913"/>
                      <a:pt x="71" y="3590"/>
                      <a:pt x="137" y="4339"/>
                    </a:cubicBezTo>
                    <a:cubicBezTo>
                      <a:pt x="272" y="5017"/>
                      <a:pt x="408" y="5759"/>
                      <a:pt x="614" y="6437"/>
                    </a:cubicBezTo>
                    <a:cubicBezTo>
                      <a:pt x="408" y="5759"/>
                      <a:pt x="343" y="5017"/>
                      <a:pt x="207" y="4339"/>
                    </a:cubicBezTo>
                    <a:cubicBezTo>
                      <a:pt x="137" y="3590"/>
                      <a:pt x="71" y="2913"/>
                      <a:pt x="71" y="2170"/>
                    </a:cubicBezTo>
                    <a:cubicBezTo>
                      <a:pt x="1" y="1421"/>
                      <a:pt x="1" y="744"/>
                      <a:pt x="1" y="1"/>
                    </a:cubicBezTo>
                    <a:close/>
                    <a:moveTo>
                      <a:pt x="614" y="6437"/>
                    </a:moveTo>
                    <a:lnTo>
                      <a:pt x="614" y="6437"/>
                    </a:lnTo>
                    <a:cubicBezTo>
                      <a:pt x="679" y="6779"/>
                      <a:pt x="814" y="7115"/>
                      <a:pt x="950" y="7457"/>
                    </a:cubicBezTo>
                    <a:cubicBezTo>
                      <a:pt x="1156" y="7793"/>
                      <a:pt x="1357" y="8064"/>
                      <a:pt x="1698" y="8270"/>
                    </a:cubicBezTo>
                    <a:cubicBezTo>
                      <a:pt x="1357" y="8064"/>
                      <a:pt x="1156" y="7793"/>
                      <a:pt x="1020" y="7457"/>
                    </a:cubicBezTo>
                    <a:cubicBezTo>
                      <a:pt x="814" y="7115"/>
                      <a:pt x="749" y="6779"/>
                      <a:pt x="614" y="64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-5984800" y="-466400"/>
                <a:ext cx="27125" cy="255850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234" extrusionOk="0">
                    <a:moveTo>
                      <a:pt x="201" y="1"/>
                    </a:moveTo>
                    <a:lnTo>
                      <a:pt x="201" y="1"/>
                    </a:lnTo>
                    <a:cubicBezTo>
                      <a:pt x="66" y="879"/>
                      <a:pt x="66" y="1693"/>
                      <a:pt x="0" y="2576"/>
                    </a:cubicBezTo>
                    <a:lnTo>
                      <a:pt x="0" y="5217"/>
                    </a:lnTo>
                    <a:cubicBezTo>
                      <a:pt x="0" y="6101"/>
                      <a:pt x="66" y="6980"/>
                      <a:pt x="201" y="7793"/>
                    </a:cubicBezTo>
                    <a:cubicBezTo>
                      <a:pt x="272" y="8270"/>
                      <a:pt x="407" y="8677"/>
                      <a:pt x="543" y="9084"/>
                    </a:cubicBezTo>
                    <a:cubicBezTo>
                      <a:pt x="407" y="8677"/>
                      <a:pt x="337" y="8270"/>
                      <a:pt x="272" y="7793"/>
                    </a:cubicBezTo>
                    <a:cubicBezTo>
                      <a:pt x="136" y="6914"/>
                      <a:pt x="66" y="6101"/>
                      <a:pt x="66" y="5217"/>
                    </a:cubicBezTo>
                    <a:cubicBezTo>
                      <a:pt x="0" y="4339"/>
                      <a:pt x="0" y="3455"/>
                      <a:pt x="66" y="2576"/>
                    </a:cubicBezTo>
                    <a:cubicBezTo>
                      <a:pt x="66" y="1693"/>
                      <a:pt x="136" y="879"/>
                      <a:pt x="201" y="1"/>
                    </a:cubicBezTo>
                    <a:close/>
                    <a:moveTo>
                      <a:pt x="543" y="9084"/>
                    </a:moveTo>
                    <a:lnTo>
                      <a:pt x="543" y="9084"/>
                    </a:lnTo>
                    <a:cubicBezTo>
                      <a:pt x="608" y="9490"/>
                      <a:pt x="814" y="9897"/>
                      <a:pt x="1085" y="10233"/>
                    </a:cubicBezTo>
                    <a:cubicBezTo>
                      <a:pt x="814" y="9897"/>
                      <a:pt x="678" y="9490"/>
                      <a:pt x="543" y="908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-6061125" y="-607100"/>
                <a:ext cx="40700" cy="137350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5494" extrusionOk="0">
                    <a:moveTo>
                      <a:pt x="1627" y="0"/>
                    </a:moveTo>
                    <a:cubicBezTo>
                      <a:pt x="1519" y="147"/>
                      <a:pt x="1429" y="274"/>
                      <a:pt x="1359" y="403"/>
                    </a:cubicBezTo>
                    <a:lnTo>
                      <a:pt x="1359" y="403"/>
                    </a:lnTo>
                    <a:cubicBezTo>
                      <a:pt x="1443" y="268"/>
                      <a:pt x="1533" y="134"/>
                      <a:pt x="1627" y="0"/>
                    </a:cubicBezTo>
                    <a:close/>
                    <a:moveTo>
                      <a:pt x="1359" y="403"/>
                    </a:moveTo>
                    <a:cubicBezTo>
                      <a:pt x="1144" y="748"/>
                      <a:pt x="962" y="1102"/>
                      <a:pt x="814" y="1491"/>
                    </a:cubicBezTo>
                    <a:cubicBezTo>
                      <a:pt x="950" y="1220"/>
                      <a:pt x="1085" y="949"/>
                      <a:pt x="1221" y="748"/>
                    </a:cubicBezTo>
                    <a:cubicBezTo>
                      <a:pt x="1253" y="624"/>
                      <a:pt x="1299" y="513"/>
                      <a:pt x="1359" y="403"/>
                    </a:cubicBezTo>
                    <a:close/>
                    <a:moveTo>
                      <a:pt x="814" y="1491"/>
                    </a:moveTo>
                    <a:lnTo>
                      <a:pt x="814" y="1491"/>
                    </a:lnTo>
                    <a:cubicBezTo>
                      <a:pt x="613" y="1969"/>
                      <a:pt x="407" y="2511"/>
                      <a:pt x="272" y="3053"/>
                    </a:cubicBezTo>
                    <a:cubicBezTo>
                      <a:pt x="207" y="3595"/>
                      <a:pt x="71" y="4137"/>
                      <a:pt x="71" y="4680"/>
                    </a:cubicBezTo>
                    <a:cubicBezTo>
                      <a:pt x="136" y="4137"/>
                      <a:pt x="207" y="3595"/>
                      <a:pt x="342" y="3053"/>
                    </a:cubicBezTo>
                    <a:cubicBezTo>
                      <a:pt x="478" y="2511"/>
                      <a:pt x="613" y="1969"/>
                      <a:pt x="814" y="1491"/>
                    </a:cubicBezTo>
                    <a:close/>
                    <a:moveTo>
                      <a:pt x="71" y="4680"/>
                    </a:moveTo>
                    <a:lnTo>
                      <a:pt x="71" y="4680"/>
                    </a:lnTo>
                    <a:cubicBezTo>
                      <a:pt x="1" y="4951"/>
                      <a:pt x="1" y="5222"/>
                      <a:pt x="1" y="5493"/>
                    </a:cubicBezTo>
                    <a:cubicBezTo>
                      <a:pt x="1" y="5222"/>
                      <a:pt x="71" y="4951"/>
                      <a:pt x="71" y="468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-5866175" y="-630825"/>
                <a:ext cx="7120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848" h="2847" extrusionOk="0">
                    <a:moveTo>
                      <a:pt x="0" y="0"/>
                    </a:moveTo>
                    <a:cubicBezTo>
                      <a:pt x="336" y="0"/>
                      <a:pt x="608" y="206"/>
                      <a:pt x="879" y="407"/>
                    </a:cubicBezTo>
                    <a:cubicBezTo>
                      <a:pt x="678" y="206"/>
                      <a:pt x="337" y="0"/>
                      <a:pt x="0" y="0"/>
                    </a:cubicBezTo>
                    <a:close/>
                    <a:moveTo>
                      <a:pt x="879" y="407"/>
                    </a:moveTo>
                    <a:lnTo>
                      <a:pt x="879" y="407"/>
                    </a:lnTo>
                    <a:cubicBezTo>
                      <a:pt x="1150" y="678"/>
                      <a:pt x="1356" y="949"/>
                      <a:pt x="1556" y="1155"/>
                    </a:cubicBezTo>
                    <a:cubicBezTo>
                      <a:pt x="1828" y="1426"/>
                      <a:pt x="2034" y="1762"/>
                      <a:pt x="2234" y="2034"/>
                    </a:cubicBezTo>
                    <a:lnTo>
                      <a:pt x="2847" y="2847"/>
                    </a:lnTo>
                    <a:cubicBezTo>
                      <a:pt x="2440" y="2240"/>
                      <a:pt x="2099" y="1697"/>
                      <a:pt x="1627" y="1155"/>
                    </a:cubicBezTo>
                    <a:cubicBezTo>
                      <a:pt x="1421" y="884"/>
                      <a:pt x="1150" y="613"/>
                      <a:pt x="879" y="40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-5795000" y="-674900"/>
                <a:ext cx="61025" cy="678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271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36" y="136"/>
                      <a:pt x="607" y="272"/>
                      <a:pt x="878" y="407"/>
                    </a:cubicBezTo>
                    <a:cubicBezTo>
                      <a:pt x="1150" y="614"/>
                      <a:pt x="1421" y="749"/>
                      <a:pt x="1627" y="1020"/>
                    </a:cubicBezTo>
                    <a:cubicBezTo>
                      <a:pt x="1898" y="1221"/>
                      <a:pt x="2099" y="1492"/>
                      <a:pt x="2234" y="1763"/>
                    </a:cubicBezTo>
                    <a:cubicBezTo>
                      <a:pt x="2099" y="1492"/>
                      <a:pt x="1898" y="1221"/>
                      <a:pt x="1692" y="950"/>
                    </a:cubicBezTo>
                    <a:cubicBezTo>
                      <a:pt x="1220" y="478"/>
                      <a:pt x="607" y="207"/>
                      <a:pt x="0" y="1"/>
                    </a:cubicBezTo>
                    <a:close/>
                    <a:moveTo>
                      <a:pt x="2234" y="1763"/>
                    </a:moveTo>
                    <a:lnTo>
                      <a:pt x="2305" y="2034"/>
                    </a:lnTo>
                    <a:cubicBezTo>
                      <a:pt x="2305" y="2105"/>
                      <a:pt x="2305" y="2170"/>
                      <a:pt x="2370" y="2240"/>
                    </a:cubicBezTo>
                    <a:lnTo>
                      <a:pt x="2370" y="2376"/>
                    </a:lnTo>
                    <a:lnTo>
                      <a:pt x="2370" y="2511"/>
                    </a:lnTo>
                    <a:lnTo>
                      <a:pt x="2440" y="2712"/>
                    </a:lnTo>
                    <a:cubicBezTo>
                      <a:pt x="2440" y="2441"/>
                      <a:pt x="2370" y="2105"/>
                      <a:pt x="2234" y="176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-5801800" y="-749450"/>
                <a:ext cx="130450" cy="57625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23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3" y="136"/>
                      <a:pt x="879" y="271"/>
                      <a:pt x="1357" y="407"/>
                    </a:cubicBezTo>
                    <a:cubicBezTo>
                      <a:pt x="1828" y="543"/>
                      <a:pt x="2306" y="678"/>
                      <a:pt x="2712" y="884"/>
                    </a:cubicBezTo>
                    <a:cubicBezTo>
                      <a:pt x="3184" y="1020"/>
                      <a:pt x="3661" y="1220"/>
                      <a:pt x="4068" y="1427"/>
                    </a:cubicBezTo>
                    <a:cubicBezTo>
                      <a:pt x="3661" y="1155"/>
                      <a:pt x="3184" y="949"/>
                      <a:pt x="2777" y="814"/>
                    </a:cubicBezTo>
                    <a:cubicBezTo>
                      <a:pt x="1828" y="478"/>
                      <a:pt x="950" y="206"/>
                      <a:pt x="1" y="0"/>
                    </a:cubicBezTo>
                    <a:close/>
                    <a:moveTo>
                      <a:pt x="4068" y="1427"/>
                    </a:moveTo>
                    <a:lnTo>
                      <a:pt x="4675" y="1833"/>
                    </a:lnTo>
                    <a:lnTo>
                      <a:pt x="4946" y="2034"/>
                    </a:lnTo>
                    <a:lnTo>
                      <a:pt x="5217" y="2305"/>
                    </a:lnTo>
                    <a:cubicBezTo>
                      <a:pt x="4881" y="1898"/>
                      <a:pt x="4475" y="1627"/>
                      <a:pt x="4068" y="142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rgbClr val="6F492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-4364825" y="-30950"/>
                <a:ext cx="4910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516" extrusionOk="0">
                    <a:moveTo>
                      <a:pt x="1964" y="0"/>
                    </a:moveTo>
                    <a:cubicBezTo>
                      <a:pt x="1828" y="136"/>
                      <a:pt x="1693" y="206"/>
                      <a:pt x="1557" y="271"/>
                    </a:cubicBezTo>
                    <a:cubicBezTo>
                      <a:pt x="1357" y="342"/>
                      <a:pt x="1221" y="407"/>
                      <a:pt x="1015" y="477"/>
                    </a:cubicBezTo>
                    <a:cubicBezTo>
                      <a:pt x="1221" y="477"/>
                      <a:pt x="1422" y="407"/>
                      <a:pt x="1557" y="342"/>
                    </a:cubicBezTo>
                    <a:cubicBezTo>
                      <a:pt x="1628" y="271"/>
                      <a:pt x="1693" y="206"/>
                      <a:pt x="1763" y="206"/>
                    </a:cubicBezTo>
                    <a:lnTo>
                      <a:pt x="1964" y="0"/>
                    </a:lnTo>
                    <a:close/>
                    <a:moveTo>
                      <a:pt x="1" y="342"/>
                    </a:moveTo>
                    <a:lnTo>
                      <a:pt x="1" y="342"/>
                    </a:lnTo>
                    <a:cubicBezTo>
                      <a:pt x="215" y="469"/>
                      <a:pt x="432" y="516"/>
                      <a:pt x="647" y="516"/>
                    </a:cubicBezTo>
                    <a:cubicBezTo>
                      <a:pt x="770" y="516"/>
                      <a:pt x="893" y="501"/>
                      <a:pt x="1015" y="477"/>
                    </a:cubicBezTo>
                    <a:lnTo>
                      <a:pt x="543" y="477"/>
                    </a:lnTo>
                    <a:cubicBezTo>
                      <a:pt x="337" y="477"/>
                      <a:pt x="202" y="407"/>
                      <a:pt x="1" y="34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-4388525" y="11475"/>
                <a:ext cx="38925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201" extrusionOk="0">
                    <a:moveTo>
                      <a:pt x="0" y="0"/>
                    </a:moveTo>
                    <a:cubicBezTo>
                      <a:pt x="55" y="56"/>
                      <a:pt x="162" y="115"/>
                      <a:pt x="276" y="131"/>
                    </a:cubicBezTo>
                    <a:lnTo>
                      <a:pt x="276" y="131"/>
                    </a:lnTo>
                    <a:cubicBezTo>
                      <a:pt x="176" y="99"/>
                      <a:pt x="82" y="56"/>
                      <a:pt x="0" y="0"/>
                    </a:cubicBezTo>
                    <a:close/>
                    <a:moveTo>
                      <a:pt x="276" y="131"/>
                    </a:moveTo>
                    <a:lnTo>
                      <a:pt x="276" y="131"/>
                    </a:lnTo>
                    <a:cubicBezTo>
                      <a:pt x="422" y="178"/>
                      <a:pt x="583" y="201"/>
                      <a:pt x="743" y="201"/>
                    </a:cubicBezTo>
                    <a:cubicBezTo>
                      <a:pt x="607" y="136"/>
                      <a:pt x="472" y="136"/>
                      <a:pt x="336" y="136"/>
                    </a:cubicBezTo>
                    <a:cubicBezTo>
                      <a:pt x="316" y="136"/>
                      <a:pt x="296" y="134"/>
                      <a:pt x="276" y="131"/>
                    </a:cubicBezTo>
                    <a:close/>
                    <a:moveTo>
                      <a:pt x="1556" y="136"/>
                    </a:moveTo>
                    <a:cubicBezTo>
                      <a:pt x="1285" y="201"/>
                      <a:pt x="1014" y="201"/>
                      <a:pt x="743" y="201"/>
                    </a:cubicBezTo>
                    <a:lnTo>
                      <a:pt x="1150" y="201"/>
                    </a:lnTo>
                    <a:cubicBezTo>
                      <a:pt x="1285" y="201"/>
                      <a:pt x="1421" y="201"/>
                      <a:pt x="1556" y="13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-4425825" y="46975"/>
                <a:ext cx="40700" cy="5200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20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" y="5"/>
                      <a:pt x="15" y="8"/>
                      <a:pt x="22" y="11"/>
                    </a:cubicBezTo>
                    <a:lnTo>
                      <a:pt x="22" y="11"/>
                    </a:lnTo>
                    <a:cubicBezTo>
                      <a:pt x="15" y="8"/>
                      <a:pt x="8" y="4"/>
                      <a:pt x="1" y="1"/>
                    </a:cubicBezTo>
                    <a:close/>
                    <a:moveTo>
                      <a:pt x="22" y="11"/>
                    </a:moveTo>
                    <a:lnTo>
                      <a:pt x="22" y="11"/>
                    </a:lnTo>
                    <a:cubicBezTo>
                      <a:pt x="286" y="140"/>
                      <a:pt x="550" y="207"/>
                      <a:pt x="814" y="207"/>
                    </a:cubicBezTo>
                    <a:lnTo>
                      <a:pt x="1221" y="207"/>
                    </a:lnTo>
                    <a:cubicBezTo>
                      <a:pt x="1356" y="137"/>
                      <a:pt x="1492" y="137"/>
                      <a:pt x="1628" y="137"/>
                    </a:cubicBezTo>
                    <a:lnTo>
                      <a:pt x="814" y="137"/>
                    </a:lnTo>
                    <a:cubicBezTo>
                      <a:pt x="679" y="137"/>
                      <a:pt x="543" y="137"/>
                      <a:pt x="408" y="71"/>
                    </a:cubicBezTo>
                    <a:cubicBezTo>
                      <a:pt x="279" y="71"/>
                      <a:pt x="150" y="71"/>
                      <a:pt x="22" y="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-5390075" y="628300"/>
                <a:ext cx="10175" cy="174475"/>
              </a:xfrm>
              <a:custGeom>
                <a:avLst/>
                <a:gdLst/>
                <a:ahLst/>
                <a:cxnLst/>
                <a:rect l="l" t="t" r="r" b="b"/>
                <a:pathLst>
                  <a:path w="407" h="6979" extrusionOk="0">
                    <a:moveTo>
                      <a:pt x="407" y="0"/>
                    </a:moveTo>
                    <a:lnTo>
                      <a:pt x="407" y="0"/>
                    </a:lnTo>
                    <a:cubicBezTo>
                      <a:pt x="342" y="1150"/>
                      <a:pt x="271" y="2370"/>
                      <a:pt x="206" y="3525"/>
                    </a:cubicBezTo>
                    <a:lnTo>
                      <a:pt x="0" y="6979"/>
                    </a:lnTo>
                    <a:cubicBezTo>
                      <a:pt x="71" y="5829"/>
                      <a:pt x="136" y="4674"/>
                      <a:pt x="271" y="3525"/>
                    </a:cubicBezTo>
                    <a:cubicBezTo>
                      <a:pt x="271" y="2370"/>
                      <a:pt x="407" y="1150"/>
                      <a:pt x="40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-323375" y="3395425"/>
                <a:ext cx="208525" cy="271425"/>
              </a:xfrm>
              <a:custGeom>
                <a:avLst/>
                <a:gdLst/>
                <a:ahLst/>
                <a:cxnLst/>
                <a:rect l="l" t="t" r="r" b="b"/>
                <a:pathLst>
                  <a:path w="8341" h="10857" extrusionOk="0">
                    <a:moveTo>
                      <a:pt x="342" y="1"/>
                    </a:moveTo>
                    <a:cubicBezTo>
                      <a:pt x="271" y="1899"/>
                      <a:pt x="71" y="3661"/>
                      <a:pt x="0" y="5494"/>
                    </a:cubicBezTo>
                    <a:cubicBezTo>
                      <a:pt x="678" y="5629"/>
                      <a:pt x="1356" y="5765"/>
                      <a:pt x="2034" y="5965"/>
                    </a:cubicBezTo>
                    <a:cubicBezTo>
                      <a:pt x="4395" y="10513"/>
                      <a:pt x="7291" y="10857"/>
                      <a:pt x="8113" y="10857"/>
                    </a:cubicBezTo>
                    <a:cubicBezTo>
                      <a:pt x="8260" y="10857"/>
                      <a:pt x="8340" y="10846"/>
                      <a:pt x="8340" y="10846"/>
                    </a:cubicBezTo>
                    <a:lnTo>
                      <a:pt x="4745" y="613"/>
                    </a:lnTo>
                    <a:lnTo>
                      <a:pt x="1697" y="613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-1558650" y="4193625"/>
                <a:ext cx="254225" cy="181275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7251" extrusionOk="0">
                    <a:moveTo>
                      <a:pt x="8541" y="1"/>
                    </a:moveTo>
                    <a:cubicBezTo>
                      <a:pt x="6915" y="473"/>
                      <a:pt x="5217" y="744"/>
                      <a:pt x="3591" y="1085"/>
                    </a:cubicBezTo>
                    <a:cubicBezTo>
                      <a:pt x="3997" y="1899"/>
                      <a:pt x="4404" y="2712"/>
                      <a:pt x="4881" y="3525"/>
                    </a:cubicBezTo>
                    <a:cubicBezTo>
                      <a:pt x="272" y="4610"/>
                      <a:pt x="1" y="7251"/>
                      <a:pt x="1" y="7251"/>
                    </a:cubicBezTo>
                    <a:lnTo>
                      <a:pt x="10168" y="5559"/>
                    </a:lnTo>
                    <a:lnTo>
                      <a:pt x="8541" y="1"/>
                    </a:lnTo>
                    <a:close/>
                  </a:path>
                </a:pathLst>
              </a:custGeom>
              <a:solidFill>
                <a:srgbClr val="F9C7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-1558650" y="4271575"/>
                <a:ext cx="254225" cy="103325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133" extrusionOk="0">
                    <a:moveTo>
                      <a:pt x="9420" y="1"/>
                    </a:moveTo>
                    <a:cubicBezTo>
                      <a:pt x="8836" y="716"/>
                      <a:pt x="8014" y="934"/>
                      <a:pt x="7230" y="934"/>
                    </a:cubicBezTo>
                    <a:cubicBezTo>
                      <a:pt x="6010" y="934"/>
                      <a:pt x="4881" y="407"/>
                      <a:pt x="4881" y="407"/>
                    </a:cubicBezTo>
                    <a:cubicBezTo>
                      <a:pt x="272" y="1492"/>
                      <a:pt x="1" y="4133"/>
                      <a:pt x="1" y="4133"/>
                    </a:cubicBezTo>
                    <a:lnTo>
                      <a:pt x="10168" y="2441"/>
                    </a:lnTo>
                    <a:lnTo>
                      <a:pt x="9420" y="1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-1873825" y="2444850"/>
                <a:ext cx="1559000" cy="1775925"/>
              </a:xfrm>
              <a:custGeom>
                <a:avLst/>
                <a:gdLst/>
                <a:ahLst/>
                <a:cxnLst/>
                <a:rect l="l" t="t" r="r" b="b"/>
                <a:pathLst>
                  <a:path w="62360" h="71037" extrusionOk="0">
                    <a:moveTo>
                      <a:pt x="19793" y="1"/>
                    </a:moveTo>
                    <a:lnTo>
                      <a:pt x="3861" y="5830"/>
                    </a:lnTo>
                    <a:lnTo>
                      <a:pt x="814" y="29483"/>
                    </a:lnTo>
                    <a:cubicBezTo>
                      <a:pt x="0" y="35719"/>
                      <a:pt x="1085" y="42025"/>
                      <a:pt x="3932" y="47649"/>
                    </a:cubicBezTo>
                    <a:cubicBezTo>
                      <a:pt x="7050" y="53614"/>
                      <a:pt x="11453" y="62154"/>
                      <a:pt x="16198" y="71036"/>
                    </a:cubicBezTo>
                    <a:cubicBezTo>
                      <a:pt x="17824" y="70695"/>
                      <a:pt x="19522" y="70424"/>
                      <a:pt x="21148" y="69952"/>
                    </a:cubicBezTo>
                    <a:lnTo>
                      <a:pt x="11046" y="36332"/>
                    </a:lnTo>
                    <a:cubicBezTo>
                      <a:pt x="11046" y="36332"/>
                      <a:pt x="13692" y="21962"/>
                      <a:pt x="14842" y="20536"/>
                    </a:cubicBezTo>
                    <a:lnTo>
                      <a:pt x="29689" y="33892"/>
                    </a:lnTo>
                    <a:cubicBezTo>
                      <a:pt x="32400" y="36603"/>
                      <a:pt x="35383" y="37416"/>
                      <a:pt x="39043" y="38365"/>
                    </a:cubicBezTo>
                    <a:cubicBezTo>
                      <a:pt x="45073" y="39856"/>
                      <a:pt x="47648" y="41142"/>
                      <a:pt x="62018" y="43517"/>
                    </a:cubicBezTo>
                    <a:cubicBezTo>
                      <a:pt x="62089" y="41684"/>
                      <a:pt x="62289" y="39922"/>
                      <a:pt x="62360" y="38024"/>
                    </a:cubicBezTo>
                    <a:lnTo>
                      <a:pt x="37416" y="27791"/>
                    </a:lnTo>
                    <a:cubicBezTo>
                      <a:pt x="37416" y="27791"/>
                      <a:pt x="33620" y="22027"/>
                      <a:pt x="26164" y="12472"/>
                    </a:cubicBezTo>
                    <a:cubicBezTo>
                      <a:pt x="28062" y="7250"/>
                      <a:pt x="19793" y="1"/>
                      <a:pt x="19793" y="1"/>
                    </a:cubicBezTo>
                    <a:close/>
                  </a:path>
                </a:pathLst>
              </a:custGeom>
              <a:solidFill>
                <a:srgbClr val="073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-2009400" y="1423675"/>
                <a:ext cx="660900" cy="1195675"/>
              </a:xfrm>
              <a:custGeom>
                <a:avLst/>
                <a:gdLst/>
                <a:ahLst/>
                <a:cxnLst/>
                <a:rect l="l" t="t" r="r" b="b"/>
                <a:pathLst>
                  <a:path w="26436" h="47827" extrusionOk="0">
                    <a:moveTo>
                      <a:pt x="11831" y="1"/>
                    </a:moveTo>
                    <a:cubicBezTo>
                      <a:pt x="10819" y="1"/>
                      <a:pt x="9683" y="102"/>
                      <a:pt x="8406" y="314"/>
                    </a:cubicBezTo>
                    <a:cubicBezTo>
                      <a:pt x="2305" y="1328"/>
                      <a:pt x="4203" y="9055"/>
                      <a:pt x="2235" y="14141"/>
                    </a:cubicBezTo>
                    <a:cubicBezTo>
                      <a:pt x="337" y="19222"/>
                      <a:pt x="1" y="23766"/>
                      <a:pt x="4203" y="26001"/>
                    </a:cubicBezTo>
                    <a:cubicBezTo>
                      <a:pt x="9761" y="32714"/>
                      <a:pt x="8335" y="47826"/>
                      <a:pt x="8335" y="47826"/>
                    </a:cubicBezTo>
                    <a:cubicBezTo>
                      <a:pt x="8335" y="47826"/>
                      <a:pt x="21556" y="47083"/>
                      <a:pt x="26436" y="41184"/>
                    </a:cubicBezTo>
                    <a:cubicBezTo>
                      <a:pt x="26436" y="41184"/>
                      <a:pt x="23860" y="28376"/>
                      <a:pt x="22163" y="21934"/>
                    </a:cubicBezTo>
                    <a:cubicBezTo>
                      <a:pt x="19380" y="11164"/>
                      <a:pt x="22471" y="1"/>
                      <a:pt x="11831" y="1"/>
                    </a:cubicBez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-1941600" y="1338250"/>
                <a:ext cx="208375" cy="266625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10665" extrusionOk="0">
                    <a:moveTo>
                      <a:pt x="6507" y="0"/>
                    </a:moveTo>
                    <a:lnTo>
                      <a:pt x="0" y="3866"/>
                    </a:lnTo>
                    <a:lnTo>
                      <a:pt x="1356" y="10438"/>
                    </a:lnTo>
                    <a:cubicBezTo>
                      <a:pt x="1356" y="10438"/>
                      <a:pt x="2057" y="10664"/>
                      <a:pt x="3132" y="10664"/>
                    </a:cubicBezTo>
                    <a:cubicBezTo>
                      <a:pt x="4489" y="10664"/>
                      <a:pt x="6443" y="10304"/>
                      <a:pt x="8335" y="8676"/>
                    </a:cubicBezTo>
                    <a:lnTo>
                      <a:pt x="6507" y="0"/>
                    </a:ln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-2255175" y="993325"/>
                <a:ext cx="532125" cy="545450"/>
              </a:xfrm>
              <a:custGeom>
                <a:avLst/>
                <a:gdLst/>
                <a:ahLst/>
                <a:cxnLst/>
                <a:rect l="l" t="t" r="r" b="b"/>
                <a:pathLst>
                  <a:path w="21285" h="21818" extrusionOk="0">
                    <a:moveTo>
                      <a:pt x="13593" y="1"/>
                    </a:moveTo>
                    <a:cubicBezTo>
                      <a:pt x="11519" y="1"/>
                      <a:pt x="9261" y="885"/>
                      <a:pt x="7321" y="1938"/>
                    </a:cubicBezTo>
                    <a:cubicBezTo>
                      <a:pt x="1" y="5799"/>
                      <a:pt x="5017" y="13596"/>
                      <a:pt x="5694" y="16850"/>
                    </a:cubicBezTo>
                    <a:cubicBezTo>
                      <a:pt x="6344" y="19614"/>
                      <a:pt x="6736" y="21818"/>
                      <a:pt x="10332" y="21818"/>
                    </a:cubicBezTo>
                    <a:cubicBezTo>
                      <a:pt x="10878" y="21818"/>
                      <a:pt x="11497" y="21767"/>
                      <a:pt x="12202" y="21660"/>
                    </a:cubicBezTo>
                    <a:cubicBezTo>
                      <a:pt x="20406" y="20440"/>
                      <a:pt x="21284" y="12035"/>
                      <a:pt x="19929" y="7697"/>
                    </a:cubicBezTo>
                    <a:cubicBezTo>
                      <a:pt x="19208" y="1847"/>
                      <a:pt x="16592" y="1"/>
                      <a:pt x="13593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-2051825" y="1379350"/>
                <a:ext cx="30525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746" extrusionOk="0">
                    <a:moveTo>
                      <a:pt x="443" y="0"/>
                    </a:moveTo>
                    <a:cubicBezTo>
                      <a:pt x="375" y="0"/>
                      <a:pt x="307" y="18"/>
                      <a:pt x="272" y="53"/>
                    </a:cubicBezTo>
                    <a:cubicBezTo>
                      <a:pt x="136" y="118"/>
                      <a:pt x="71" y="254"/>
                      <a:pt x="1" y="389"/>
                    </a:cubicBezTo>
                    <a:lnTo>
                      <a:pt x="1" y="796"/>
                    </a:lnTo>
                    <a:cubicBezTo>
                      <a:pt x="71" y="1067"/>
                      <a:pt x="272" y="1273"/>
                      <a:pt x="478" y="1409"/>
                    </a:cubicBezTo>
                    <a:cubicBezTo>
                      <a:pt x="678" y="1545"/>
                      <a:pt x="950" y="1680"/>
                      <a:pt x="1221" y="1745"/>
                    </a:cubicBezTo>
                    <a:cubicBezTo>
                      <a:pt x="950" y="1680"/>
                      <a:pt x="749" y="1545"/>
                      <a:pt x="543" y="1409"/>
                    </a:cubicBezTo>
                    <a:cubicBezTo>
                      <a:pt x="342" y="1203"/>
                      <a:pt x="136" y="1002"/>
                      <a:pt x="71" y="731"/>
                    </a:cubicBezTo>
                    <a:cubicBezTo>
                      <a:pt x="71" y="661"/>
                      <a:pt x="1" y="525"/>
                      <a:pt x="71" y="389"/>
                    </a:cubicBezTo>
                    <a:cubicBezTo>
                      <a:pt x="71" y="254"/>
                      <a:pt x="136" y="118"/>
                      <a:pt x="272" y="118"/>
                    </a:cubicBezTo>
                    <a:cubicBezTo>
                      <a:pt x="407" y="53"/>
                      <a:pt x="543" y="53"/>
                      <a:pt x="613" y="53"/>
                    </a:cubicBezTo>
                    <a:cubicBezTo>
                      <a:pt x="578" y="18"/>
                      <a:pt x="510" y="0"/>
                      <a:pt x="44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-1982275" y="1431525"/>
                <a:ext cx="52475" cy="42500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700" extrusionOk="0">
                    <a:moveTo>
                      <a:pt x="2099" y="0"/>
                    </a:moveTo>
                    <a:lnTo>
                      <a:pt x="2099" y="0"/>
                    </a:lnTo>
                    <a:cubicBezTo>
                      <a:pt x="2099" y="336"/>
                      <a:pt x="1898" y="678"/>
                      <a:pt x="1692" y="878"/>
                    </a:cubicBezTo>
                    <a:cubicBezTo>
                      <a:pt x="1492" y="1149"/>
                      <a:pt x="1286" y="1355"/>
                      <a:pt x="949" y="1491"/>
                    </a:cubicBezTo>
                    <a:cubicBezTo>
                      <a:pt x="750" y="1590"/>
                      <a:pt x="514" y="1652"/>
                      <a:pt x="269" y="1652"/>
                    </a:cubicBezTo>
                    <a:cubicBezTo>
                      <a:pt x="180" y="1652"/>
                      <a:pt x="90" y="1644"/>
                      <a:pt x="0" y="1627"/>
                    </a:cubicBezTo>
                    <a:lnTo>
                      <a:pt x="0" y="1627"/>
                    </a:lnTo>
                    <a:cubicBezTo>
                      <a:pt x="127" y="1678"/>
                      <a:pt x="255" y="1700"/>
                      <a:pt x="380" y="1700"/>
                    </a:cubicBezTo>
                    <a:cubicBezTo>
                      <a:pt x="585" y="1700"/>
                      <a:pt x="781" y="1640"/>
                      <a:pt x="949" y="1556"/>
                    </a:cubicBezTo>
                    <a:cubicBezTo>
                      <a:pt x="1286" y="1420"/>
                      <a:pt x="1557" y="1220"/>
                      <a:pt x="1763" y="949"/>
                    </a:cubicBezTo>
                    <a:cubicBezTo>
                      <a:pt x="1963" y="678"/>
                      <a:pt x="2099" y="336"/>
                      <a:pt x="209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-280950" y="3410750"/>
                <a:ext cx="166100" cy="256100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10244" extrusionOk="0">
                    <a:moveTo>
                      <a:pt x="0" y="0"/>
                    </a:moveTo>
                    <a:cubicBezTo>
                      <a:pt x="1963" y="2847"/>
                      <a:pt x="1286" y="3661"/>
                      <a:pt x="337" y="5352"/>
                    </a:cubicBezTo>
                    <a:cubicBezTo>
                      <a:pt x="2698" y="9900"/>
                      <a:pt x="5594" y="10244"/>
                      <a:pt x="6416" y="10244"/>
                    </a:cubicBezTo>
                    <a:cubicBezTo>
                      <a:pt x="6563" y="10244"/>
                      <a:pt x="6643" y="10233"/>
                      <a:pt x="6643" y="10233"/>
                    </a:cubicBezTo>
                    <a:lnTo>
                      <a:pt x="3048" y="0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-1802650" y="2441450"/>
                <a:ext cx="440600" cy="147400"/>
              </a:xfrm>
              <a:custGeom>
                <a:avLst/>
                <a:gdLst/>
                <a:ahLst/>
                <a:cxnLst/>
                <a:rect l="l" t="t" r="r" b="b"/>
                <a:pathLst>
                  <a:path w="17624" h="5896" extrusionOk="0">
                    <a:moveTo>
                      <a:pt x="17624" y="1"/>
                    </a:moveTo>
                    <a:cubicBezTo>
                      <a:pt x="17011" y="473"/>
                      <a:pt x="16333" y="879"/>
                      <a:pt x="15655" y="1286"/>
                    </a:cubicBezTo>
                    <a:lnTo>
                      <a:pt x="15183" y="1628"/>
                    </a:lnTo>
                    <a:lnTo>
                      <a:pt x="14641" y="1899"/>
                    </a:lnTo>
                    <a:cubicBezTo>
                      <a:pt x="14300" y="2099"/>
                      <a:pt x="13963" y="2235"/>
                      <a:pt x="13622" y="2441"/>
                    </a:cubicBezTo>
                    <a:cubicBezTo>
                      <a:pt x="15048" y="1763"/>
                      <a:pt x="16404" y="1015"/>
                      <a:pt x="17624" y="1"/>
                    </a:cubicBezTo>
                    <a:close/>
                    <a:moveTo>
                      <a:pt x="13622" y="2441"/>
                    </a:moveTo>
                    <a:lnTo>
                      <a:pt x="13622" y="2441"/>
                    </a:lnTo>
                    <a:cubicBezTo>
                      <a:pt x="12201" y="3119"/>
                      <a:pt x="10710" y="3661"/>
                      <a:pt x="9219" y="4133"/>
                    </a:cubicBezTo>
                    <a:cubicBezTo>
                      <a:pt x="8470" y="4404"/>
                      <a:pt x="7727" y="4610"/>
                      <a:pt x="6979" y="4811"/>
                    </a:cubicBezTo>
                    <a:cubicBezTo>
                      <a:pt x="7727" y="4675"/>
                      <a:pt x="8470" y="4404"/>
                      <a:pt x="9284" y="4203"/>
                    </a:cubicBezTo>
                    <a:cubicBezTo>
                      <a:pt x="10775" y="3726"/>
                      <a:pt x="12201" y="3184"/>
                      <a:pt x="13622" y="2441"/>
                    </a:cubicBezTo>
                    <a:close/>
                    <a:moveTo>
                      <a:pt x="6979" y="4811"/>
                    </a:moveTo>
                    <a:lnTo>
                      <a:pt x="6979" y="4811"/>
                    </a:lnTo>
                    <a:cubicBezTo>
                      <a:pt x="6572" y="4881"/>
                      <a:pt x="6236" y="4946"/>
                      <a:pt x="5830" y="5082"/>
                    </a:cubicBezTo>
                    <a:cubicBezTo>
                      <a:pt x="6236" y="5017"/>
                      <a:pt x="6572" y="4946"/>
                      <a:pt x="6979" y="4811"/>
                    </a:cubicBezTo>
                    <a:close/>
                    <a:moveTo>
                      <a:pt x="3525" y="5489"/>
                    </a:moveTo>
                    <a:lnTo>
                      <a:pt x="2370" y="5624"/>
                    </a:lnTo>
                    <a:cubicBezTo>
                      <a:pt x="1557" y="5760"/>
                      <a:pt x="814" y="5760"/>
                      <a:pt x="0" y="5895"/>
                    </a:cubicBezTo>
                    <a:cubicBezTo>
                      <a:pt x="814" y="5830"/>
                      <a:pt x="1557" y="5760"/>
                      <a:pt x="2370" y="5695"/>
                    </a:cubicBezTo>
                    <a:lnTo>
                      <a:pt x="3525" y="548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-1928050" y="1853375"/>
                <a:ext cx="89775" cy="159325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6373" extrusionOk="0">
                    <a:moveTo>
                      <a:pt x="272" y="1"/>
                    </a:moveTo>
                    <a:cubicBezTo>
                      <a:pt x="65" y="679"/>
                      <a:pt x="0" y="1356"/>
                      <a:pt x="0" y="2034"/>
                    </a:cubicBezTo>
                    <a:cubicBezTo>
                      <a:pt x="0" y="1356"/>
                      <a:pt x="136" y="679"/>
                      <a:pt x="272" y="1"/>
                    </a:cubicBezTo>
                    <a:close/>
                    <a:moveTo>
                      <a:pt x="0" y="2035"/>
                    </a:moveTo>
                    <a:lnTo>
                      <a:pt x="0" y="2035"/>
                    </a:lnTo>
                    <a:cubicBezTo>
                      <a:pt x="0" y="2713"/>
                      <a:pt x="66" y="3461"/>
                      <a:pt x="337" y="4068"/>
                    </a:cubicBezTo>
                    <a:cubicBezTo>
                      <a:pt x="608" y="4746"/>
                      <a:pt x="1085" y="5288"/>
                      <a:pt x="1692" y="5695"/>
                    </a:cubicBezTo>
                    <a:cubicBezTo>
                      <a:pt x="2235" y="6036"/>
                      <a:pt x="2912" y="6307"/>
                      <a:pt x="3590" y="6372"/>
                    </a:cubicBezTo>
                    <a:cubicBezTo>
                      <a:pt x="3254" y="6307"/>
                      <a:pt x="2912" y="6237"/>
                      <a:pt x="2576" y="6101"/>
                    </a:cubicBezTo>
                    <a:cubicBezTo>
                      <a:pt x="2305" y="5966"/>
                      <a:pt x="1963" y="5830"/>
                      <a:pt x="1692" y="5629"/>
                    </a:cubicBezTo>
                    <a:cubicBezTo>
                      <a:pt x="1150" y="5223"/>
                      <a:pt x="678" y="4680"/>
                      <a:pt x="407" y="4068"/>
                    </a:cubicBezTo>
                    <a:cubicBezTo>
                      <a:pt x="136" y="3461"/>
                      <a:pt x="1" y="2713"/>
                      <a:pt x="0" y="2035"/>
                    </a:cubicBezTo>
                    <a:close/>
                  </a:path>
                </a:pathLst>
              </a:custGeom>
              <a:solidFill>
                <a:srgbClr val="4627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-1582375" y="2876900"/>
                <a:ext cx="101700" cy="100075"/>
              </a:xfrm>
              <a:custGeom>
                <a:avLst/>
                <a:gdLst/>
                <a:ahLst/>
                <a:cxnLst/>
                <a:rect l="l" t="t" r="r" b="b"/>
                <a:pathLst>
                  <a:path w="4068" h="4003" extrusionOk="0">
                    <a:moveTo>
                      <a:pt x="1" y="0"/>
                    </a:moveTo>
                    <a:cubicBezTo>
                      <a:pt x="679" y="678"/>
                      <a:pt x="1357" y="1356"/>
                      <a:pt x="1964" y="2034"/>
                    </a:cubicBezTo>
                    <a:cubicBezTo>
                      <a:pt x="2712" y="2712"/>
                      <a:pt x="3320" y="3324"/>
                      <a:pt x="4068" y="4002"/>
                    </a:cubicBezTo>
                    <a:lnTo>
                      <a:pt x="2034" y="1969"/>
                    </a:lnTo>
                    <a:cubicBezTo>
                      <a:pt x="1357" y="1291"/>
                      <a:pt x="679" y="61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B53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-2810975" y="1995875"/>
                <a:ext cx="240650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6691" extrusionOk="0">
                    <a:moveTo>
                      <a:pt x="4217" y="1"/>
                    </a:moveTo>
                    <a:cubicBezTo>
                      <a:pt x="4147" y="1"/>
                      <a:pt x="4076" y="21"/>
                      <a:pt x="4002" y="65"/>
                    </a:cubicBezTo>
                    <a:cubicBezTo>
                      <a:pt x="3460" y="401"/>
                      <a:pt x="4951" y="1827"/>
                      <a:pt x="4951" y="1827"/>
                    </a:cubicBezTo>
                    <a:cubicBezTo>
                      <a:pt x="4951" y="1827"/>
                      <a:pt x="0" y="1963"/>
                      <a:pt x="136" y="2977"/>
                    </a:cubicBezTo>
                    <a:cubicBezTo>
                      <a:pt x="183" y="3310"/>
                      <a:pt x="614" y="3418"/>
                      <a:pt x="1154" y="3418"/>
                    </a:cubicBezTo>
                    <a:cubicBezTo>
                      <a:pt x="2004" y="3418"/>
                      <a:pt x="3123" y="3150"/>
                      <a:pt x="3439" y="3070"/>
                    </a:cubicBezTo>
                    <a:lnTo>
                      <a:pt x="3439" y="3070"/>
                    </a:lnTo>
                    <a:cubicBezTo>
                      <a:pt x="2901" y="3212"/>
                      <a:pt x="51" y="4015"/>
                      <a:pt x="543" y="4875"/>
                    </a:cubicBezTo>
                    <a:cubicBezTo>
                      <a:pt x="595" y="4969"/>
                      <a:pt x="701" y="5008"/>
                      <a:pt x="843" y="5008"/>
                    </a:cubicBezTo>
                    <a:cubicBezTo>
                      <a:pt x="1630" y="5008"/>
                      <a:pt x="3524" y="3791"/>
                      <a:pt x="3525" y="3790"/>
                    </a:cubicBezTo>
                    <a:lnTo>
                      <a:pt x="3525" y="3790"/>
                    </a:lnTo>
                    <a:cubicBezTo>
                      <a:pt x="3524" y="3791"/>
                      <a:pt x="814" y="5623"/>
                      <a:pt x="1356" y="6030"/>
                    </a:cubicBezTo>
                    <a:cubicBezTo>
                      <a:pt x="1420" y="6079"/>
                      <a:pt x="1499" y="6101"/>
                      <a:pt x="1589" y="6101"/>
                    </a:cubicBezTo>
                    <a:cubicBezTo>
                      <a:pt x="2283" y="6101"/>
                      <a:pt x="3652" y="4809"/>
                      <a:pt x="3946" y="4524"/>
                    </a:cubicBezTo>
                    <a:lnTo>
                      <a:pt x="3946" y="4524"/>
                    </a:lnTo>
                    <a:cubicBezTo>
                      <a:pt x="3634" y="4832"/>
                      <a:pt x="2153" y="6336"/>
                      <a:pt x="2576" y="6637"/>
                    </a:cubicBezTo>
                    <a:cubicBezTo>
                      <a:pt x="2619" y="6674"/>
                      <a:pt x="2671" y="6691"/>
                      <a:pt x="2729" y="6691"/>
                    </a:cubicBezTo>
                    <a:cubicBezTo>
                      <a:pt x="3312" y="6691"/>
                      <a:pt x="4544" y="5010"/>
                      <a:pt x="4544" y="5010"/>
                    </a:cubicBezTo>
                    <a:lnTo>
                      <a:pt x="9289" y="4875"/>
                    </a:lnTo>
                    <a:lnTo>
                      <a:pt x="9625" y="3047"/>
                    </a:lnTo>
                    <a:cubicBezTo>
                      <a:pt x="9625" y="3047"/>
                      <a:pt x="7456" y="2706"/>
                      <a:pt x="6578" y="2028"/>
                    </a:cubicBezTo>
                    <a:cubicBezTo>
                      <a:pt x="5306" y="1366"/>
                      <a:pt x="4794" y="1"/>
                      <a:pt x="4217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-2602475" y="1721200"/>
                <a:ext cx="970925" cy="483900"/>
              </a:xfrm>
              <a:custGeom>
                <a:avLst/>
                <a:gdLst/>
                <a:ahLst/>
                <a:cxnLst/>
                <a:rect l="l" t="t" r="r" b="b"/>
                <a:pathLst>
                  <a:path w="38837" h="19356" extrusionOk="0">
                    <a:moveTo>
                      <a:pt x="31381" y="1"/>
                    </a:moveTo>
                    <a:lnTo>
                      <a:pt x="19928" y="12001"/>
                    </a:lnTo>
                    <a:cubicBezTo>
                      <a:pt x="19928" y="12001"/>
                      <a:pt x="6942" y="13280"/>
                      <a:pt x="2592" y="13280"/>
                    </a:cubicBezTo>
                    <a:cubicBezTo>
                      <a:pt x="1836" y="13280"/>
                      <a:pt x="1341" y="13241"/>
                      <a:pt x="1220" y="13151"/>
                    </a:cubicBezTo>
                    <a:cubicBezTo>
                      <a:pt x="136" y="14506"/>
                      <a:pt x="0" y="16339"/>
                      <a:pt x="0" y="16339"/>
                    </a:cubicBezTo>
                    <a:cubicBezTo>
                      <a:pt x="0" y="16339"/>
                      <a:pt x="8736" y="19356"/>
                      <a:pt x="16243" y="19356"/>
                    </a:cubicBezTo>
                    <a:cubicBezTo>
                      <a:pt x="17229" y="19356"/>
                      <a:pt x="18194" y="19304"/>
                      <a:pt x="19115" y="19186"/>
                    </a:cubicBezTo>
                    <a:cubicBezTo>
                      <a:pt x="27042" y="18166"/>
                      <a:pt x="38430" y="7392"/>
                      <a:pt x="38837" y="6850"/>
                    </a:cubicBezTo>
                    <a:lnTo>
                      <a:pt x="31381" y="1"/>
                    </a:lnTo>
                    <a:close/>
                  </a:path>
                </a:pathLst>
              </a:custGeom>
              <a:solidFill>
                <a:srgbClr val="0B53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-2253400" y="1922925"/>
                <a:ext cx="589725" cy="285325"/>
              </a:xfrm>
              <a:custGeom>
                <a:avLst/>
                <a:gdLst/>
                <a:ahLst/>
                <a:cxnLst/>
                <a:rect l="l" t="t" r="r" b="b"/>
                <a:pathLst>
                  <a:path w="23589" h="11413" extrusionOk="0">
                    <a:moveTo>
                      <a:pt x="23588" y="1"/>
                    </a:moveTo>
                    <a:lnTo>
                      <a:pt x="23588" y="1"/>
                    </a:lnTo>
                    <a:cubicBezTo>
                      <a:pt x="21891" y="1492"/>
                      <a:pt x="20264" y="3048"/>
                      <a:pt x="18437" y="4404"/>
                    </a:cubicBezTo>
                    <a:cubicBezTo>
                      <a:pt x="16675" y="5759"/>
                      <a:pt x="14842" y="7115"/>
                      <a:pt x="12879" y="8200"/>
                    </a:cubicBezTo>
                    <a:cubicBezTo>
                      <a:pt x="10910" y="9284"/>
                      <a:pt x="8877" y="10233"/>
                      <a:pt x="6708" y="10846"/>
                    </a:cubicBezTo>
                    <a:cubicBezTo>
                      <a:pt x="8877" y="10303"/>
                      <a:pt x="10981" y="9355"/>
                      <a:pt x="12944" y="8270"/>
                    </a:cubicBezTo>
                    <a:cubicBezTo>
                      <a:pt x="14912" y="7115"/>
                      <a:pt x="16740" y="5830"/>
                      <a:pt x="18502" y="4404"/>
                    </a:cubicBezTo>
                    <a:cubicBezTo>
                      <a:pt x="19386" y="3726"/>
                      <a:pt x="20264" y="2983"/>
                      <a:pt x="21078" y="2305"/>
                    </a:cubicBezTo>
                    <a:lnTo>
                      <a:pt x="23588" y="1"/>
                    </a:lnTo>
                    <a:close/>
                    <a:moveTo>
                      <a:pt x="0" y="11182"/>
                    </a:moveTo>
                    <a:cubicBezTo>
                      <a:pt x="119" y="11204"/>
                      <a:pt x="238" y="11223"/>
                      <a:pt x="357" y="11242"/>
                    </a:cubicBezTo>
                    <a:lnTo>
                      <a:pt x="357" y="11242"/>
                    </a:lnTo>
                    <a:cubicBezTo>
                      <a:pt x="239" y="11223"/>
                      <a:pt x="120" y="11203"/>
                      <a:pt x="0" y="11182"/>
                    </a:cubicBezTo>
                    <a:close/>
                    <a:moveTo>
                      <a:pt x="6706" y="10846"/>
                    </a:moveTo>
                    <a:cubicBezTo>
                      <a:pt x="5327" y="11191"/>
                      <a:pt x="3893" y="11397"/>
                      <a:pt x="2456" y="11397"/>
                    </a:cubicBezTo>
                    <a:cubicBezTo>
                      <a:pt x="1755" y="11397"/>
                      <a:pt x="1053" y="11348"/>
                      <a:pt x="357" y="11242"/>
                    </a:cubicBezTo>
                    <a:lnTo>
                      <a:pt x="357" y="11242"/>
                    </a:lnTo>
                    <a:cubicBezTo>
                      <a:pt x="1095" y="11356"/>
                      <a:pt x="1811" y="11412"/>
                      <a:pt x="2543" y="11412"/>
                    </a:cubicBezTo>
                    <a:cubicBezTo>
                      <a:pt x="2822" y="11412"/>
                      <a:pt x="3104" y="11404"/>
                      <a:pt x="3389" y="11388"/>
                    </a:cubicBezTo>
                    <a:cubicBezTo>
                      <a:pt x="4473" y="11318"/>
                      <a:pt x="5622" y="11117"/>
                      <a:pt x="6706" y="1084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7376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-2283900" y="930875"/>
                <a:ext cx="968425" cy="1009300"/>
              </a:xfrm>
              <a:custGeom>
                <a:avLst/>
                <a:gdLst/>
                <a:ahLst/>
                <a:cxnLst/>
                <a:rect l="l" t="t" r="r" b="b"/>
                <a:pathLst>
                  <a:path w="38737" h="40372" extrusionOk="0">
                    <a:moveTo>
                      <a:pt x="14012" y="0"/>
                    </a:moveTo>
                    <a:cubicBezTo>
                      <a:pt x="12614" y="0"/>
                      <a:pt x="11274" y="412"/>
                      <a:pt x="10168" y="1519"/>
                    </a:cubicBezTo>
                    <a:cubicBezTo>
                      <a:pt x="6643" y="5043"/>
                      <a:pt x="0" y="4300"/>
                      <a:pt x="4881" y="13383"/>
                    </a:cubicBezTo>
                    <a:cubicBezTo>
                      <a:pt x="6437" y="12364"/>
                      <a:pt x="8405" y="9858"/>
                      <a:pt x="8405" y="9858"/>
                    </a:cubicBezTo>
                    <a:cubicBezTo>
                      <a:pt x="8405" y="9858"/>
                      <a:pt x="13014" y="12770"/>
                      <a:pt x="16062" y="13448"/>
                    </a:cubicBezTo>
                    <a:cubicBezTo>
                      <a:pt x="19044" y="14126"/>
                      <a:pt x="20264" y="16637"/>
                      <a:pt x="20741" y="18806"/>
                    </a:cubicBezTo>
                    <a:cubicBezTo>
                      <a:pt x="21148" y="21040"/>
                      <a:pt x="21620" y="25719"/>
                      <a:pt x="24808" y="27547"/>
                    </a:cubicBezTo>
                    <a:cubicBezTo>
                      <a:pt x="28062" y="29445"/>
                      <a:pt x="26365" y="37378"/>
                      <a:pt x="32807" y="40019"/>
                    </a:cubicBezTo>
                    <a:cubicBezTo>
                      <a:pt x="33395" y="40261"/>
                      <a:pt x="33907" y="40372"/>
                      <a:pt x="34348" y="40372"/>
                    </a:cubicBezTo>
                    <a:cubicBezTo>
                      <a:pt x="38736" y="40372"/>
                      <a:pt x="36219" y="29409"/>
                      <a:pt x="33756" y="27005"/>
                    </a:cubicBezTo>
                    <a:cubicBezTo>
                      <a:pt x="31109" y="24293"/>
                      <a:pt x="34499" y="17857"/>
                      <a:pt x="28740" y="13790"/>
                    </a:cubicBezTo>
                    <a:cubicBezTo>
                      <a:pt x="22976" y="9788"/>
                      <a:pt x="24808" y="4365"/>
                      <a:pt x="22162" y="2945"/>
                    </a:cubicBezTo>
                    <a:cubicBezTo>
                      <a:pt x="20395" y="1966"/>
                      <a:pt x="17066" y="0"/>
                      <a:pt x="14012" y="0"/>
                    </a:cubicBezTo>
                    <a:close/>
                  </a:path>
                </a:pathLst>
              </a:custGeom>
              <a:solidFill>
                <a:srgbClr val="5C3B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-5674775" y="-592075"/>
                <a:ext cx="94925" cy="137775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5511" extrusionOk="0">
                    <a:moveTo>
                      <a:pt x="1999" y="0"/>
                    </a:moveTo>
                    <a:cubicBezTo>
                      <a:pt x="1058" y="0"/>
                      <a:pt x="264" y="1049"/>
                      <a:pt x="136" y="2517"/>
                    </a:cubicBezTo>
                    <a:cubicBezTo>
                      <a:pt x="1" y="4008"/>
                      <a:pt x="679" y="5364"/>
                      <a:pt x="1628" y="5499"/>
                    </a:cubicBezTo>
                    <a:cubicBezTo>
                      <a:pt x="1682" y="5507"/>
                      <a:pt x="1737" y="5510"/>
                      <a:pt x="1791" y="5510"/>
                    </a:cubicBezTo>
                    <a:cubicBezTo>
                      <a:pt x="2739" y="5510"/>
                      <a:pt x="3533" y="4402"/>
                      <a:pt x="3661" y="2924"/>
                    </a:cubicBezTo>
                    <a:cubicBezTo>
                      <a:pt x="3797" y="1433"/>
                      <a:pt x="3119" y="77"/>
                      <a:pt x="2170" y="12"/>
                    </a:cubicBezTo>
                    <a:cubicBezTo>
                      <a:pt x="2113" y="4"/>
                      <a:pt x="2056" y="0"/>
                      <a:pt x="19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-5645900" y="-556575"/>
                <a:ext cx="86400" cy="124175"/>
              </a:xfrm>
              <a:custGeom>
                <a:avLst/>
                <a:gdLst/>
                <a:ahLst/>
                <a:cxnLst/>
                <a:rect l="l" t="t" r="r" b="b"/>
                <a:pathLst>
                  <a:path w="3456" h="4967" extrusionOk="0">
                    <a:moveTo>
                      <a:pt x="1807" y="0"/>
                    </a:moveTo>
                    <a:cubicBezTo>
                      <a:pt x="990" y="0"/>
                      <a:pt x="264" y="978"/>
                      <a:pt x="136" y="2252"/>
                    </a:cubicBezTo>
                    <a:cubicBezTo>
                      <a:pt x="1" y="3608"/>
                      <a:pt x="608" y="4828"/>
                      <a:pt x="1492" y="4963"/>
                    </a:cubicBezTo>
                    <a:cubicBezTo>
                      <a:pt x="1519" y="4965"/>
                      <a:pt x="1546" y="4966"/>
                      <a:pt x="1572" y="4966"/>
                    </a:cubicBezTo>
                    <a:cubicBezTo>
                      <a:pt x="2419" y="4966"/>
                      <a:pt x="3188" y="3973"/>
                      <a:pt x="3319" y="2659"/>
                    </a:cubicBezTo>
                    <a:cubicBezTo>
                      <a:pt x="3455" y="1303"/>
                      <a:pt x="2848" y="83"/>
                      <a:pt x="1964" y="13"/>
                    </a:cubicBezTo>
                    <a:cubicBezTo>
                      <a:pt x="1911" y="4"/>
                      <a:pt x="1859" y="0"/>
                      <a:pt x="180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-5552750" y="-472625"/>
                <a:ext cx="291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877" extrusionOk="0">
                    <a:moveTo>
                      <a:pt x="466" y="1"/>
                    </a:moveTo>
                    <a:cubicBezTo>
                      <a:pt x="327" y="1"/>
                      <a:pt x="164" y="93"/>
                      <a:pt x="0" y="315"/>
                    </a:cubicBezTo>
                    <a:lnTo>
                      <a:pt x="0" y="1876"/>
                    </a:lnTo>
                    <a:cubicBezTo>
                      <a:pt x="1166" y="1186"/>
                      <a:pt x="966" y="1"/>
                      <a:pt x="466" y="1"/>
                    </a:cubicBezTo>
                    <a:close/>
                  </a:path>
                </a:pathLst>
              </a:custGeom>
              <a:solidFill>
                <a:srgbClr val="F9C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-5628950" y="-400375"/>
                <a:ext cx="678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1431" extrusionOk="0">
                    <a:moveTo>
                      <a:pt x="1" y="1"/>
                    </a:moveTo>
                    <a:cubicBezTo>
                      <a:pt x="66" y="342"/>
                      <a:pt x="201" y="613"/>
                      <a:pt x="407" y="884"/>
                    </a:cubicBezTo>
                    <a:cubicBezTo>
                      <a:pt x="608" y="1085"/>
                      <a:pt x="879" y="1291"/>
                      <a:pt x="1150" y="1356"/>
                    </a:cubicBezTo>
                    <a:cubicBezTo>
                      <a:pt x="1282" y="1409"/>
                      <a:pt x="1413" y="1431"/>
                      <a:pt x="1540" y="1431"/>
                    </a:cubicBezTo>
                    <a:cubicBezTo>
                      <a:pt x="1742" y="1431"/>
                      <a:pt x="1933" y="1374"/>
                      <a:pt x="2099" y="1291"/>
                    </a:cubicBezTo>
                    <a:cubicBezTo>
                      <a:pt x="2370" y="1156"/>
                      <a:pt x="2576" y="884"/>
                      <a:pt x="2712" y="613"/>
                    </a:cubicBezTo>
                    <a:lnTo>
                      <a:pt x="2712" y="613"/>
                    </a:lnTo>
                    <a:cubicBezTo>
                      <a:pt x="2576" y="884"/>
                      <a:pt x="2305" y="1156"/>
                      <a:pt x="2034" y="1291"/>
                    </a:cubicBezTo>
                    <a:cubicBezTo>
                      <a:pt x="1877" y="1370"/>
                      <a:pt x="1719" y="1403"/>
                      <a:pt x="1562" y="1403"/>
                    </a:cubicBezTo>
                    <a:cubicBezTo>
                      <a:pt x="1448" y="1403"/>
                      <a:pt x="1334" y="1386"/>
                      <a:pt x="1221" y="1356"/>
                    </a:cubicBezTo>
                    <a:cubicBezTo>
                      <a:pt x="879" y="1221"/>
                      <a:pt x="608" y="1085"/>
                      <a:pt x="472" y="814"/>
                    </a:cubicBezTo>
                    <a:cubicBezTo>
                      <a:pt x="272" y="613"/>
                      <a:pt x="66" y="342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A3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-3085500" y="626375"/>
                <a:ext cx="94925" cy="5100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040" extrusionOk="0">
                    <a:moveTo>
                      <a:pt x="1792" y="0"/>
                    </a:moveTo>
                    <a:cubicBezTo>
                      <a:pt x="500" y="0"/>
                      <a:pt x="1" y="2040"/>
                      <a:pt x="1" y="2040"/>
                    </a:cubicBezTo>
                    <a:cubicBezTo>
                      <a:pt x="1" y="2040"/>
                      <a:pt x="3796" y="684"/>
                      <a:pt x="2240" y="77"/>
                    </a:cubicBezTo>
                    <a:cubicBezTo>
                      <a:pt x="2081" y="24"/>
                      <a:pt x="1932" y="0"/>
                      <a:pt x="1792" y="0"/>
                    </a:cubicBezTo>
                    <a:close/>
                  </a:path>
                </a:pathLst>
              </a:custGeom>
              <a:solidFill>
                <a:srgbClr val="66C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-3690375" y="67325"/>
                <a:ext cx="250800" cy="87725"/>
              </a:xfrm>
              <a:custGeom>
                <a:avLst/>
                <a:gdLst/>
                <a:ahLst/>
                <a:cxnLst/>
                <a:rect l="l" t="t" r="r" b="b"/>
                <a:pathLst>
                  <a:path w="10032" h="350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43" y="613"/>
                      <a:pt x="1491" y="1085"/>
                      <a:pt x="2234" y="1562"/>
                    </a:cubicBezTo>
                    <a:cubicBezTo>
                      <a:pt x="3048" y="2034"/>
                      <a:pt x="3861" y="2441"/>
                      <a:pt x="4745" y="2782"/>
                    </a:cubicBezTo>
                    <a:cubicBezTo>
                      <a:pt x="5558" y="3118"/>
                      <a:pt x="6437" y="3324"/>
                      <a:pt x="7321" y="3460"/>
                    </a:cubicBezTo>
                    <a:cubicBezTo>
                      <a:pt x="7557" y="3493"/>
                      <a:pt x="7794" y="3509"/>
                      <a:pt x="8031" y="3509"/>
                    </a:cubicBezTo>
                    <a:cubicBezTo>
                      <a:pt x="8268" y="3509"/>
                      <a:pt x="8505" y="3493"/>
                      <a:pt x="8741" y="3460"/>
                    </a:cubicBezTo>
                    <a:cubicBezTo>
                      <a:pt x="9148" y="3460"/>
                      <a:pt x="9625" y="3389"/>
                      <a:pt x="10032" y="3254"/>
                    </a:cubicBezTo>
                    <a:lnTo>
                      <a:pt x="10032" y="3254"/>
                    </a:lnTo>
                    <a:cubicBezTo>
                      <a:pt x="9463" y="3386"/>
                      <a:pt x="8897" y="3461"/>
                      <a:pt x="8330" y="3461"/>
                    </a:cubicBezTo>
                    <a:cubicBezTo>
                      <a:pt x="8016" y="3461"/>
                      <a:pt x="7701" y="3438"/>
                      <a:pt x="7386" y="3389"/>
                    </a:cubicBezTo>
                    <a:cubicBezTo>
                      <a:pt x="6437" y="3254"/>
                      <a:pt x="5558" y="3053"/>
                      <a:pt x="4745" y="2712"/>
                    </a:cubicBezTo>
                    <a:cubicBezTo>
                      <a:pt x="3861" y="2375"/>
                      <a:pt x="3048" y="1969"/>
                      <a:pt x="2305" y="1562"/>
                    </a:cubicBezTo>
                    <a:cubicBezTo>
                      <a:pt x="1898" y="1291"/>
                      <a:pt x="1491" y="1085"/>
                      <a:pt x="1150" y="814"/>
                    </a:cubicBezTo>
                    <a:cubicBezTo>
                      <a:pt x="743" y="543"/>
                      <a:pt x="336" y="272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-3299000" y="-116750"/>
                <a:ext cx="210150" cy="28200"/>
              </a:xfrm>
              <a:custGeom>
                <a:avLst/>
                <a:gdLst/>
                <a:ahLst/>
                <a:cxnLst/>
                <a:rect l="l" t="t" r="r" b="b"/>
                <a:pathLst>
                  <a:path w="8406" h="1128" extrusionOk="0">
                    <a:moveTo>
                      <a:pt x="8283" y="97"/>
                    </a:moveTo>
                    <a:cubicBezTo>
                      <a:pt x="8324" y="102"/>
                      <a:pt x="8364" y="108"/>
                      <a:pt x="8405" y="113"/>
                    </a:cubicBezTo>
                    <a:cubicBezTo>
                      <a:pt x="8364" y="107"/>
                      <a:pt x="8324" y="102"/>
                      <a:pt x="8283" y="97"/>
                    </a:cubicBezTo>
                    <a:close/>
                    <a:moveTo>
                      <a:pt x="6723" y="1"/>
                    </a:moveTo>
                    <a:cubicBezTo>
                      <a:pt x="6335" y="1"/>
                      <a:pt x="5947" y="16"/>
                      <a:pt x="5558" y="43"/>
                    </a:cubicBezTo>
                    <a:cubicBezTo>
                      <a:pt x="4609" y="113"/>
                      <a:pt x="3660" y="249"/>
                      <a:pt x="2782" y="450"/>
                    </a:cubicBezTo>
                    <a:cubicBezTo>
                      <a:pt x="1833" y="656"/>
                      <a:pt x="884" y="856"/>
                      <a:pt x="0" y="1127"/>
                    </a:cubicBezTo>
                    <a:cubicBezTo>
                      <a:pt x="949" y="927"/>
                      <a:pt x="1833" y="656"/>
                      <a:pt x="2782" y="520"/>
                    </a:cubicBezTo>
                    <a:cubicBezTo>
                      <a:pt x="3660" y="314"/>
                      <a:pt x="4609" y="178"/>
                      <a:pt x="5558" y="113"/>
                    </a:cubicBezTo>
                    <a:cubicBezTo>
                      <a:pt x="5829" y="43"/>
                      <a:pt x="6035" y="43"/>
                      <a:pt x="6307" y="43"/>
                    </a:cubicBezTo>
                    <a:lnTo>
                      <a:pt x="6984" y="43"/>
                    </a:lnTo>
                    <a:cubicBezTo>
                      <a:pt x="7415" y="43"/>
                      <a:pt x="7851" y="43"/>
                      <a:pt x="8283" y="97"/>
                    </a:cubicBezTo>
                    <a:lnTo>
                      <a:pt x="8283" y="97"/>
                    </a:lnTo>
                    <a:cubicBezTo>
                      <a:pt x="7763" y="29"/>
                      <a:pt x="7243" y="1"/>
                      <a:pt x="6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-3219300" y="-347775"/>
                <a:ext cx="242275" cy="128800"/>
              </a:xfrm>
              <a:custGeom>
                <a:avLst/>
                <a:gdLst/>
                <a:ahLst/>
                <a:cxnLst/>
                <a:rect l="l" t="t" r="r" b="b"/>
                <a:pathLst>
                  <a:path w="9691" h="5152" extrusionOk="0">
                    <a:moveTo>
                      <a:pt x="1" y="0"/>
                    </a:moveTo>
                    <a:cubicBezTo>
                      <a:pt x="447" y="102"/>
                      <a:pt x="894" y="222"/>
                      <a:pt x="1342" y="361"/>
                    </a:cubicBezTo>
                    <a:lnTo>
                      <a:pt x="1342" y="361"/>
                    </a:lnTo>
                    <a:cubicBezTo>
                      <a:pt x="1323" y="353"/>
                      <a:pt x="1305" y="345"/>
                      <a:pt x="1286" y="337"/>
                    </a:cubicBezTo>
                    <a:cubicBezTo>
                      <a:pt x="879" y="201"/>
                      <a:pt x="407" y="66"/>
                      <a:pt x="1" y="0"/>
                    </a:cubicBezTo>
                    <a:close/>
                    <a:moveTo>
                      <a:pt x="1342" y="361"/>
                    </a:moveTo>
                    <a:cubicBezTo>
                      <a:pt x="1795" y="553"/>
                      <a:pt x="2188" y="684"/>
                      <a:pt x="2641" y="814"/>
                    </a:cubicBezTo>
                    <a:cubicBezTo>
                      <a:pt x="2209" y="646"/>
                      <a:pt x="1776" y="495"/>
                      <a:pt x="1342" y="361"/>
                    </a:cubicBezTo>
                    <a:close/>
                    <a:moveTo>
                      <a:pt x="2641" y="814"/>
                    </a:moveTo>
                    <a:lnTo>
                      <a:pt x="2641" y="814"/>
                    </a:lnTo>
                    <a:cubicBezTo>
                      <a:pt x="3455" y="1150"/>
                      <a:pt x="4339" y="1557"/>
                      <a:pt x="5152" y="1963"/>
                    </a:cubicBezTo>
                    <a:cubicBezTo>
                      <a:pt x="4339" y="1492"/>
                      <a:pt x="3525" y="1150"/>
                      <a:pt x="2641" y="814"/>
                    </a:cubicBezTo>
                    <a:close/>
                    <a:moveTo>
                      <a:pt x="5153" y="1964"/>
                    </a:moveTo>
                    <a:cubicBezTo>
                      <a:pt x="5966" y="2370"/>
                      <a:pt x="6779" y="2912"/>
                      <a:pt x="7522" y="3390"/>
                    </a:cubicBezTo>
                    <a:cubicBezTo>
                      <a:pt x="6779" y="2847"/>
                      <a:pt x="5966" y="2370"/>
                      <a:pt x="5153" y="1964"/>
                    </a:cubicBezTo>
                    <a:close/>
                    <a:moveTo>
                      <a:pt x="7522" y="3390"/>
                    </a:moveTo>
                    <a:lnTo>
                      <a:pt x="8064" y="3796"/>
                    </a:lnTo>
                    <a:cubicBezTo>
                      <a:pt x="8270" y="3932"/>
                      <a:pt x="8471" y="4132"/>
                      <a:pt x="8606" y="4268"/>
                    </a:cubicBezTo>
                    <a:lnTo>
                      <a:pt x="8877" y="4474"/>
                    </a:lnTo>
                    <a:cubicBezTo>
                      <a:pt x="9013" y="4539"/>
                      <a:pt x="9083" y="4610"/>
                      <a:pt x="9148" y="4675"/>
                    </a:cubicBezTo>
                    <a:lnTo>
                      <a:pt x="9691" y="5152"/>
                    </a:lnTo>
                    <a:cubicBezTo>
                      <a:pt x="9013" y="4539"/>
                      <a:pt x="8335" y="3932"/>
                      <a:pt x="7522" y="339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-3075325" y="-576600"/>
                <a:ext cx="247425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3596" extrusionOk="0">
                    <a:moveTo>
                      <a:pt x="9219" y="0"/>
                    </a:moveTo>
                    <a:cubicBezTo>
                      <a:pt x="9213" y="6"/>
                      <a:pt x="9208" y="11"/>
                      <a:pt x="9202" y="16"/>
                    </a:cubicBezTo>
                    <a:lnTo>
                      <a:pt x="9202" y="16"/>
                    </a:lnTo>
                    <a:cubicBezTo>
                      <a:pt x="9433" y="5"/>
                      <a:pt x="9665" y="0"/>
                      <a:pt x="9897" y="0"/>
                    </a:cubicBezTo>
                    <a:close/>
                    <a:moveTo>
                      <a:pt x="9202" y="16"/>
                    </a:moveTo>
                    <a:lnTo>
                      <a:pt x="9202" y="16"/>
                    </a:lnTo>
                    <a:cubicBezTo>
                      <a:pt x="8553" y="46"/>
                      <a:pt x="7903" y="123"/>
                      <a:pt x="7256" y="271"/>
                    </a:cubicBezTo>
                    <a:cubicBezTo>
                      <a:pt x="6372" y="477"/>
                      <a:pt x="5558" y="678"/>
                      <a:pt x="4680" y="1020"/>
                    </a:cubicBezTo>
                    <a:cubicBezTo>
                      <a:pt x="3867" y="1356"/>
                      <a:pt x="3053" y="1697"/>
                      <a:pt x="2305" y="2169"/>
                    </a:cubicBezTo>
                    <a:cubicBezTo>
                      <a:pt x="3053" y="1762"/>
                      <a:pt x="3867" y="1426"/>
                      <a:pt x="4745" y="1085"/>
                    </a:cubicBezTo>
                    <a:cubicBezTo>
                      <a:pt x="5558" y="748"/>
                      <a:pt x="6372" y="477"/>
                      <a:pt x="7256" y="342"/>
                    </a:cubicBezTo>
                    <a:lnTo>
                      <a:pt x="7934" y="206"/>
                    </a:lnTo>
                    <a:cubicBezTo>
                      <a:pt x="8134" y="136"/>
                      <a:pt x="8340" y="136"/>
                      <a:pt x="8611" y="71"/>
                    </a:cubicBezTo>
                    <a:lnTo>
                      <a:pt x="8882" y="71"/>
                    </a:lnTo>
                    <a:cubicBezTo>
                      <a:pt x="9007" y="71"/>
                      <a:pt x="9132" y="71"/>
                      <a:pt x="9202" y="16"/>
                    </a:cubicBezTo>
                    <a:close/>
                    <a:moveTo>
                      <a:pt x="2305" y="2169"/>
                    </a:moveTo>
                    <a:cubicBezTo>
                      <a:pt x="1492" y="2576"/>
                      <a:pt x="749" y="3053"/>
                      <a:pt x="0" y="3595"/>
                    </a:cubicBezTo>
                    <a:cubicBezTo>
                      <a:pt x="407" y="3324"/>
                      <a:pt x="749" y="3053"/>
                      <a:pt x="1155" y="2847"/>
                    </a:cubicBezTo>
                    <a:cubicBezTo>
                      <a:pt x="1492" y="2646"/>
                      <a:pt x="1898" y="2375"/>
                      <a:pt x="2305" y="216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-3320950" y="-749450"/>
                <a:ext cx="127025" cy="2627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1051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78" y="749"/>
                      <a:pt x="1285" y="1492"/>
                      <a:pt x="1898" y="2305"/>
                    </a:cubicBezTo>
                    <a:cubicBezTo>
                      <a:pt x="1355" y="1492"/>
                      <a:pt x="678" y="749"/>
                      <a:pt x="0" y="1"/>
                    </a:cubicBezTo>
                    <a:close/>
                    <a:moveTo>
                      <a:pt x="1898" y="2305"/>
                    </a:moveTo>
                    <a:lnTo>
                      <a:pt x="1898" y="2305"/>
                    </a:lnTo>
                    <a:cubicBezTo>
                      <a:pt x="2440" y="3118"/>
                      <a:pt x="2982" y="3932"/>
                      <a:pt x="3454" y="4816"/>
                    </a:cubicBezTo>
                    <a:cubicBezTo>
                      <a:pt x="3931" y="5694"/>
                      <a:pt x="4338" y="6643"/>
                      <a:pt x="4609" y="7592"/>
                    </a:cubicBezTo>
                    <a:cubicBezTo>
                      <a:pt x="4744" y="8069"/>
                      <a:pt x="4880" y="8541"/>
                      <a:pt x="4945" y="9018"/>
                    </a:cubicBezTo>
                    <a:cubicBezTo>
                      <a:pt x="5081" y="9490"/>
                      <a:pt x="5081" y="9967"/>
                      <a:pt x="5081" y="10509"/>
                    </a:cubicBezTo>
                    <a:cubicBezTo>
                      <a:pt x="5081" y="9967"/>
                      <a:pt x="5081" y="9490"/>
                      <a:pt x="5016" y="9018"/>
                    </a:cubicBezTo>
                    <a:cubicBezTo>
                      <a:pt x="4945" y="8541"/>
                      <a:pt x="4809" y="7999"/>
                      <a:pt x="4674" y="7527"/>
                    </a:cubicBezTo>
                    <a:cubicBezTo>
                      <a:pt x="4403" y="6578"/>
                      <a:pt x="3996" y="5694"/>
                      <a:pt x="3524" y="4816"/>
                    </a:cubicBezTo>
                    <a:cubicBezTo>
                      <a:pt x="3047" y="3932"/>
                      <a:pt x="2505" y="3118"/>
                      <a:pt x="1898" y="2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-3615825" y="-427500"/>
                <a:ext cx="176250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590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78" y="408"/>
                      <a:pt x="1286" y="814"/>
                      <a:pt x="1964" y="1221"/>
                    </a:cubicBezTo>
                    <a:cubicBezTo>
                      <a:pt x="1356" y="749"/>
                      <a:pt x="678" y="343"/>
                      <a:pt x="1" y="1"/>
                    </a:cubicBezTo>
                    <a:close/>
                    <a:moveTo>
                      <a:pt x="1964" y="1221"/>
                    </a:moveTo>
                    <a:cubicBezTo>
                      <a:pt x="2576" y="1698"/>
                      <a:pt x="3184" y="2105"/>
                      <a:pt x="3796" y="2647"/>
                    </a:cubicBezTo>
                    <a:cubicBezTo>
                      <a:pt x="4404" y="3119"/>
                      <a:pt x="5016" y="3596"/>
                      <a:pt x="5559" y="4138"/>
                    </a:cubicBezTo>
                    <a:lnTo>
                      <a:pt x="5807" y="4322"/>
                    </a:lnTo>
                    <a:lnTo>
                      <a:pt x="5807" y="4322"/>
                    </a:lnTo>
                    <a:cubicBezTo>
                      <a:pt x="5746" y="4261"/>
                      <a:pt x="5685" y="4200"/>
                      <a:pt x="5624" y="4138"/>
                    </a:cubicBezTo>
                    <a:cubicBezTo>
                      <a:pt x="5082" y="3526"/>
                      <a:pt x="4474" y="3054"/>
                      <a:pt x="3861" y="2577"/>
                    </a:cubicBezTo>
                    <a:cubicBezTo>
                      <a:pt x="3254" y="2105"/>
                      <a:pt x="2641" y="1628"/>
                      <a:pt x="1964" y="1221"/>
                    </a:cubicBezTo>
                    <a:close/>
                    <a:moveTo>
                      <a:pt x="5807" y="4322"/>
                    </a:moveTo>
                    <a:lnTo>
                      <a:pt x="5807" y="4322"/>
                    </a:lnTo>
                    <a:cubicBezTo>
                      <a:pt x="5819" y="4334"/>
                      <a:pt x="5830" y="4346"/>
                      <a:pt x="5842" y="4357"/>
                    </a:cubicBezTo>
                    <a:lnTo>
                      <a:pt x="5842" y="4357"/>
                    </a:lnTo>
                    <a:lnTo>
                      <a:pt x="5830" y="4339"/>
                    </a:lnTo>
                    <a:lnTo>
                      <a:pt x="5807" y="4322"/>
                    </a:lnTo>
                    <a:close/>
                    <a:moveTo>
                      <a:pt x="5842" y="4357"/>
                    </a:moveTo>
                    <a:lnTo>
                      <a:pt x="5965" y="4545"/>
                    </a:lnTo>
                    <a:lnTo>
                      <a:pt x="6372" y="4952"/>
                    </a:lnTo>
                    <a:cubicBezTo>
                      <a:pt x="6492" y="5129"/>
                      <a:pt x="6612" y="5256"/>
                      <a:pt x="6731" y="5376"/>
                    </a:cubicBezTo>
                    <a:lnTo>
                      <a:pt x="6731" y="5376"/>
                    </a:lnTo>
                    <a:cubicBezTo>
                      <a:pt x="6473" y="5011"/>
                      <a:pt x="6162" y="4681"/>
                      <a:pt x="5842" y="4357"/>
                    </a:cubicBezTo>
                    <a:close/>
                    <a:moveTo>
                      <a:pt x="6731" y="5376"/>
                    </a:moveTo>
                    <a:cubicBezTo>
                      <a:pt x="6777" y="5441"/>
                      <a:pt x="6822" y="5507"/>
                      <a:pt x="6864" y="5574"/>
                    </a:cubicBezTo>
                    <a:lnTo>
                      <a:pt x="6864" y="5574"/>
                    </a:lnTo>
                    <a:lnTo>
                      <a:pt x="6779" y="5424"/>
                    </a:lnTo>
                    <a:cubicBezTo>
                      <a:pt x="6763" y="5408"/>
                      <a:pt x="6747" y="5392"/>
                      <a:pt x="6731" y="5376"/>
                    </a:cubicBezTo>
                    <a:close/>
                    <a:moveTo>
                      <a:pt x="6864" y="5574"/>
                    </a:moveTo>
                    <a:lnTo>
                      <a:pt x="7050" y="5901"/>
                    </a:lnTo>
                    <a:cubicBezTo>
                      <a:pt x="6993" y="5788"/>
                      <a:pt x="6931" y="5680"/>
                      <a:pt x="6864" y="557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-4524000" y="866054"/>
                <a:ext cx="2514483" cy="3473582"/>
              </a:xfrm>
              <a:custGeom>
                <a:avLst/>
                <a:gdLst/>
                <a:ahLst/>
                <a:cxnLst/>
                <a:rect l="l" t="t" r="r" b="b"/>
                <a:pathLst>
                  <a:path w="95372" h="131975" extrusionOk="0">
                    <a:moveTo>
                      <a:pt x="34862" y="0"/>
                    </a:moveTo>
                    <a:cubicBezTo>
                      <a:pt x="29928" y="2010"/>
                      <a:pt x="25061" y="4026"/>
                      <a:pt x="20189" y="6103"/>
                    </a:cubicBezTo>
                    <a:cubicBezTo>
                      <a:pt x="17270" y="7334"/>
                      <a:pt x="14414" y="8503"/>
                      <a:pt x="11557" y="9739"/>
                    </a:cubicBezTo>
                    <a:cubicBezTo>
                      <a:pt x="10388" y="10258"/>
                      <a:pt x="10129" y="10129"/>
                      <a:pt x="9931" y="11297"/>
                    </a:cubicBezTo>
                    <a:cubicBezTo>
                      <a:pt x="9672" y="12596"/>
                      <a:pt x="9609" y="14024"/>
                      <a:pt x="9090" y="15255"/>
                    </a:cubicBezTo>
                    <a:cubicBezTo>
                      <a:pt x="7854" y="18179"/>
                      <a:pt x="5257" y="19997"/>
                      <a:pt x="3377" y="22464"/>
                    </a:cubicBezTo>
                    <a:cubicBezTo>
                      <a:pt x="1948" y="24344"/>
                      <a:pt x="1231" y="27201"/>
                      <a:pt x="1559" y="29538"/>
                    </a:cubicBezTo>
                    <a:cubicBezTo>
                      <a:pt x="1689" y="30515"/>
                      <a:pt x="1751" y="31554"/>
                      <a:pt x="1689" y="32525"/>
                    </a:cubicBezTo>
                    <a:cubicBezTo>
                      <a:pt x="1559" y="33501"/>
                      <a:pt x="1102" y="34213"/>
                      <a:pt x="972" y="35122"/>
                    </a:cubicBezTo>
                    <a:cubicBezTo>
                      <a:pt x="842" y="36228"/>
                      <a:pt x="130" y="36940"/>
                      <a:pt x="63" y="38046"/>
                    </a:cubicBezTo>
                    <a:cubicBezTo>
                      <a:pt x="1" y="39215"/>
                      <a:pt x="972" y="40186"/>
                      <a:pt x="1361" y="41292"/>
                    </a:cubicBezTo>
                    <a:cubicBezTo>
                      <a:pt x="1416" y="41551"/>
                      <a:pt x="1802" y="42693"/>
                      <a:pt x="2289" y="42693"/>
                    </a:cubicBezTo>
                    <a:cubicBezTo>
                      <a:pt x="2408" y="42693"/>
                      <a:pt x="2533" y="42626"/>
                      <a:pt x="2660" y="42461"/>
                    </a:cubicBezTo>
                    <a:cubicBezTo>
                      <a:pt x="2727" y="42331"/>
                      <a:pt x="2400" y="41422"/>
                      <a:pt x="2338" y="41225"/>
                    </a:cubicBezTo>
                    <a:cubicBezTo>
                      <a:pt x="2208" y="40446"/>
                      <a:pt x="2270" y="39667"/>
                      <a:pt x="2208" y="38887"/>
                    </a:cubicBezTo>
                    <a:cubicBezTo>
                      <a:pt x="2078" y="37589"/>
                      <a:pt x="1818" y="36358"/>
                      <a:pt x="1948" y="35122"/>
                    </a:cubicBezTo>
                    <a:cubicBezTo>
                      <a:pt x="2078" y="34343"/>
                      <a:pt x="1881" y="32785"/>
                      <a:pt x="2597" y="32265"/>
                    </a:cubicBezTo>
                    <a:cubicBezTo>
                      <a:pt x="2853" y="32095"/>
                      <a:pt x="3049" y="32022"/>
                      <a:pt x="3199" y="32022"/>
                    </a:cubicBezTo>
                    <a:cubicBezTo>
                      <a:pt x="3960" y="32022"/>
                      <a:pt x="3506" y="33908"/>
                      <a:pt x="3506" y="34343"/>
                    </a:cubicBezTo>
                    <a:cubicBezTo>
                      <a:pt x="3506" y="36940"/>
                      <a:pt x="4285" y="39604"/>
                      <a:pt x="4997" y="42004"/>
                    </a:cubicBezTo>
                    <a:cubicBezTo>
                      <a:pt x="5194" y="42523"/>
                      <a:pt x="5387" y="42980"/>
                      <a:pt x="5324" y="43432"/>
                    </a:cubicBezTo>
                    <a:cubicBezTo>
                      <a:pt x="5194" y="44149"/>
                      <a:pt x="4675" y="44731"/>
                      <a:pt x="4608" y="45447"/>
                    </a:cubicBezTo>
                    <a:cubicBezTo>
                      <a:pt x="4608" y="46226"/>
                      <a:pt x="4935" y="46938"/>
                      <a:pt x="5454" y="47457"/>
                    </a:cubicBezTo>
                    <a:cubicBezTo>
                      <a:pt x="6685" y="48823"/>
                      <a:pt x="8633" y="48823"/>
                      <a:pt x="10061" y="49795"/>
                    </a:cubicBezTo>
                    <a:cubicBezTo>
                      <a:pt x="10518" y="50122"/>
                      <a:pt x="10778" y="50901"/>
                      <a:pt x="11230" y="51093"/>
                    </a:cubicBezTo>
                    <a:cubicBezTo>
                      <a:pt x="11330" y="51127"/>
                      <a:pt x="11433" y="51142"/>
                      <a:pt x="11536" y="51142"/>
                    </a:cubicBezTo>
                    <a:cubicBezTo>
                      <a:pt x="12034" y="51142"/>
                      <a:pt x="12543" y="50801"/>
                      <a:pt x="12918" y="50641"/>
                    </a:cubicBezTo>
                    <a:cubicBezTo>
                      <a:pt x="13347" y="50456"/>
                      <a:pt x="14002" y="49986"/>
                      <a:pt x="14510" y="49986"/>
                    </a:cubicBezTo>
                    <a:cubicBezTo>
                      <a:pt x="14542" y="49986"/>
                      <a:pt x="14575" y="49988"/>
                      <a:pt x="14606" y="49992"/>
                    </a:cubicBezTo>
                    <a:cubicBezTo>
                      <a:pt x="15125" y="50054"/>
                      <a:pt x="15452" y="50641"/>
                      <a:pt x="15842" y="50963"/>
                    </a:cubicBezTo>
                    <a:cubicBezTo>
                      <a:pt x="16683" y="51872"/>
                      <a:pt x="17530" y="52781"/>
                      <a:pt x="18631" y="53430"/>
                    </a:cubicBezTo>
                    <a:cubicBezTo>
                      <a:pt x="19218" y="53820"/>
                      <a:pt x="19800" y="54147"/>
                      <a:pt x="20517" y="54277"/>
                    </a:cubicBezTo>
                    <a:cubicBezTo>
                      <a:pt x="20906" y="54339"/>
                      <a:pt x="21228" y="54277"/>
                      <a:pt x="21618" y="54469"/>
                    </a:cubicBezTo>
                    <a:cubicBezTo>
                      <a:pt x="22137" y="54797"/>
                      <a:pt x="22656" y="55576"/>
                      <a:pt x="23176" y="56027"/>
                    </a:cubicBezTo>
                    <a:cubicBezTo>
                      <a:pt x="23565" y="56355"/>
                      <a:pt x="24022" y="56677"/>
                      <a:pt x="24474" y="57004"/>
                    </a:cubicBezTo>
                    <a:cubicBezTo>
                      <a:pt x="24022" y="57326"/>
                      <a:pt x="23695" y="57845"/>
                      <a:pt x="23955" y="58432"/>
                    </a:cubicBezTo>
                    <a:cubicBezTo>
                      <a:pt x="24282" y="59404"/>
                      <a:pt x="25253" y="59014"/>
                      <a:pt x="25903" y="59341"/>
                    </a:cubicBezTo>
                    <a:cubicBezTo>
                      <a:pt x="26619" y="59601"/>
                      <a:pt x="27139" y="60572"/>
                      <a:pt x="27721" y="61029"/>
                    </a:cubicBezTo>
                    <a:cubicBezTo>
                      <a:pt x="28307" y="61419"/>
                      <a:pt x="29087" y="61419"/>
                      <a:pt x="29668" y="61871"/>
                    </a:cubicBezTo>
                    <a:cubicBezTo>
                      <a:pt x="30058" y="62260"/>
                      <a:pt x="29928" y="63237"/>
                      <a:pt x="30385" y="63367"/>
                    </a:cubicBezTo>
                    <a:cubicBezTo>
                      <a:pt x="30400" y="63370"/>
                      <a:pt x="30415" y="63372"/>
                      <a:pt x="30433" y="63372"/>
                    </a:cubicBezTo>
                    <a:cubicBezTo>
                      <a:pt x="30722" y="63372"/>
                      <a:pt x="31356" y="62895"/>
                      <a:pt x="31356" y="62650"/>
                    </a:cubicBezTo>
                    <a:cubicBezTo>
                      <a:pt x="31486" y="62328"/>
                      <a:pt x="31034" y="62068"/>
                      <a:pt x="31226" y="61808"/>
                    </a:cubicBezTo>
                    <a:cubicBezTo>
                      <a:pt x="31424" y="61481"/>
                      <a:pt x="32463" y="61029"/>
                      <a:pt x="32852" y="60899"/>
                    </a:cubicBezTo>
                    <a:cubicBezTo>
                      <a:pt x="33190" y="60771"/>
                      <a:pt x="33198" y="60671"/>
                      <a:pt x="33270" y="60671"/>
                    </a:cubicBezTo>
                    <a:cubicBezTo>
                      <a:pt x="33308" y="60671"/>
                      <a:pt x="33365" y="60700"/>
                      <a:pt x="33501" y="60770"/>
                    </a:cubicBezTo>
                    <a:cubicBezTo>
                      <a:pt x="33823" y="60962"/>
                      <a:pt x="34473" y="61938"/>
                      <a:pt x="34670" y="62328"/>
                    </a:cubicBezTo>
                    <a:cubicBezTo>
                      <a:pt x="35060" y="63237"/>
                      <a:pt x="34670" y="64535"/>
                      <a:pt x="34670" y="65574"/>
                    </a:cubicBezTo>
                    <a:cubicBezTo>
                      <a:pt x="34602" y="67132"/>
                      <a:pt x="35060" y="69142"/>
                      <a:pt x="33501" y="70249"/>
                    </a:cubicBezTo>
                    <a:cubicBezTo>
                      <a:pt x="32525" y="70898"/>
                      <a:pt x="30515" y="71869"/>
                      <a:pt x="30125" y="73168"/>
                    </a:cubicBezTo>
                    <a:cubicBezTo>
                      <a:pt x="29928" y="73947"/>
                      <a:pt x="30125" y="75245"/>
                      <a:pt x="30447" y="75962"/>
                    </a:cubicBezTo>
                    <a:cubicBezTo>
                      <a:pt x="30645" y="76414"/>
                      <a:pt x="30967" y="76673"/>
                      <a:pt x="30904" y="77260"/>
                    </a:cubicBezTo>
                    <a:cubicBezTo>
                      <a:pt x="30775" y="78169"/>
                      <a:pt x="29668" y="78559"/>
                      <a:pt x="29409" y="79338"/>
                    </a:cubicBezTo>
                    <a:cubicBezTo>
                      <a:pt x="29216" y="80050"/>
                      <a:pt x="29798" y="80377"/>
                      <a:pt x="30255" y="80829"/>
                    </a:cubicBezTo>
                    <a:cubicBezTo>
                      <a:pt x="31616" y="82065"/>
                      <a:pt x="32982" y="83166"/>
                      <a:pt x="33891" y="84792"/>
                    </a:cubicBezTo>
                    <a:cubicBezTo>
                      <a:pt x="34732" y="86282"/>
                      <a:pt x="35709" y="87908"/>
                      <a:pt x="36291" y="89528"/>
                    </a:cubicBezTo>
                    <a:cubicBezTo>
                      <a:pt x="37459" y="92842"/>
                      <a:pt x="40965" y="93813"/>
                      <a:pt x="43822" y="95372"/>
                    </a:cubicBezTo>
                    <a:cubicBezTo>
                      <a:pt x="46808" y="97060"/>
                      <a:pt x="45250" y="101153"/>
                      <a:pt x="44538" y="103812"/>
                    </a:cubicBezTo>
                    <a:cubicBezTo>
                      <a:pt x="43630" y="107385"/>
                      <a:pt x="43822" y="111281"/>
                      <a:pt x="43692" y="114917"/>
                    </a:cubicBezTo>
                    <a:cubicBezTo>
                      <a:pt x="43562" y="117836"/>
                      <a:pt x="42850" y="120630"/>
                      <a:pt x="42331" y="123487"/>
                    </a:cubicBezTo>
                    <a:cubicBezTo>
                      <a:pt x="42473" y="123534"/>
                      <a:pt x="42584" y="123555"/>
                      <a:pt x="42674" y="123555"/>
                    </a:cubicBezTo>
                    <a:cubicBezTo>
                      <a:pt x="43078" y="123555"/>
                      <a:pt x="43039" y="123120"/>
                      <a:pt x="43302" y="122640"/>
                    </a:cubicBezTo>
                    <a:cubicBezTo>
                      <a:pt x="43461" y="122284"/>
                      <a:pt x="43766" y="121926"/>
                      <a:pt x="44009" y="121926"/>
                    </a:cubicBezTo>
                    <a:cubicBezTo>
                      <a:pt x="44162" y="121926"/>
                      <a:pt x="44291" y="122069"/>
                      <a:pt x="44341" y="122448"/>
                    </a:cubicBezTo>
                    <a:cubicBezTo>
                      <a:pt x="44471" y="123097"/>
                      <a:pt x="43759" y="124136"/>
                      <a:pt x="43432" y="124655"/>
                    </a:cubicBezTo>
                    <a:cubicBezTo>
                      <a:pt x="43132" y="125174"/>
                      <a:pt x="43058" y="125375"/>
                      <a:pt x="42795" y="125375"/>
                    </a:cubicBezTo>
                    <a:cubicBezTo>
                      <a:pt x="42663" y="125375"/>
                      <a:pt x="42483" y="125324"/>
                      <a:pt x="42201" y="125237"/>
                    </a:cubicBezTo>
                    <a:lnTo>
                      <a:pt x="42201" y="125237"/>
                    </a:lnTo>
                    <a:cubicBezTo>
                      <a:pt x="42393" y="125694"/>
                      <a:pt x="42591" y="126213"/>
                      <a:pt x="42591" y="126665"/>
                    </a:cubicBezTo>
                    <a:cubicBezTo>
                      <a:pt x="42653" y="127314"/>
                      <a:pt x="42461" y="127185"/>
                      <a:pt x="42201" y="127704"/>
                    </a:cubicBezTo>
                    <a:cubicBezTo>
                      <a:pt x="41682" y="128680"/>
                      <a:pt x="42264" y="129003"/>
                      <a:pt x="43043" y="129522"/>
                    </a:cubicBezTo>
                    <a:cubicBezTo>
                      <a:pt x="43562" y="129911"/>
                      <a:pt x="44019" y="130369"/>
                      <a:pt x="44538" y="130561"/>
                    </a:cubicBezTo>
                    <a:cubicBezTo>
                      <a:pt x="45707" y="131018"/>
                      <a:pt x="47068" y="130561"/>
                      <a:pt x="48107" y="131080"/>
                    </a:cubicBezTo>
                    <a:cubicBezTo>
                      <a:pt x="48744" y="131401"/>
                      <a:pt x="49799" y="131975"/>
                      <a:pt x="50707" y="131975"/>
                    </a:cubicBezTo>
                    <a:cubicBezTo>
                      <a:pt x="51093" y="131975"/>
                      <a:pt x="51453" y="131871"/>
                      <a:pt x="51742" y="131599"/>
                    </a:cubicBezTo>
                    <a:cubicBezTo>
                      <a:pt x="50771" y="131148"/>
                      <a:pt x="49016" y="130431"/>
                      <a:pt x="48434" y="129522"/>
                    </a:cubicBezTo>
                    <a:cubicBezTo>
                      <a:pt x="47977" y="128680"/>
                      <a:pt x="48756" y="128613"/>
                      <a:pt x="49405" y="128161"/>
                    </a:cubicBezTo>
                    <a:cubicBezTo>
                      <a:pt x="49732" y="127964"/>
                      <a:pt x="51742" y="126863"/>
                      <a:pt x="51613" y="126406"/>
                    </a:cubicBezTo>
                    <a:cubicBezTo>
                      <a:pt x="51483" y="126084"/>
                      <a:pt x="50252" y="126016"/>
                      <a:pt x="49992" y="125694"/>
                    </a:cubicBezTo>
                    <a:cubicBezTo>
                      <a:pt x="49405" y="124915"/>
                      <a:pt x="50444" y="124068"/>
                      <a:pt x="51161" y="124006"/>
                    </a:cubicBezTo>
                    <a:cubicBezTo>
                      <a:pt x="52262" y="123809"/>
                      <a:pt x="52522" y="124328"/>
                      <a:pt x="52979" y="122900"/>
                    </a:cubicBezTo>
                    <a:cubicBezTo>
                      <a:pt x="53171" y="122250"/>
                      <a:pt x="53301" y="121279"/>
                      <a:pt x="52911" y="120630"/>
                    </a:cubicBezTo>
                    <a:cubicBezTo>
                      <a:pt x="53560" y="120500"/>
                      <a:pt x="54729" y="120500"/>
                      <a:pt x="55316" y="120173"/>
                    </a:cubicBezTo>
                    <a:cubicBezTo>
                      <a:pt x="55898" y="119783"/>
                      <a:pt x="55638" y="119072"/>
                      <a:pt x="55508" y="118422"/>
                    </a:cubicBezTo>
                    <a:lnTo>
                      <a:pt x="55508" y="118422"/>
                    </a:lnTo>
                    <a:cubicBezTo>
                      <a:pt x="56521" y="119111"/>
                      <a:pt x="57926" y="119769"/>
                      <a:pt x="59259" y="119769"/>
                    </a:cubicBezTo>
                    <a:cubicBezTo>
                      <a:pt x="59806" y="119769"/>
                      <a:pt x="60341" y="119658"/>
                      <a:pt x="60832" y="119394"/>
                    </a:cubicBezTo>
                    <a:cubicBezTo>
                      <a:pt x="61938" y="118682"/>
                      <a:pt x="63818" y="115566"/>
                      <a:pt x="61678" y="114979"/>
                    </a:cubicBezTo>
                    <a:cubicBezTo>
                      <a:pt x="65314" y="114459"/>
                      <a:pt x="68431" y="112969"/>
                      <a:pt x="71350" y="110694"/>
                    </a:cubicBezTo>
                    <a:cubicBezTo>
                      <a:pt x="72845" y="109593"/>
                      <a:pt x="73038" y="108357"/>
                      <a:pt x="73754" y="106798"/>
                    </a:cubicBezTo>
                    <a:cubicBezTo>
                      <a:pt x="74533" y="104918"/>
                      <a:pt x="75962" y="103879"/>
                      <a:pt x="77842" y="103230"/>
                    </a:cubicBezTo>
                    <a:cubicBezTo>
                      <a:pt x="81867" y="101802"/>
                      <a:pt x="85441" y="100893"/>
                      <a:pt x="87191" y="96608"/>
                    </a:cubicBezTo>
                    <a:cubicBezTo>
                      <a:pt x="88168" y="94271"/>
                      <a:pt x="88879" y="91866"/>
                      <a:pt x="89918" y="89528"/>
                    </a:cubicBezTo>
                    <a:cubicBezTo>
                      <a:pt x="90827" y="87518"/>
                      <a:pt x="92193" y="86152"/>
                      <a:pt x="93491" y="84402"/>
                    </a:cubicBezTo>
                    <a:cubicBezTo>
                      <a:pt x="94333" y="83296"/>
                      <a:pt x="95372" y="81608"/>
                      <a:pt x="94920" y="80179"/>
                    </a:cubicBezTo>
                    <a:cubicBezTo>
                      <a:pt x="94400" y="78429"/>
                      <a:pt x="92193" y="78429"/>
                      <a:pt x="90697" y="78102"/>
                    </a:cubicBezTo>
                    <a:cubicBezTo>
                      <a:pt x="86999" y="77323"/>
                      <a:pt x="83233" y="76222"/>
                      <a:pt x="79660" y="74856"/>
                    </a:cubicBezTo>
                    <a:cubicBezTo>
                      <a:pt x="78689" y="74466"/>
                      <a:pt x="77650" y="74076"/>
                      <a:pt x="76673" y="73625"/>
                    </a:cubicBezTo>
                    <a:cubicBezTo>
                      <a:pt x="74985" y="72845"/>
                      <a:pt x="73947" y="71417"/>
                      <a:pt x="73167" y="69791"/>
                    </a:cubicBezTo>
                    <a:cubicBezTo>
                      <a:pt x="71609" y="66675"/>
                      <a:pt x="70051" y="64208"/>
                      <a:pt x="66285" y="63818"/>
                    </a:cubicBezTo>
                    <a:cubicBezTo>
                      <a:pt x="64016" y="63626"/>
                      <a:pt x="61808" y="63756"/>
                      <a:pt x="59861" y="62390"/>
                    </a:cubicBezTo>
                    <a:cubicBezTo>
                      <a:pt x="58822" y="61678"/>
                      <a:pt x="58173" y="60572"/>
                      <a:pt x="57196" y="59793"/>
                    </a:cubicBezTo>
                    <a:cubicBezTo>
                      <a:pt x="55316" y="58173"/>
                      <a:pt x="52459" y="58822"/>
                      <a:pt x="50252" y="58105"/>
                    </a:cubicBezTo>
                    <a:cubicBezTo>
                      <a:pt x="49117" y="57747"/>
                      <a:pt x="47929" y="57118"/>
                      <a:pt x="46737" y="57118"/>
                    </a:cubicBezTo>
                    <a:cubicBezTo>
                      <a:pt x="46631" y="57118"/>
                      <a:pt x="46525" y="57123"/>
                      <a:pt x="46419" y="57134"/>
                    </a:cubicBezTo>
                    <a:cubicBezTo>
                      <a:pt x="45510" y="57264"/>
                      <a:pt x="44471" y="57716"/>
                      <a:pt x="43692" y="58105"/>
                    </a:cubicBezTo>
                    <a:cubicBezTo>
                      <a:pt x="44019" y="58624"/>
                      <a:pt x="44798" y="59793"/>
                      <a:pt x="44211" y="60312"/>
                    </a:cubicBezTo>
                    <a:cubicBezTo>
                      <a:pt x="44001" y="60512"/>
                      <a:pt x="43830" y="60595"/>
                      <a:pt x="43692" y="60595"/>
                    </a:cubicBezTo>
                    <a:cubicBezTo>
                      <a:pt x="43065" y="60595"/>
                      <a:pt x="43110" y="58869"/>
                      <a:pt x="43110" y="58495"/>
                    </a:cubicBezTo>
                    <a:cubicBezTo>
                      <a:pt x="43110" y="57456"/>
                      <a:pt x="42523" y="57004"/>
                      <a:pt x="42980" y="55965"/>
                    </a:cubicBezTo>
                    <a:cubicBezTo>
                      <a:pt x="43043" y="55768"/>
                      <a:pt x="43500" y="55186"/>
                      <a:pt x="43370" y="54989"/>
                    </a:cubicBezTo>
                    <a:cubicBezTo>
                      <a:pt x="43331" y="54941"/>
                      <a:pt x="43276" y="54920"/>
                      <a:pt x="43208" y="54920"/>
                    </a:cubicBezTo>
                    <a:cubicBezTo>
                      <a:pt x="42821" y="54920"/>
                      <a:pt x="42042" y="55604"/>
                      <a:pt x="41874" y="55768"/>
                    </a:cubicBezTo>
                    <a:cubicBezTo>
                      <a:pt x="41422" y="56225"/>
                      <a:pt x="41095" y="56807"/>
                      <a:pt x="40446" y="57066"/>
                    </a:cubicBezTo>
                    <a:cubicBezTo>
                      <a:pt x="39864" y="57326"/>
                      <a:pt x="39604" y="57196"/>
                      <a:pt x="39215" y="57653"/>
                    </a:cubicBezTo>
                    <a:cubicBezTo>
                      <a:pt x="38368" y="58495"/>
                      <a:pt x="37979" y="59793"/>
                      <a:pt x="37397" y="60770"/>
                    </a:cubicBezTo>
                    <a:cubicBezTo>
                      <a:pt x="37103" y="61255"/>
                      <a:pt x="36892" y="61482"/>
                      <a:pt x="36672" y="61482"/>
                    </a:cubicBezTo>
                    <a:cubicBezTo>
                      <a:pt x="36453" y="61482"/>
                      <a:pt x="36226" y="61255"/>
                      <a:pt x="35901" y="60832"/>
                    </a:cubicBezTo>
                    <a:cubicBezTo>
                      <a:pt x="35281" y="60152"/>
                      <a:pt x="34542" y="58876"/>
                      <a:pt x="33459" y="58876"/>
                    </a:cubicBezTo>
                    <a:cubicBezTo>
                      <a:pt x="33408" y="58876"/>
                      <a:pt x="33356" y="58878"/>
                      <a:pt x="33304" y="58884"/>
                    </a:cubicBezTo>
                    <a:cubicBezTo>
                      <a:pt x="32463" y="59014"/>
                      <a:pt x="31616" y="59663"/>
                      <a:pt x="30645" y="59793"/>
                    </a:cubicBezTo>
                    <a:cubicBezTo>
                      <a:pt x="30556" y="59799"/>
                      <a:pt x="30468" y="59802"/>
                      <a:pt x="30380" y="59802"/>
                    </a:cubicBezTo>
                    <a:cubicBezTo>
                      <a:pt x="29431" y="59802"/>
                      <a:pt x="28501" y="59467"/>
                      <a:pt x="27788" y="58754"/>
                    </a:cubicBezTo>
                    <a:cubicBezTo>
                      <a:pt x="26619" y="57393"/>
                      <a:pt x="26552" y="55835"/>
                      <a:pt x="26879" y="54210"/>
                    </a:cubicBezTo>
                    <a:cubicBezTo>
                      <a:pt x="27071" y="53368"/>
                      <a:pt x="27528" y="51810"/>
                      <a:pt x="26941" y="51031"/>
                    </a:cubicBezTo>
                    <a:cubicBezTo>
                      <a:pt x="26690" y="50672"/>
                      <a:pt x="26117" y="50561"/>
                      <a:pt x="25418" y="50561"/>
                    </a:cubicBezTo>
                    <a:cubicBezTo>
                      <a:pt x="24289" y="50561"/>
                      <a:pt x="22832" y="50851"/>
                      <a:pt x="21884" y="50851"/>
                    </a:cubicBezTo>
                    <a:cubicBezTo>
                      <a:pt x="21298" y="50851"/>
                      <a:pt x="20906" y="50741"/>
                      <a:pt x="20906" y="50382"/>
                    </a:cubicBezTo>
                    <a:cubicBezTo>
                      <a:pt x="20906" y="49925"/>
                      <a:pt x="21685" y="49343"/>
                      <a:pt x="21877" y="48953"/>
                    </a:cubicBezTo>
                    <a:cubicBezTo>
                      <a:pt x="22267" y="48237"/>
                      <a:pt x="22267" y="47395"/>
                      <a:pt x="22397" y="46549"/>
                    </a:cubicBezTo>
                    <a:cubicBezTo>
                      <a:pt x="22527" y="45899"/>
                      <a:pt x="22594" y="45250"/>
                      <a:pt x="22984" y="44668"/>
                    </a:cubicBezTo>
                    <a:cubicBezTo>
                      <a:pt x="23243" y="44341"/>
                      <a:pt x="24412" y="43630"/>
                      <a:pt x="24085" y="43370"/>
                    </a:cubicBezTo>
                    <a:cubicBezTo>
                      <a:pt x="23984" y="43243"/>
                      <a:pt x="23739" y="43205"/>
                      <a:pt x="23453" y="43205"/>
                    </a:cubicBezTo>
                    <a:cubicBezTo>
                      <a:pt x="22999" y="43205"/>
                      <a:pt x="22444" y="43302"/>
                      <a:pt x="22205" y="43302"/>
                    </a:cubicBezTo>
                    <a:cubicBezTo>
                      <a:pt x="21296" y="43370"/>
                      <a:pt x="20776" y="43562"/>
                      <a:pt x="20127" y="44211"/>
                    </a:cubicBezTo>
                    <a:cubicBezTo>
                      <a:pt x="19670" y="44731"/>
                      <a:pt x="19280" y="45318"/>
                      <a:pt x="18761" y="45837"/>
                    </a:cubicBezTo>
                    <a:cubicBezTo>
                      <a:pt x="18179" y="46486"/>
                      <a:pt x="17530" y="46746"/>
                      <a:pt x="16683" y="47068"/>
                    </a:cubicBezTo>
                    <a:cubicBezTo>
                      <a:pt x="16228" y="47245"/>
                      <a:pt x="15847" y="47421"/>
                      <a:pt x="15490" y="47421"/>
                    </a:cubicBezTo>
                    <a:cubicBezTo>
                      <a:pt x="15188" y="47421"/>
                      <a:pt x="14903" y="47295"/>
                      <a:pt x="14606" y="46938"/>
                    </a:cubicBezTo>
                    <a:cubicBezTo>
                      <a:pt x="13635" y="45707"/>
                      <a:pt x="12596" y="44081"/>
                      <a:pt x="12336" y="42461"/>
                    </a:cubicBezTo>
                    <a:cubicBezTo>
                      <a:pt x="12076" y="40965"/>
                      <a:pt x="12918" y="40253"/>
                      <a:pt x="13437" y="39017"/>
                    </a:cubicBezTo>
                    <a:cubicBezTo>
                      <a:pt x="14024" y="37849"/>
                      <a:pt x="14284" y="36290"/>
                      <a:pt x="15063" y="35319"/>
                    </a:cubicBezTo>
                    <a:cubicBezTo>
                      <a:pt x="15515" y="34800"/>
                      <a:pt x="16034" y="34602"/>
                      <a:pt x="16621" y="34343"/>
                    </a:cubicBezTo>
                    <a:cubicBezTo>
                      <a:pt x="17270" y="34083"/>
                      <a:pt x="17920" y="33501"/>
                      <a:pt x="18569" y="33304"/>
                    </a:cubicBezTo>
                    <a:cubicBezTo>
                      <a:pt x="18694" y="33260"/>
                      <a:pt x="18819" y="33240"/>
                      <a:pt x="18942" y="33240"/>
                    </a:cubicBezTo>
                    <a:cubicBezTo>
                      <a:pt x="19715" y="33240"/>
                      <a:pt x="20459" y="33984"/>
                      <a:pt x="21198" y="33984"/>
                    </a:cubicBezTo>
                    <a:cubicBezTo>
                      <a:pt x="21381" y="33984"/>
                      <a:pt x="21564" y="33938"/>
                      <a:pt x="21748" y="33823"/>
                    </a:cubicBezTo>
                    <a:cubicBezTo>
                      <a:pt x="22786" y="33242"/>
                      <a:pt x="22594" y="32135"/>
                      <a:pt x="24152" y="32135"/>
                    </a:cubicBezTo>
                    <a:cubicBezTo>
                      <a:pt x="25581" y="32135"/>
                      <a:pt x="26812" y="32914"/>
                      <a:pt x="28240" y="32914"/>
                    </a:cubicBezTo>
                    <a:cubicBezTo>
                      <a:pt x="29279" y="32914"/>
                      <a:pt x="31226" y="33044"/>
                      <a:pt x="30707" y="34473"/>
                    </a:cubicBezTo>
                    <a:cubicBezTo>
                      <a:pt x="30515" y="34992"/>
                      <a:pt x="30255" y="35059"/>
                      <a:pt x="30447" y="35709"/>
                    </a:cubicBezTo>
                    <a:cubicBezTo>
                      <a:pt x="30577" y="36228"/>
                      <a:pt x="31034" y="36940"/>
                      <a:pt x="31356" y="37397"/>
                    </a:cubicBezTo>
                    <a:cubicBezTo>
                      <a:pt x="31684" y="37872"/>
                      <a:pt x="32053" y="38116"/>
                      <a:pt x="32381" y="38116"/>
                    </a:cubicBezTo>
                    <a:cubicBezTo>
                      <a:pt x="32769" y="38116"/>
                      <a:pt x="33101" y="37774"/>
                      <a:pt x="33242" y="37070"/>
                    </a:cubicBezTo>
                    <a:cubicBezTo>
                      <a:pt x="33631" y="35189"/>
                      <a:pt x="32265" y="33434"/>
                      <a:pt x="32463" y="31616"/>
                    </a:cubicBezTo>
                    <a:cubicBezTo>
                      <a:pt x="32525" y="30774"/>
                      <a:pt x="33372" y="30058"/>
                      <a:pt x="33891" y="29476"/>
                    </a:cubicBezTo>
                    <a:cubicBezTo>
                      <a:pt x="35122" y="28307"/>
                      <a:pt x="36291" y="27850"/>
                      <a:pt x="37916" y="27720"/>
                    </a:cubicBezTo>
                    <a:cubicBezTo>
                      <a:pt x="39017" y="27591"/>
                      <a:pt x="40253" y="27071"/>
                      <a:pt x="40576" y="25903"/>
                    </a:cubicBezTo>
                    <a:cubicBezTo>
                      <a:pt x="40835" y="25123"/>
                      <a:pt x="39734" y="23633"/>
                      <a:pt x="40446" y="23176"/>
                    </a:cubicBezTo>
                    <a:cubicBezTo>
                      <a:pt x="40517" y="23140"/>
                      <a:pt x="40602" y="23129"/>
                      <a:pt x="40696" y="23129"/>
                    </a:cubicBezTo>
                    <a:cubicBezTo>
                      <a:pt x="40851" y="23129"/>
                      <a:pt x="41029" y="23160"/>
                      <a:pt x="41197" y="23160"/>
                    </a:cubicBezTo>
                    <a:cubicBezTo>
                      <a:pt x="41299" y="23160"/>
                      <a:pt x="41397" y="23149"/>
                      <a:pt x="41484" y="23113"/>
                    </a:cubicBezTo>
                    <a:cubicBezTo>
                      <a:pt x="42331" y="22786"/>
                      <a:pt x="42721" y="21618"/>
                      <a:pt x="43302" y="21036"/>
                    </a:cubicBezTo>
                    <a:cubicBezTo>
                      <a:pt x="43562" y="20838"/>
                      <a:pt x="43562" y="20709"/>
                      <a:pt x="43759" y="20646"/>
                    </a:cubicBezTo>
                    <a:cubicBezTo>
                      <a:pt x="43795" y="20641"/>
                      <a:pt x="43833" y="20638"/>
                      <a:pt x="43874" y="20638"/>
                    </a:cubicBezTo>
                    <a:cubicBezTo>
                      <a:pt x="44343" y="20638"/>
                      <a:pt x="45094" y="20974"/>
                      <a:pt x="45510" y="21036"/>
                    </a:cubicBezTo>
                    <a:cubicBezTo>
                      <a:pt x="45655" y="21036"/>
                      <a:pt x="45815" y="21041"/>
                      <a:pt x="45981" y="21041"/>
                    </a:cubicBezTo>
                    <a:cubicBezTo>
                      <a:pt x="46409" y="21041"/>
                      <a:pt x="46872" y="21008"/>
                      <a:pt x="47198" y="20776"/>
                    </a:cubicBezTo>
                    <a:cubicBezTo>
                      <a:pt x="47847" y="20319"/>
                      <a:pt x="47525" y="20059"/>
                      <a:pt x="47457" y="19540"/>
                    </a:cubicBezTo>
                    <a:cubicBezTo>
                      <a:pt x="47265" y="18179"/>
                      <a:pt x="49343" y="17790"/>
                      <a:pt x="50444" y="17530"/>
                    </a:cubicBezTo>
                    <a:cubicBezTo>
                      <a:pt x="50901" y="17400"/>
                      <a:pt x="51353" y="17333"/>
                      <a:pt x="51810" y="17270"/>
                    </a:cubicBezTo>
                    <a:cubicBezTo>
                      <a:pt x="52100" y="17212"/>
                      <a:pt x="52287" y="17154"/>
                      <a:pt x="52393" y="17154"/>
                    </a:cubicBezTo>
                    <a:cubicBezTo>
                      <a:pt x="52523" y="17154"/>
                      <a:pt x="52531" y="17243"/>
                      <a:pt x="52459" y="17530"/>
                    </a:cubicBezTo>
                    <a:cubicBezTo>
                      <a:pt x="52392" y="17790"/>
                      <a:pt x="51810" y="18049"/>
                      <a:pt x="52002" y="18439"/>
                    </a:cubicBezTo>
                    <a:cubicBezTo>
                      <a:pt x="52077" y="18635"/>
                      <a:pt x="52215" y="18701"/>
                      <a:pt x="52377" y="18701"/>
                    </a:cubicBezTo>
                    <a:cubicBezTo>
                      <a:pt x="52643" y="18701"/>
                      <a:pt x="52970" y="18520"/>
                      <a:pt x="53171" y="18439"/>
                    </a:cubicBezTo>
                    <a:cubicBezTo>
                      <a:pt x="53690" y="18112"/>
                      <a:pt x="54147" y="17722"/>
                      <a:pt x="54667" y="17462"/>
                    </a:cubicBezTo>
                    <a:cubicBezTo>
                      <a:pt x="54859" y="17333"/>
                      <a:pt x="56225" y="17203"/>
                      <a:pt x="56225" y="17203"/>
                    </a:cubicBezTo>
                    <a:cubicBezTo>
                      <a:pt x="56417" y="16943"/>
                      <a:pt x="52459" y="15255"/>
                      <a:pt x="52200" y="15063"/>
                    </a:cubicBezTo>
                    <a:cubicBezTo>
                      <a:pt x="50641" y="13764"/>
                      <a:pt x="54277" y="14024"/>
                      <a:pt x="53238" y="13177"/>
                    </a:cubicBezTo>
                    <a:cubicBezTo>
                      <a:pt x="53114" y="13084"/>
                      <a:pt x="52914" y="13047"/>
                      <a:pt x="52676" y="13047"/>
                    </a:cubicBezTo>
                    <a:cubicBezTo>
                      <a:pt x="51922" y="13047"/>
                      <a:pt x="50776" y="13421"/>
                      <a:pt x="50382" y="13567"/>
                    </a:cubicBezTo>
                    <a:cubicBezTo>
                      <a:pt x="50151" y="13627"/>
                      <a:pt x="48691" y="14248"/>
                      <a:pt x="48229" y="14248"/>
                    </a:cubicBezTo>
                    <a:cubicBezTo>
                      <a:pt x="48171" y="14248"/>
                      <a:pt x="48129" y="14238"/>
                      <a:pt x="48107" y="14216"/>
                    </a:cubicBezTo>
                    <a:cubicBezTo>
                      <a:pt x="47847" y="13894"/>
                      <a:pt x="49795" y="12658"/>
                      <a:pt x="50122" y="12528"/>
                    </a:cubicBezTo>
                    <a:cubicBezTo>
                      <a:pt x="50845" y="12207"/>
                      <a:pt x="51542" y="12084"/>
                      <a:pt x="52261" y="12084"/>
                    </a:cubicBezTo>
                    <a:cubicBezTo>
                      <a:pt x="52705" y="12084"/>
                      <a:pt x="53156" y="12131"/>
                      <a:pt x="53628" y="12206"/>
                    </a:cubicBezTo>
                    <a:cubicBezTo>
                      <a:pt x="54160" y="12295"/>
                      <a:pt x="54842" y="12505"/>
                      <a:pt x="55450" y="12505"/>
                    </a:cubicBezTo>
                    <a:cubicBezTo>
                      <a:pt x="55732" y="12505"/>
                      <a:pt x="55998" y="12459"/>
                      <a:pt x="56225" y="12336"/>
                    </a:cubicBezTo>
                    <a:cubicBezTo>
                      <a:pt x="56936" y="12009"/>
                      <a:pt x="57196" y="11100"/>
                      <a:pt x="57913" y="10710"/>
                    </a:cubicBezTo>
                    <a:cubicBezTo>
                      <a:pt x="58562" y="10321"/>
                      <a:pt x="60183" y="10710"/>
                      <a:pt x="60510" y="9999"/>
                    </a:cubicBezTo>
                    <a:cubicBezTo>
                      <a:pt x="60832" y="9282"/>
                      <a:pt x="59793" y="8503"/>
                      <a:pt x="59274" y="8311"/>
                    </a:cubicBezTo>
                    <a:cubicBezTo>
                      <a:pt x="58432" y="7983"/>
                      <a:pt x="57456" y="7983"/>
                      <a:pt x="56547" y="7983"/>
                    </a:cubicBezTo>
                    <a:cubicBezTo>
                      <a:pt x="56321" y="7983"/>
                      <a:pt x="56078" y="8016"/>
                      <a:pt x="55859" y="8016"/>
                    </a:cubicBezTo>
                    <a:cubicBezTo>
                      <a:pt x="55641" y="8016"/>
                      <a:pt x="55446" y="7983"/>
                      <a:pt x="55316" y="7854"/>
                    </a:cubicBezTo>
                    <a:cubicBezTo>
                      <a:pt x="54859" y="7402"/>
                      <a:pt x="54989" y="6363"/>
                      <a:pt x="54469" y="5844"/>
                    </a:cubicBezTo>
                    <a:cubicBezTo>
                      <a:pt x="54201" y="5519"/>
                      <a:pt x="53614" y="5147"/>
                      <a:pt x="53086" y="5147"/>
                    </a:cubicBezTo>
                    <a:cubicBezTo>
                      <a:pt x="52981" y="5147"/>
                      <a:pt x="52879" y="5161"/>
                      <a:pt x="52781" y="5194"/>
                    </a:cubicBezTo>
                    <a:cubicBezTo>
                      <a:pt x="52200" y="5454"/>
                      <a:pt x="51872" y="6295"/>
                      <a:pt x="51161" y="6363"/>
                    </a:cubicBezTo>
                    <a:cubicBezTo>
                      <a:pt x="51107" y="6373"/>
                      <a:pt x="51053" y="6377"/>
                      <a:pt x="50998" y="6377"/>
                    </a:cubicBezTo>
                    <a:cubicBezTo>
                      <a:pt x="50329" y="6377"/>
                      <a:pt x="49631" y="5675"/>
                      <a:pt x="49213" y="5194"/>
                    </a:cubicBezTo>
                    <a:cubicBezTo>
                      <a:pt x="49016" y="4997"/>
                      <a:pt x="48953" y="4805"/>
                      <a:pt x="48694" y="4607"/>
                    </a:cubicBezTo>
                    <a:cubicBezTo>
                      <a:pt x="47915" y="4026"/>
                      <a:pt x="46616" y="4415"/>
                      <a:pt x="45707" y="4026"/>
                    </a:cubicBezTo>
                    <a:cubicBezTo>
                      <a:pt x="45348" y="3905"/>
                      <a:pt x="45208" y="3786"/>
                      <a:pt x="45035" y="3786"/>
                    </a:cubicBezTo>
                    <a:cubicBezTo>
                      <a:pt x="44925" y="3786"/>
                      <a:pt x="44802" y="3833"/>
                      <a:pt x="44601" y="3958"/>
                    </a:cubicBezTo>
                    <a:cubicBezTo>
                      <a:pt x="44211" y="4155"/>
                      <a:pt x="43370" y="5064"/>
                      <a:pt x="43172" y="5454"/>
                    </a:cubicBezTo>
                    <a:cubicBezTo>
                      <a:pt x="42913" y="6036"/>
                      <a:pt x="43562" y="6233"/>
                      <a:pt x="43822" y="6882"/>
                    </a:cubicBezTo>
                    <a:cubicBezTo>
                      <a:pt x="43952" y="7204"/>
                      <a:pt x="44081" y="7594"/>
                      <a:pt x="43759" y="7921"/>
                    </a:cubicBezTo>
                    <a:cubicBezTo>
                      <a:pt x="43646" y="8032"/>
                      <a:pt x="43557" y="8067"/>
                      <a:pt x="43475" y="8067"/>
                    </a:cubicBezTo>
                    <a:cubicBezTo>
                      <a:pt x="43342" y="8067"/>
                      <a:pt x="43228" y="7975"/>
                      <a:pt x="43065" y="7975"/>
                    </a:cubicBezTo>
                    <a:cubicBezTo>
                      <a:pt x="43038" y="7975"/>
                      <a:pt x="43010" y="7978"/>
                      <a:pt x="42980" y="7983"/>
                    </a:cubicBezTo>
                    <a:cubicBezTo>
                      <a:pt x="42393" y="8051"/>
                      <a:pt x="41552" y="8181"/>
                      <a:pt x="41095" y="8570"/>
                    </a:cubicBezTo>
                    <a:cubicBezTo>
                      <a:pt x="40705" y="8892"/>
                      <a:pt x="40773" y="8892"/>
                      <a:pt x="40705" y="9542"/>
                    </a:cubicBezTo>
                    <a:cubicBezTo>
                      <a:pt x="40586" y="10138"/>
                      <a:pt x="40414" y="12657"/>
                      <a:pt x="39528" y="12657"/>
                    </a:cubicBezTo>
                    <a:cubicBezTo>
                      <a:pt x="39450" y="12657"/>
                      <a:pt x="39366" y="12638"/>
                      <a:pt x="39277" y="12596"/>
                    </a:cubicBezTo>
                    <a:cubicBezTo>
                      <a:pt x="38758" y="12336"/>
                      <a:pt x="38758" y="10970"/>
                      <a:pt x="38758" y="10518"/>
                    </a:cubicBezTo>
                    <a:cubicBezTo>
                      <a:pt x="38758" y="9999"/>
                      <a:pt x="39345" y="8440"/>
                      <a:pt x="39147" y="8113"/>
                    </a:cubicBezTo>
                    <a:cubicBezTo>
                      <a:pt x="39063" y="7987"/>
                      <a:pt x="38890" y="7943"/>
                      <a:pt x="38684" y="7943"/>
                    </a:cubicBezTo>
                    <a:cubicBezTo>
                      <a:pt x="38255" y="7943"/>
                      <a:pt x="37680" y="8135"/>
                      <a:pt x="37459" y="8181"/>
                    </a:cubicBezTo>
                    <a:cubicBezTo>
                      <a:pt x="37204" y="8250"/>
                      <a:pt x="37023" y="8286"/>
                      <a:pt x="36867" y="8286"/>
                    </a:cubicBezTo>
                    <a:cubicBezTo>
                      <a:pt x="36587" y="8286"/>
                      <a:pt x="36385" y="8171"/>
                      <a:pt x="35968" y="7921"/>
                    </a:cubicBezTo>
                    <a:cubicBezTo>
                      <a:pt x="35315" y="7566"/>
                      <a:pt x="34882" y="7263"/>
                      <a:pt x="34221" y="7263"/>
                    </a:cubicBezTo>
                    <a:cubicBezTo>
                      <a:pt x="34157" y="7263"/>
                      <a:pt x="34090" y="7266"/>
                      <a:pt x="34021" y="7272"/>
                    </a:cubicBezTo>
                    <a:cubicBezTo>
                      <a:pt x="33619" y="7307"/>
                      <a:pt x="33157" y="7445"/>
                      <a:pt x="32737" y="7445"/>
                    </a:cubicBezTo>
                    <a:cubicBezTo>
                      <a:pt x="32407" y="7445"/>
                      <a:pt x="32104" y="7360"/>
                      <a:pt x="31876" y="7074"/>
                    </a:cubicBezTo>
                    <a:cubicBezTo>
                      <a:pt x="30967" y="5906"/>
                      <a:pt x="32463" y="5257"/>
                      <a:pt x="33304" y="4935"/>
                    </a:cubicBezTo>
                    <a:cubicBezTo>
                      <a:pt x="34410" y="4477"/>
                      <a:pt x="35579" y="3958"/>
                      <a:pt x="36680" y="3636"/>
                    </a:cubicBezTo>
                    <a:cubicBezTo>
                      <a:pt x="37657" y="3309"/>
                      <a:pt x="38565" y="3309"/>
                      <a:pt x="39407" y="2789"/>
                    </a:cubicBezTo>
                    <a:cubicBezTo>
                      <a:pt x="39667" y="2597"/>
                      <a:pt x="41162" y="1688"/>
                      <a:pt x="41095" y="1429"/>
                    </a:cubicBezTo>
                    <a:cubicBezTo>
                      <a:pt x="41077" y="1280"/>
                      <a:pt x="40958" y="1227"/>
                      <a:pt x="40789" y="1227"/>
                    </a:cubicBezTo>
                    <a:cubicBezTo>
                      <a:pt x="40365" y="1227"/>
                      <a:pt x="39623" y="1558"/>
                      <a:pt x="39345" y="1558"/>
                    </a:cubicBezTo>
                    <a:cubicBezTo>
                      <a:pt x="39232" y="1558"/>
                      <a:pt x="39016" y="1600"/>
                      <a:pt x="38827" y="1600"/>
                    </a:cubicBezTo>
                    <a:cubicBezTo>
                      <a:pt x="38683" y="1600"/>
                      <a:pt x="38554" y="1576"/>
                      <a:pt x="38498" y="1491"/>
                    </a:cubicBezTo>
                    <a:cubicBezTo>
                      <a:pt x="38238" y="1169"/>
                      <a:pt x="38695" y="1169"/>
                      <a:pt x="38695" y="842"/>
                    </a:cubicBezTo>
                    <a:lnTo>
                      <a:pt x="38695" y="842"/>
                    </a:lnTo>
                    <a:cubicBezTo>
                      <a:pt x="38695" y="1102"/>
                      <a:pt x="37199" y="1948"/>
                      <a:pt x="36877" y="2010"/>
                    </a:cubicBezTo>
                    <a:cubicBezTo>
                      <a:pt x="36228" y="2270"/>
                      <a:pt x="35449" y="2270"/>
                      <a:pt x="34732" y="2400"/>
                    </a:cubicBezTo>
                    <a:cubicBezTo>
                      <a:pt x="34515" y="2446"/>
                      <a:pt x="33911" y="2638"/>
                      <a:pt x="33481" y="2638"/>
                    </a:cubicBezTo>
                    <a:cubicBezTo>
                      <a:pt x="33275" y="2638"/>
                      <a:pt x="33108" y="2594"/>
                      <a:pt x="33044" y="2467"/>
                    </a:cubicBezTo>
                    <a:cubicBezTo>
                      <a:pt x="33044" y="2467"/>
                      <a:pt x="34732" y="452"/>
                      <a:pt x="348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-2133150" y="1276575"/>
                <a:ext cx="94900" cy="130625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5225" extrusionOk="0">
                    <a:moveTo>
                      <a:pt x="1308" y="0"/>
                    </a:moveTo>
                    <a:cubicBezTo>
                      <a:pt x="1232" y="0"/>
                      <a:pt x="1158" y="9"/>
                      <a:pt x="1085" y="27"/>
                    </a:cubicBezTo>
                    <a:cubicBezTo>
                      <a:pt x="342" y="298"/>
                      <a:pt x="0" y="1654"/>
                      <a:pt x="407" y="3080"/>
                    </a:cubicBezTo>
                    <a:cubicBezTo>
                      <a:pt x="767" y="4337"/>
                      <a:pt x="1606" y="5225"/>
                      <a:pt x="2358" y="5225"/>
                    </a:cubicBezTo>
                    <a:cubicBezTo>
                      <a:pt x="2456" y="5225"/>
                      <a:pt x="2553" y="5210"/>
                      <a:pt x="2646" y="5178"/>
                    </a:cubicBezTo>
                    <a:cubicBezTo>
                      <a:pt x="3460" y="4978"/>
                      <a:pt x="3796" y="3622"/>
                      <a:pt x="3324" y="2196"/>
                    </a:cubicBezTo>
                    <a:cubicBezTo>
                      <a:pt x="2954" y="903"/>
                      <a:pt x="2076" y="0"/>
                      <a:pt x="1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-2141575" y="1287925"/>
                <a:ext cx="84750" cy="117200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4688" extrusionOk="0">
                    <a:moveTo>
                      <a:pt x="1295" y="1"/>
                    </a:moveTo>
                    <a:cubicBezTo>
                      <a:pt x="1201" y="1"/>
                      <a:pt x="1107" y="17"/>
                      <a:pt x="1015" y="50"/>
                    </a:cubicBezTo>
                    <a:cubicBezTo>
                      <a:pt x="272" y="251"/>
                      <a:pt x="1" y="1471"/>
                      <a:pt x="408" y="2761"/>
                    </a:cubicBezTo>
                    <a:cubicBezTo>
                      <a:pt x="711" y="3864"/>
                      <a:pt x="1463" y="4688"/>
                      <a:pt x="2153" y="4688"/>
                    </a:cubicBezTo>
                    <a:cubicBezTo>
                      <a:pt x="2226" y="4688"/>
                      <a:pt x="2299" y="4679"/>
                      <a:pt x="2371" y="4659"/>
                    </a:cubicBezTo>
                    <a:cubicBezTo>
                      <a:pt x="3119" y="4453"/>
                      <a:pt x="3390" y="3233"/>
                      <a:pt x="2983" y="1948"/>
                    </a:cubicBezTo>
                    <a:cubicBezTo>
                      <a:pt x="2684" y="816"/>
                      <a:pt x="1971" y="1"/>
                      <a:pt x="129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-2012775" y="1246650"/>
                <a:ext cx="12027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5298" extrusionOk="0">
                    <a:moveTo>
                      <a:pt x="2106" y="1"/>
                    </a:moveTo>
                    <a:cubicBezTo>
                      <a:pt x="1945" y="1"/>
                      <a:pt x="1785" y="25"/>
                      <a:pt x="1627" y="74"/>
                    </a:cubicBezTo>
                    <a:cubicBezTo>
                      <a:pt x="543" y="410"/>
                      <a:pt x="0" y="1837"/>
                      <a:pt x="407" y="3257"/>
                    </a:cubicBezTo>
                    <a:cubicBezTo>
                      <a:pt x="755" y="4478"/>
                      <a:pt x="1747" y="5297"/>
                      <a:pt x="2705" y="5297"/>
                    </a:cubicBezTo>
                    <a:cubicBezTo>
                      <a:pt x="2867" y="5297"/>
                      <a:pt x="3027" y="5274"/>
                      <a:pt x="3183" y="5226"/>
                    </a:cubicBezTo>
                    <a:cubicBezTo>
                      <a:pt x="4268" y="4884"/>
                      <a:pt x="4810" y="3463"/>
                      <a:pt x="4403" y="2037"/>
                    </a:cubicBezTo>
                    <a:cubicBezTo>
                      <a:pt x="4000" y="823"/>
                      <a:pt x="3050" y="1"/>
                      <a:pt x="2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-2024700" y="1258975"/>
                <a:ext cx="108475" cy="118525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4741" extrusionOk="0">
                    <a:moveTo>
                      <a:pt x="1867" y="1"/>
                    </a:moveTo>
                    <a:cubicBezTo>
                      <a:pt x="1741" y="1"/>
                      <a:pt x="1615" y="18"/>
                      <a:pt x="1491" y="53"/>
                    </a:cubicBezTo>
                    <a:cubicBezTo>
                      <a:pt x="477" y="324"/>
                      <a:pt x="0" y="1615"/>
                      <a:pt x="407" y="2900"/>
                    </a:cubicBezTo>
                    <a:cubicBezTo>
                      <a:pt x="696" y="3991"/>
                      <a:pt x="1515" y="4740"/>
                      <a:pt x="2374" y="4740"/>
                    </a:cubicBezTo>
                    <a:cubicBezTo>
                      <a:pt x="2531" y="4740"/>
                      <a:pt x="2690" y="4715"/>
                      <a:pt x="2847" y="4662"/>
                    </a:cubicBezTo>
                    <a:cubicBezTo>
                      <a:pt x="3866" y="4391"/>
                      <a:pt x="4338" y="3106"/>
                      <a:pt x="3931" y="1815"/>
                    </a:cubicBezTo>
                    <a:cubicBezTo>
                      <a:pt x="3578" y="754"/>
                      <a:pt x="2711" y="1"/>
                      <a:pt x="18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33"/>
          <p:cNvGrpSpPr/>
          <p:nvPr/>
        </p:nvGrpSpPr>
        <p:grpSpPr>
          <a:xfrm>
            <a:off x="8008300" y="1134550"/>
            <a:ext cx="535300" cy="194950"/>
            <a:chOff x="5054325" y="1441125"/>
            <a:chExt cx="535300" cy="194950"/>
          </a:xfrm>
        </p:grpSpPr>
        <p:sp>
          <p:nvSpPr>
            <p:cNvPr id="398" name="Google Shape;398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33"/>
          <p:cNvGrpSpPr/>
          <p:nvPr/>
        </p:nvGrpSpPr>
        <p:grpSpPr>
          <a:xfrm>
            <a:off x="809350" y="834450"/>
            <a:ext cx="535300" cy="194950"/>
            <a:chOff x="5054325" y="1441125"/>
            <a:chExt cx="535300" cy="194950"/>
          </a:xfrm>
        </p:grpSpPr>
        <p:sp>
          <p:nvSpPr>
            <p:cNvPr id="401" name="Google Shape;401;p33"/>
            <p:cNvSpPr/>
            <p:nvPr/>
          </p:nvSpPr>
          <p:spPr>
            <a:xfrm>
              <a:off x="5054325" y="1441125"/>
              <a:ext cx="535300" cy="194950"/>
            </a:xfrm>
            <a:custGeom>
              <a:avLst/>
              <a:gdLst/>
              <a:ahLst/>
              <a:cxnLst/>
              <a:rect l="l" t="t" r="r" b="b"/>
              <a:pathLst>
                <a:path w="21412" h="7798" extrusionOk="0">
                  <a:moveTo>
                    <a:pt x="10492" y="1"/>
                  </a:moveTo>
                  <a:cubicBezTo>
                    <a:pt x="8476" y="1"/>
                    <a:pt x="6692" y="1553"/>
                    <a:pt x="6477" y="3337"/>
                  </a:cubicBezTo>
                  <a:cubicBezTo>
                    <a:pt x="6031" y="3123"/>
                    <a:pt x="5799" y="3123"/>
                    <a:pt x="5353" y="3123"/>
                  </a:cubicBezTo>
                  <a:cubicBezTo>
                    <a:pt x="3801" y="3123"/>
                    <a:pt x="2677" y="4229"/>
                    <a:pt x="2463" y="5568"/>
                  </a:cubicBezTo>
                  <a:lnTo>
                    <a:pt x="2017" y="5568"/>
                  </a:lnTo>
                  <a:cubicBezTo>
                    <a:pt x="893" y="5568"/>
                    <a:pt x="1" y="6460"/>
                    <a:pt x="1" y="7584"/>
                  </a:cubicBezTo>
                  <a:lnTo>
                    <a:pt x="1" y="7798"/>
                  </a:lnTo>
                  <a:lnTo>
                    <a:pt x="21412" y="7798"/>
                  </a:lnTo>
                  <a:lnTo>
                    <a:pt x="21412" y="7584"/>
                  </a:lnTo>
                  <a:cubicBezTo>
                    <a:pt x="21412" y="6460"/>
                    <a:pt x="20520" y="5568"/>
                    <a:pt x="19413" y="5568"/>
                  </a:cubicBezTo>
                  <a:lnTo>
                    <a:pt x="18967" y="5568"/>
                  </a:lnTo>
                  <a:cubicBezTo>
                    <a:pt x="18735" y="4015"/>
                    <a:pt x="17397" y="2891"/>
                    <a:pt x="15845" y="2891"/>
                  </a:cubicBezTo>
                  <a:cubicBezTo>
                    <a:pt x="15399" y="2891"/>
                    <a:pt x="14721" y="2891"/>
                    <a:pt x="14275" y="3337"/>
                  </a:cubicBezTo>
                  <a:cubicBezTo>
                    <a:pt x="14061" y="1339"/>
                    <a:pt x="12276" y="1"/>
                    <a:pt x="10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5127025" y="1513400"/>
              <a:ext cx="339950" cy="122675"/>
            </a:xfrm>
            <a:custGeom>
              <a:avLst/>
              <a:gdLst/>
              <a:ahLst/>
              <a:cxnLst/>
              <a:rect l="l" t="t" r="r" b="b"/>
              <a:pathLst>
                <a:path w="13598" h="4907" extrusionOk="0">
                  <a:moveTo>
                    <a:pt x="6692" y="0"/>
                  </a:moveTo>
                  <a:cubicBezTo>
                    <a:pt x="5354" y="0"/>
                    <a:pt x="4462" y="892"/>
                    <a:pt x="4230" y="2016"/>
                  </a:cubicBezTo>
                  <a:cubicBezTo>
                    <a:pt x="4016" y="2016"/>
                    <a:pt x="3784" y="1784"/>
                    <a:pt x="3338" y="1784"/>
                  </a:cubicBezTo>
                  <a:cubicBezTo>
                    <a:pt x="2445" y="1784"/>
                    <a:pt x="1785" y="2462"/>
                    <a:pt x="1553" y="3355"/>
                  </a:cubicBezTo>
                  <a:lnTo>
                    <a:pt x="1339" y="3355"/>
                  </a:lnTo>
                  <a:cubicBezTo>
                    <a:pt x="661" y="3355"/>
                    <a:pt x="1" y="4015"/>
                    <a:pt x="1" y="4693"/>
                  </a:cubicBezTo>
                  <a:lnTo>
                    <a:pt x="1" y="4907"/>
                  </a:lnTo>
                  <a:lnTo>
                    <a:pt x="13597" y="4907"/>
                  </a:lnTo>
                  <a:lnTo>
                    <a:pt x="13597" y="4693"/>
                  </a:lnTo>
                  <a:cubicBezTo>
                    <a:pt x="13597" y="4015"/>
                    <a:pt x="13151" y="3355"/>
                    <a:pt x="12491" y="3355"/>
                  </a:cubicBezTo>
                  <a:cubicBezTo>
                    <a:pt x="12259" y="3355"/>
                    <a:pt x="12259" y="3355"/>
                    <a:pt x="12045" y="3569"/>
                  </a:cubicBezTo>
                  <a:cubicBezTo>
                    <a:pt x="12045" y="2462"/>
                    <a:pt x="11153" y="1784"/>
                    <a:pt x="10260" y="1784"/>
                  </a:cubicBezTo>
                  <a:cubicBezTo>
                    <a:pt x="9814" y="1784"/>
                    <a:pt x="9582" y="1784"/>
                    <a:pt x="9136" y="2016"/>
                  </a:cubicBezTo>
                  <a:cubicBezTo>
                    <a:pt x="8922" y="892"/>
                    <a:pt x="8030" y="0"/>
                    <a:pt x="6692" y="0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부제목 2">
            <a:extLst>
              <a:ext uri="{FF2B5EF4-FFF2-40B4-BE49-F238E27FC236}">
                <a16:creationId xmlns:a16="http://schemas.microsoft.com/office/drawing/2014/main" id="{92818DA2-E009-B63F-ED3D-9A8FC4297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latin typeface="Staatliches" pitchFamily="2" charset="0"/>
              </a:rPr>
              <a:t>소프트웨어공학개론 </a:t>
            </a:r>
            <a:r>
              <a:rPr lang="en-US" altLang="ko-KR" b="1" dirty="0">
                <a:latin typeface="Staatliches" pitchFamily="2" charset="0"/>
              </a:rPr>
              <a:t>3</a:t>
            </a:r>
            <a:r>
              <a:rPr lang="ko-KR" altLang="en-US" b="1" dirty="0">
                <a:latin typeface="Staatliches" pitchFamily="2" charset="0"/>
              </a:rPr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4;p19">
            <a:extLst>
              <a:ext uri="{FF2B5EF4-FFF2-40B4-BE49-F238E27FC236}">
                <a16:creationId xmlns:a16="http://schemas.microsoft.com/office/drawing/2014/main" id="{64B2126C-0B43-2880-C185-2850C6C757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development</a:t>
            </a:r>
            <a:endParaRPr dirty="0"/>
          </a:p>
        </p:txBody>
      </p:sp>
      <p:pic>
        <p:nvPicPr>
          <p:cNvPr id="17" name="Google Shape;105;p19">
            <a:extLst>
              <a:ext uri="{FF2B5EF4-FFF2-40B4-BE49-F238E27FC236}">
                <a16:creationId xmlns:a16="http://schemas.microsoft.com/office/drawing/2014/main" id="{DE6F5366-C955-E2D9-3C0D-8781D36741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27" y="1193793"/>
            <a:ext cx="745510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4;p19">
            <a:extLst>
              <a:ext uri="{FF2B5EF4-FFF2-40B4-BE49-F238E27FC236}">
                <a16:creationId xmlns:a16="http://schemas.microsoft.com/office/drawing/2014/main" id="{DC14FD77-31F0-4113-99FB-9C90EFB8F3E7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Team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B9A66D3-F661-19FD-88BA-5FFA5E756987}"/>
              </a:ext>
            </a:extLst>
          </p:cNvPr>
          <p:cNvGrpSpPr/>
          <p:nvPr/>
        </p:nvGrpSpPr>
        <p:grpSpPr>
          <a:xfrm>
            <a:off x="1267047" y="1197234"/>
            <a:ext cx="2576945" cy="3813982"/>
            <a:chOff x="1389322" y="1225851"/>
            <a:chExt cx="2576945" cy="381398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47B5A9C-03CF-BCEE-E598-E5C018AA1C25}"/>
                </a:ext>
              </a:extLst>
            </p:cNvPr>
            <p:cNvSpPr/>
            <p:nvPr/>
          </p:nvSpPr>
          <p:spPr>
            <a:xfrm>
              <a:off x="2472231" y="2027667"/>
              <a:ext cx="411126" cy="108816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0E186B6-FF2C-CFD5-7F4A-CAD865C2E656}"/>
                </a:ext>
              </a:extLst>
            </p:cNvPr>
            <p:cNvSpPr/>
            <p:nvPr/>
          </p:nvSpPr>
          <p:spPr>
            <a:xfrm>
              <a:off x="1389322" y="1225851"/>
              <a:ext cx="2576945" cy="108816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</a:rPr>
                <a:t>Front - End </a:t>
              </a:r>
              <a:endParaRPr lang="ko-KR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EE984DF-A442-02BC-7A47-C0DCEC2A8EAC}"/>
                </a:ext>
              </a:extLst>
            </p:cNvPr>
            <p:cNvSpPr/>
            <p:nvPr/>
          </p:nvSpPr>
          <p:spPr>
            <a:xfrm>
              <a:off x="1389322" y="2679249"/>
              <a:ext cx="2576945" cy="2360584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이동국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이유진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김지수</a:t>
              </a:r>
              <a:r>
                <a:rPr lang="en-US" altLang="ko-KR" sz="2400" dirty="0">
                  <a:solidFill>
                    <a:schemeClr val="tx1"/>
                  </a:solidFill>
                </a:rPr>
                <a:t> 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CFAB050-9DE2-EE69-EBD6-FC409DD53ABB}"/>
              </a:ext>
            </a:extLst>
          </p:cNvPr>
          <p:cNvGrpSpPr/>
          <p:nvPr/>
        </p:nvGrpSpPr>
        <p:grpSpPr>
          <a:xfrm>
            <a:off x="5300007" y="1197234"/>
            <a:ext cx="2576945" cy="3813982"/>
            <a:chOff x="5422282" y="1225851"/>
            <a:chExt cx="2576945" cy="381398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8516964-0236-E5AB-3331-EB3A9468E35E}"/>
                </a:ext>
              </a:extLst>
            </p:cNvPr>
            <p:cNvSpPr/>
            <p:nvPr/>
          </p:nvSpPr>
          <p:spPr>
            <a:xfrm>
              <a:off x="6505191" y="2018076"/>
              <a:ext cx="411126" cy="108816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DCFAE0F-15DD-A813-7B18-C3A41C056EF0}"/>
                </a:ext>
              </a:extLst>
            </p:cNvPr>
            <p:cNvSpPr/>
            <p:nvPr/>
          </p:nvSpPr>
          <p:spPr>
            <a:xfrm>
              <a:off x="5422282" y="1225851"/>
              <a:ext cx="2576945" cy="108816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chemeClr val="tx1"/>
                  </a:solidFill>
                </a:rPr>
                <a:t>Back-End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A3A06F5-7363-8891-665E-F212A7F0ED20}"/>
                </a:ext>
              </a:extLst>
            </p:cNvPr>
            <p:cNvSpPr/>
            <p:nvPr/>
          </p:nvSpPr>
          <p:spPr>
            <a:xfrm>
              <a:off x="5422282" y="2679249"/>
              <a:ext cx="2576945" cy="2360584"/>
            </a:xfrm>
            <a:prstGeom prst="round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임현서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dirty="0" err="1">
                  <a:solidFill>
                    <a:schemeClr val="tx1"/>
                  </a:solidFill>
                </a:rPr>
                <a:t>배경엽</a:t>
              </a:r>
              <a:endParaRPr lang="en-US" altLang="ko-KR" sz="2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</a:rPr>
                <a:t>조준형</a:t>
              </a:r>
              <a:r>
                <a:rPr lang="en-US" altLang="ko-KR" sz="2400" dirty="0">
                  <a:solidFill>
                    <a:schemeClr val="tx1"/>
                  </a:solidFill>
                </a:rPr>
                <a:t> </a:t>
              </a:r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16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17;p21">
            <a:extLst>
              <a:ext uri="{FF2B5EF4-FFF2-40B4-BE49-F238E27FC236}">
                <a16:creationId xmlns:a16="http://schemas.microsoft.com/office/drawing/2014/main" id="{32ECA76A-AC5A-AB49-049E-0ED59133CA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211480"/>
              </p:ext>
            </p:extLst>
          </p:nvPr>
        </p:nvGraphicFramePr>
        <p:xfrm>
          <a:off x="1115290" y="1017725"/>
          <a:ext cx="7017322" cy="3926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7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7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7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97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97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97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9274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 b="1"/>
                        <a:t>주차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 b="1"/>
                        <a:t>7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 b="1"/>
                        <a:t>8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 b="1"/>
                        <a:t>9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 b="1"/>
                        <a:t>10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 b="1"/>
                        <a:t>11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 b="1"/>
                        <a:t>12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 b="1"/>
                        <a:t>13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 b="1"/>
                        <a:t>14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 b="1"/>
                        <a:t>15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000" b="1"/>
                        <a:t>16</a:t>
                      </a:r>
                      <a:endParaRPr sz="20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586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요구사항 명세서</a:t>
                      </a:r>
                      <a:endParaRPr sz="1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74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설계 명세서</a:t>
                      </a:r>
                      <a:endParaRPr sz="1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74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개발</a:t>
                      </a:r>
                      <a:endParaRPr sz="1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289B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289B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289B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289B6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74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통합</a:t>
                      </a:r>
                      <a:endParaRPr sz="18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74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dirty="0"/>
                        <a:t>테스팅</a:t>
                      </a:r>
                      <a:endParaRPr sz="1800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586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/>
                        <a:t>배포 및 코드 리뷰</a:t>
                      </a:r>
                      <a:endParaRPr sz="18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Google Shape;104;p19">
            <a:extLst>
              <a:ext uri="{FF2B5EF4-FFF2-40B4-BE49-F238E27FC236}">
                <a16:creationId xmlns:a16="http://schemas.microsoft.com/office/drawing/2014/main" id="{3237F144-C3FA-7D69-09A5-0D43958055F3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Future plan</a:t>
            </a:r>
          </a:p>
        </p:txBody>
      </p:sp>
    </p:spTree>
    <p:extLst>
      <p:ext uri="{BB962C8B-B14F-4D97-AF65-F5344CB8AC3E}">
        <p14:creationId xmlns:p14="http://schemas.microsoft.com/office/powerpoint/2010/main" val="147677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"/>
          <p:cNvSpPr txBox="1">
            <a:spLocks noGrp="1"/>
          </p:cNvSpPr>
          <p:nvPr>
            <p:ph type="title"/>
          </p:nvPr>
        </p:nvSpPr>
        <p:spPr>
          <a:xfrm>
            <a:off x="400279" y="2324921"/>
            <a:ext cx="4407149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Expected result</a:t>
            </a:r>
            <a:endParaRPr dirty="0"/>
          </a:p>
        </p:txBody>
      </p:sp>
      <p:sp>
        <p:nvSpPr>
          <p:cNvPr id="694" name="Google Shape;694;p42"/>
          <p:cNvSpPr/>
          <p:nvPr/>
        </p:nvSpPr>
        <p:spPr>
          <a:xfrm>
            <a:off x="5415970" y="3326605"/>
            <a:ext cx="1669" cy="22"/>
          </a:xfrm>
          <a:custGeom>
            <a:avLst/>
            <a:gdLst/>
            <a:ahLst/>
            <a:cxnLst/>
            <a:rect l="l" t="t" r="r" b="b"/>
            <a:pathLst>
              <a:path w="75" h="1" extrusionOk="0">
                <a:moveTo>
                  <a:pt x="74" y="0"/>
                </a:moveTo>
                <a:lnTo>
                  <a:pt x="74" y="0"/>
                </a:lnTo>
                <a:lnTo>
                  <a:pt x="50" y="0"/>
                </a:lnTo>
                <a:lnTo>
                  <a:pt x="50" y="0"/>
                </a:lnTo>
                <a:lnTo>
                  <a:pt x="24" y="0"/>
                </a:lnTo>
                <a:lnTo>
                  <a:pt x="50" y="0"/>
                </a:lnTo>
                <a:lnTo>
                  <a:pt x="74" y="0"/>
                </a:lnTo>
                <a:close/>
                <a:moveTo>
                  <a:pt x="0" y="0"/>
                </a:moveTo>
                <a:lnTo>
                  <a:pt x="24" y="0"/>
                </a:lnTo>
                <a:close/>
              </a:path>
            </a:pathLst>
          </a:custGeom>
          <a:solidFill>
            <a:srgbClr val="1D5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2"/>
          <p:cNvSpPr/>
          <p:nvPr/>
        </p:nvSpPr>
        <p:spPr>
          <a:xfrm>
            <a:off x="5751127" y="2992539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2"/>
          <p:cNvSpPr/>
          <p:nvPr/>
        </p:nvSpPr>
        <p:spPr>
          <a:xfrm>
            <a:off x="5789004" y="3048220"/>
            <a:ext cx="0" cy="556"/>
          </a:xfrm>
          <a:custGeom>
            <a:avLst/>
            <a:gdLst/>
            <a:ahLst/>
            <a:cxnLst/>
            <a:rect l="l" t="t" r="r" b="b"/>
            <a:pathLst>
              <a:path h="25" extrusionOk="0">
                <a:moveTo>
                  <a:pt x="0" y="0"/>
                </a:moveTo>
                <a:lnTo>
                  <a:pt x="0" y="24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2"/>
          <p:cNvSpPr/>
          <p:nvPr/>
        </p:nvSpPr>
        <p:spPr>
          <a:xfrm>
            <a:off x="5717144" y="3201890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2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2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2"/>
          <p:cNvSpPr/>
          <p:nvPr/>
        </p:nvSpPr>
        <p:spPr>
          <a:xfrm>
            <a:off x="5417083" y="3326605"/>
            <a:ext cx="4473" cy="22"/>
          </a:xfrm>
          <a:custGeom>
            <a:avLst/>
            <a:gdLst/>
            <a:ahLst/>
            <a:cxnLst/>
            <a:rect l="l" t="t" r="r" b="b"/>
            <a:pathLst>
              <a:path w="201" h="1" extrusionOk="0">
                <a:moveTo>
                  <a:pt x="24" y="0"/>
                </a:moveTo>
                <a:lnTo>
                  <a:pt x="0" y="0"/>
                </a:lnTo>
                <a:lnTo>
                  <a:pt x="24" y="0"/>
                </a:lnTo>
                <a:close/>
                <a:moveTo>
                  <a:pt x="50" y="0"/>
                </a:moveTo>
                <a:lnTo>
                  <a:pt x="24" y="0"/>
                </a:lnTo>
                <a:lnTo>
                  <a:pt x="50" y="0"/>
                </a:lnTo>
                <a:close/>
                <a:moveTo>
                  <a:pt x="74" y="0"/>
                </a:moveTo>
                <a:lnTo>
                  <a:pt x="50" y="0"/>
                </a:lnTo>
                <a:lnTo>
                  <a:pt x="74" y="0"/>
                </a:lnTo>
                <a:close/>
                <a:moveTo>
                  <a:pt x="100" y="0"/>
                </a:moveTo>
                <a:lnTo>
                  <a:pt x="74" y="0"/>
                </a:lnTo>
                <a:lnTo>
                  <a:pt x="100" y="0"/>
                </a:lnTo>
                <a:close/>
                <a:moveTo>
                  <a:pt x="124" y="0"/>
                </a:moveTo>
                <a:lnTo>
                  <a:pt x="100" y="0"/>
                </a:lnTo>
                <a:lnTo>
                  <a:pt x="124" y="0"/>
                </a:lnTo>
                <a:close/>
                <a:moveTo>
                  <a:pt x="124" y="0"/>
                </a:moveTo>
                <a:lnTo>
                  <a:pt x="124" y="0"/>
                </a:lnTo>
                <a:lnTo>
                  <a:pt x="124" y="0"/>
                </a:lnTo>
                <a:close/>
                <a:moveTo>
                  <a:pt x="150" y="0"/>
                </a:moveTo>
                <a:lnTo>
                  <a:pt x="150" y="0"/>
                </a:lnTo>
                <a:lnTo>
                  <a:pt x="150" y="0"/>
                </a:lnTo>
                <a:close/>
                <a:moveTo>
                  <a:pt x="174" y="0"/>
                </a:moveTo>
                <a:lnTo>
                  <a:pt x="174" y="0"/>
                </a:lnTo>
                <a:lnTo>
                  <a:pt x="174" y="0"/>
                </a:lnTo>
                <a:close/>
                <a:moveTo>
                  <a:pt x="200" y="0"/>
                </a:moveTo>
                <a:lnTo>
                  <a:pt x="200" y="0"/>
                </a:lnTo>
                <a:close/>
              </a:path>
            </a:pathLst>
          </a:custGeom>
          <a:solidFill>
            <a:srgbClr val="103B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2"/>
          <p:cNvSpPr/>
          <p:nvPr/>
        </p:nvSpPr>
        <p:spPr>
          <a:xfrm>
            <a:off x="6483242" y="4755763"/>
            <a:ext cx="2248" cy="4495"/>
          </a:xfrm>
          <a:custGeom>
            <a:avLst/>
            <a:gdLst/>
            <a:ahLst/>
            <a:cxnLst/>
            <a:rect l="l" t="t" r="r" b="b"/>
            <a:pathLst>
              <a:path w="101" h="202" extrusionOk="0">
                <a:moveTo>
                  <a:pt x="51" y="1"/>
                </a:moveTo>
                <a:lnTo>
                  <a:pt x="1" y="201"/>
                </a:lnTo>
                <a:lnTo>
                  <a:pt x="27" y="201"/>
                </a:lnTo>
                <a:lnTo>
                  <a:pt x="101" y="1"/>
                </a:lnTo>
                <a:close/>
              </a:path>
            </a:pathLst>
          </a:custGeom>
          <a:solidFill>
            <a:srgbClr val="3C8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2"/>
          <p:cNvSpPr txBox="1">
            <a:spLocks noGrp="1"/>
          </p:cNvSpPr>
          <p:nvPr>
            <p:ph type="title" idx="2"/>
          </p:nvPr>
        </p:nvSpPr>
        <p:spPr>
          <a:xfrm>
            <a:off x="2209800" y="1685925"/>
            <a:ext cx="7959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10" name="Google Shape;710;p42"/>
          <p:cNvGrpSpPr/>
          <p:nvPr/>
        </p:nvGrpSpPr>
        <p:grpSpPr>
          <a:xfrm>
            <a:off x="4258525" y="1383338"/>
            <a:ext cx="5723675" cy="4788863"/>
            <a:chOff x="4258525" y="1383338"/>
            <a:chExt cx="5723675" cy="4788863"/>
          </a:xfrm>
        </p:grpSpPr>
        <p:sp>
          <p:nvSpPr>
            <p:cNvPr id="711" name="Google Shape;711;p42"/>
            <p:cNvSpPr/>
            <p:nvPr/>
          </p:nvSpPr>
          <p:spPr>
            <a:xfrm>
              <a:off x="4258525" y="4283850"/>
              <a:ext cx="5723675" cy="1888350"/>
            </a:xfrm>
            <a:custGeom>
              <a:avLst/>
              <a:gdLst/>
              <a:ahLst/>
              <a:cxnLst/>
              <a:rect l="l" t="t" r="r" b="b"/>
              <a:pathLst>
                <a:path w="228947" h="75534" extrusionOk="0">
                  <a:moveTo>
                    <a:pt x="228946" y="1"/>
                  </a:moveTo>
                  <a:cubicBezTo>
                    <a:pt x="228946" y="1"/>
                    <a:pt x="201187" y="13171"/>
                    <a:pt x="162466" y="13171"/>
                  </a:cubicBezTo>
                  <a:cubicBezTo>
                    <a:pt x="147716" y="13171"/>
                    <a:pt x="131375" y="11260"/>
                    <a:pt x="114373" y="5982"/>
                  </a:cubicBezTo>
                  <a:cubicBezTo>
                    <a:pt x="100410" y="1711"/>
                    <a:pt x="88185" y="61"/>
                    <a:pt x="77629" y="61"/>
                  </a:cubicBezTo>
                  <a:cubicBezTo>
                    <a:pt x="41886" y="61"/>
                    <a:pt x="25271" y="18976"/>
                    <a:pt x="25116" y="19120"/>
                  </a:cubicBezTo>
                  <a:cubicBezTo>
                    <a:pt x="20680" y="24730"/>
                    <a:pt x="19320" y="29552"/>
                    <a:pt x="23385" y="33231"/>
                  </a:cubicBezTo>
                  <a:cubicBezTo>
                    <a:pt x="38068" y="45982"/>
                    <a:pt x="41545" y="59305"/>
                    <a:pt x="0" y="75533"/>
                  </a:cubicBezTo>
                  <a:lnTo>
                    <a:pt x="228946" y="75533"/>
                  </a:lnTo>
                  <a:lnTo>
                    <a:pt x="228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4741500" y="4288500"/>
              <a:ext cx="3646825" cy="1835025"/>
            </a:xfrm>
            <a:custGeom>
              <a:avLst/>
              <a:gdLst/>
              <a:ahLst/>
              <a:cxnLst/>
              <a:rect l="l" t="t" r="r" b="b"/>
              <a:pathLst>
                <a:path w="145873" h="73401" extrusionOk="0">
                  <a:moveTo>
                    <a:pt x="52365" y="0"/>
                  </a:moveTo>
                  <a:lnTo>
                    <a:pt x="52365" y="0"/>
                  </a:lnTo>
                  <a:cubicBezTo>
                    <a:pt x="20681" y="1932"/>
                    <a:pt x="5998" y="18748"/>
                    <a:pt x="5797" y="18934"/>
                  </a:cubicBezTo>
                  <a:cubicBezTo>
                    <a:pt x="1361" y="24544"/>
                    <a:pt x="1" y="29366"/>
                    <a:pt x="4066" y="33045"/>
                  </a:cubicBezTo>
                  <a:cubicBezTo>
                    <a:pt x="13138" y="40958"/>
                    <a:pt x="17976" y="49072"/>
                    <a:pt x="10248" y="58160"/>
                  </a:cubicBezTo>
                  <a:cubicBezTo>
                    <a:pt x="11021" y="58732"/>
                    <a:pt x="11979" y="59320"/>
                    <a:pt x="12752" y="59892"/>
                  </a:cubicBezTo>
                  <a:cubicBezTo>
                    <a:pt x="29753" y="71870"/>
                    <a:pt x="44822" y="72256"/>
                    <a:pt x="60479" y="73029"/>
                  </a:cubicBezTo>
                  <a:cubicBezTo>
                    <a:pt x="64733" y="73294"/>
                    <a:pt x="70001" y="73401"/>
                    <a:pt x="75588" y="73401"/>
                  </a:cubicBezTo>
                  <a:cubicBezTo>
                    <a:pt x="90549" y="73401"/>
                    <a:pt x="107798" y="72633"/>
                    <a:pt x="113987" y="72071"/>
                  </a:cubicBezTo>
                  <a:cubicBezTo>
                    <a:pt x="122488" y="71298"/>
                    <a:pt x="145872" y="48686"/>
                    <a:pt x="145872" y="48686"/>
                  </a:cubicBezTo>
                  <a:lnTo>
                    <a:pt x="145872" y="48686"/>
                  </a:lnTo>
                  <a:cubicBezTo>
                    <a:pt x="145872" y="48686"/>
                    <a:pt x="130675" y="50649"/>
                    <a:pt x="111651" y="50649"/>
                  </a:cubicBezTo>
                  <a:cubicBezTo>
                    <a:pt x="86822" y="50649"/>
                    <a:pt x="55474" y="47305"/>
                    <a:pt x="42891" y="31886"/>
                  </a:cubicBezTo>
                  <a:cubicBezTo>
                    <a:pt x="20681" y="4838"/>
                    <a:pt x="52364" y="0"/>
                    <a:pt x="52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3" name="Google Shape;713;p42"/>
            <p:cNvGrpSpPr/>
            <p:nvPr/>
          </p:nvGrpSpPr>
          <p:grpSpPr>
            <a:xfrm>
              <a:off x="5636650" y="1676400"/>
              <a:ext cx="1983350" cy="3048000"/>
              <a:chOff x="5636650" y="1676400"/>
              <a:chExt cx="1983350" cy="3048000"/>
            </a:xfrm>
          </p:grpSpPr>
          <p:grpSp>
            <p:nvGrpSpPr>
              <p:cNvPr id="714" name="Google Shape;714;p42"/>
              <p:cNvGrpSpPr/>
              <p:nvPr/>
            </p:nvGrpSpPr>
            <p:grpSpPr>
              <a:xfrm>
                <a:off x="5636650" y="1676400"/>
                <a:ext cx="1029775" cy="2743233"/>
                <a:chOff x="5523425" y="1600200"/>
                <a:chExt cx="1029775" cy="2743233"/>
              </a:xfrm>
            </p:grpSpPr>
            <p:sp>
              <p:nvSpPr>
                <p:cNvPr id="715" name="Google Shape;715;p42"/>
                <p:cNvSpPr/>
                <p:nvPr/>
              </p:nvSpPr>
              <p:spPr>
                <a:xfrm>
                  <a:off x="5523425" y="2167615"/>
                  <a:ext cx="530626" cy="3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725" extrusionOk="0">
                      <a:moveTo>
                        <a:pt x="14174" y="0"/>
                      </a:moveTo>
                      <a:cubicBezTo>
                        <a:pt x="14174" y="0"/>
                        <a:pt x="536" y="5754"/>
                        <a:pt x="0" y="9725"/>
                      </a:cubicBezTo>
                      <a:lnTo>
                        <a:pt x="11859" y="5161"/>
                      </a:lnTo>
                      <a:cubicBezTo>
                        <a:pt x="13876" y="4388"/>
                        <a:pt x="14943" y="2078"/>
                        <a:pt x="14174" y="0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42"/>
                <p:cNvSpPr/>
                <p:nvPr/>
              </p:nvSpPr>
              <p:spPr>
                <a:xfrm>
                  <a:off x="6161517" y="2145634"/>
                  <a:ext cx="138986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4990" extrusionOk="0">
                      <a:moveTo>
                        <a:pt x="1125" y="0"/>
                      </a:moveTo>
                      <a:lnTo>
                        <a:pt x="0" y="64990"/>
                      </a:lnTo>
                      <a:lnTo>
                        <a:pt x="3914" y="64990"/>
                      </a:lnTo>
                      <a:lnTo>
                        <a:pt x="2785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42"/>
                <p:cNvSpPr/>
                <p:nvPr/>
              </p:nvSpPr>
              <p:spPr>
                <a:xfrm>
                  <a:off x="6224690" y="2145634"/>
                  <a:ext cx="75814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64990" extrusionOk="0">
                      <a:moveTo>
                        <a:pt x="0" y="0"/>
                      </a:moveTo>
                      <a:lnTo>
                        <a:pt x="1068" y="64990"/>
                      </a:lnTo>
                      <a:lnTo>
                        <a:pt x="2135" y="64990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42"/>
                <p:cNvSpPr/>
                <p:nvPr/>
              </p:nvSpPr>
              <p:spPr>
                <a:xfrm>
                  <a:off x="5723528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1" y="62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42"/>
                <p:cNvSpPr/>
                <p:nvPr/>
              </p:nvSpPr>
              <p:spPr>
                <a:xfrm>
                  <a:off x="6041420" y="2231766"/>
                  <a:ext cx="19069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1" extrusionOk="0">
                      <a:moveTo>
                        <a:pt x="536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42"/>
                <p:cNvSpPr/>
                <p:nvPr/>
              </p:nvSpPr>
              <p:spPr>
                <a:xfrm>
                  <a:off x="6115175" y="2231766"/>
                  <a:ext cx="18927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1" extrusionOk="0">
                      <a:moveTo>
                        <a:pt x="532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42"/>
                <p:cNvSpPr/>
                <p:nvPr/>
              </p:nvSpPr>
              <p:spPr>
                <a:xfrm>
                  <a:off x="6452101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0" y="0"/>
                      </a:move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42"/>
                <p:cNvSpPr/>
                <p:nvPr/>
              </p:nvSpPr>
              <p:spPr>
                <a:xfrm>
                  <a:off x="5723528" y="2161663"/>
                  <a:ext cx="317921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2074" extrusionOk="0">
                      <a:moveTo>
                        <a:pt x="1" y="1"/>
                      </a:moveTo>
                      <a:cubicBezTo>
                        <a:pt x="1" y="1068"/>
                        <a:pt x="3914" y="1955"/>
                        <a:pt x="8952" y="2074"/>
                      </a:cubicBezTo>
                      <a:cubicBezTo>
                        <a:pt x="3914" y="1955"/>
                        <a:pt x="1" y="1068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42"/>
                <p:cNvSpPr/>
                <p:nvPr/>
              </p:nvSpPr>
              <p:spPr>
                <a:xfrm>
                  <a:off x="6134067" y="2161663"/>
                  <a:ext cx="318063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7" h="2074" extrusionOk="0">
                      <a:moveTo>
                        <a:pt x="0" y="2074"/>
                      </a:moveTo>
                      <a:cubicBezTo>
                        <a:pt x="5043" y="1955"/>
                        <a:pt x="8956" y="1068"/>
                        <a:pt x="8956" y="1"/>
                      </a:cubicBezTo>
                      <a:cubicBezTo>
                        <a:pt x="8956" y="1068"/>
                        <a:pt x="5043" y="1955"/>
                        <a:pt x="0" y="2074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42"/>
                <p:cNvSpPr/>
                <p:nvPr/>
              </p:nvSpPr>
              <p:spPr>
                <a:xfrm>
                  <a:off x="5723528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42"/>
                <p:cNvSpPr/>
                <p:nvPr/>
              </p:nvSpPr>
              <p:spPr>
                <a:xfrm>
                  <a:off x="6452101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42"/>
                <p:cNvSpPr/>
                <p:nvPr/>
              </p:nvSpPr>
              <p:spPr>
                <a:xfrm>
                  <a:off x="5723528" y="2143537"/>
                  <a:ext cx="728594" cy="88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8" h="2610" extrusionOk="0">
                      <a:moveTo>
                        <a:pt x="356" y="1"/>
                      </a:moveTo>
                      <a:cubicBezTo>
                        <a:pt x="176" y="119"/>
                        <a:pt x="58" y="300"/>
                        <a:pt x="1" y="475"/>
                      </a:cubicBezTo>
                      <a:lnTo>
                        <a:pt x="1" y="537"/>
                      </a:lnTo>
                      <a:cubicBezTo>
                        <a:pt x="1" y="1604"/>
                        <a:pt x="3914" y="2491"/>
                        <a:pt x="8952" y="2610"/>
                      </a:cubicBezTo>
                      <a:lnTo>
                        <a:pt x="11561" y="2610"/>
                      </a:lnTo>
                      <a:cubicBezTo>
                        <a:pt x="16604" y="2491"/>
                        <a:pt x="20517" y="1604"/>
                        <a:pt x="20517" y="537"/>
                      </a:cubicBezTo>
                      <a:lnTo>
                        <a:pt x="20517" y="475"/>
                      </a:lnTo>
                      <a:cubicBezTo>
                        <a:pt x="20456" y="300"/>
                        <a:pt x="20337" y="119"/>
                        <a:pt x="20162" y="1"/>
                      </a:cubicBezTo>
                      <a:cubicBezTo>
                        <a:pt x="19033" y="893"/>
                        <a:pt x="15062" y="1542"/>
                        <a:pt x="10257" y="1542"/>
                      </a:cubicBezTo>
                      <a:cubicBezTo>
                        <a:pt x="5513" y="1542"/>
                        <a:pt x="1481" y="893"/>
                        <a:pt x="356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42"/>
                <p:cNvSpPr/>
                <p:nvPr/>
              </p:nvSpPr>
              <p:spPr>
                <a:xfrm>
                  <a:off x="5523425" y="2251819"/>
                  <a:ext cx="507544" cy="2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3" h="7235" extrusionOk="0">
                      <a:moveTo>
                        <a:pt x="14293" y="1"/>
                      </a:moveTo>
                      <a:lnTo>
                        <a:pt x="14293" y="1"/>
                      </a:lnTo>
                      <a:cubicBezTo>
                        <a:pt x="13819" y="655"/>
                        <a:pt x="13164" y="1248"/>
                        <a:pt x="12334" y="1542"/>
                      </a:cubicBezTo>
                      <a:lnTo>
                        <a:pt x="474" y="6111"/>
                      </a:lnTo>
                      <a:cubicBezTo>
                        <a:pt x="536" y="6049"/>
                        <a:pt x="536" y="6049"/>
                        <a:pt x="536" y="5992"/>
                      </a:cubicBezTo>
                      <a:lnTo>
                        <a:pt x="536" y="5992"/>
                      </a:lnTo>
                      <a:cubicBezTo>
                        <a:pt x="237" y="6405"/>
                        <a:pt x="62" y="6822"/>
                        <a:pt x="0" y="7235"/>
                      </a:cubicBezTo>
                      <a:lnTo>
                        <a:pt x="11859" y="2671"/>
                      </a:lnTo>
                      <a:cubicBezTo>
                        <a:pt x="13107" y="2197"/>
                        <a:pt x="13937" y="1187"/>
                        <a:pt x="14293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42"/>
                <p:cNvSpPr/>
                <p:nvPr/>
              </p:nvSpPr>
              <p:spPr>
                <a:xfrm>
                  <a:off x="5723528" y="2157673"/>
                  <a:ext cx="2060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0"/>
                      </a:moveTo>
                      <a:cubicBezTo>
                        <a:pt x="1" y="0"/>
                        <a:pt x="1" y="0"/>
                        <a:pt x="1" y="57"/>
                      </a:cubicBezTo>
                      <a:cubicBezTo>
                        <a:pt x="1" y="0"/>
                        <a:pt x="1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42"/>
                <p:cNvSpPr/>
                <p:nvPr/>
              </p:nvSpPr>
              <p:spPr>
                <a:xfrm>
                  <a:off x="5725552" y="1600200"/>
                  <a:ext cx="783351" cy="860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0" h="25437" extrusionOk="0">
                      <a:moveTo>
                        <a:pt x="12159" y="1"/>
                      </a:moveTo>
                      <a:lnTo>
                        <a:pt x="6585" y="11386"/>
                      </a:lnTo>
                      <a:cubicBezTo>
                        <a:pt x="6110" y="12453"/>
                        <a:pt x="6110" y="13639"/>
                        <a:pt x="6466" y="14645"/>
                      </a:cubicBezTo>
                      <a:cubicBezTo>
                        <a:pt x="3454" y="14893"/>
                        <a:pt x="1142" y="15428"/>
                        <a:pt x="314" y="16079"/>
                      </a:cubicBezTo>
                      <a:lnTo>
                        <a:pt x="314" y="16079"/>
                      </a:lnTo>
                      <a:cubicBezTo>
                        <a:pt x="309" y="16075"/>
                        <a:pt x="304" y="16071"/>
                        <a:pt x="299" y="16068"/>
                      </a:cubicBezTo>
                      <a:cubicBezTo>
                        <a:pt x="119" y="16186"/>
                        <a:pt x="1" y="16305"/>
                        <a:pt x="1" y="16485"/>
                      </a:cubicBezTo>
                      <a:cubicBezTo>
                        <a:pt x="40" y="16346"/>
                        <a:pt x="147" y="16210"/>
                        <a:pt x="314" y="16079"/>
                      </a:cubicBezTo>
                      <a:lnTo>
                        <a:pt x="314" y="16079"/>
                      </a:lnTo>
                      <a:cubicBezTo>
                        <a:pt x="1399" y="16904"/>
                        <a:pt x="5063" y="17553"/>
                        <a:pt x="9431" y="17609"/>
                      </a:cubicBezTo>
                      <a:cubicBezTo>
                        <a:pt x="11922" y="19687"/>
                        <a:pt x="18326" y="24905"/>
                        <a:pt x="21940" y="25437"/>
                      </a:cubicBezTo>
                      <a:lnTo>
                        <a:pt x="22059" y="25437"/>
                      </a:lnTo>
                      <a:lnTo>
                        <a:pt x="13757" y="17491"/>
                      </a:lnTo>
                      <a:cubicBezTo>
                        <a:pt x="16903" y="17254"/>
                        <a:pt x="19274" y="16722"/>
                        <a:pt x="20105" y="16068"/>
                      </a:cubicBezTo>
                      <a:cubicBezTo>
                        <a:pt x="20280" y="16186"/>
                        <a:pt x="20399" y="16367"/>
                        <a:pt x="20460" y="16542"/>
                      </a:cubicBezTo>
                      <a:cubicBezTo>
                        <a:pt x="20280" y="15418"/>
                        <a:pt x="15774" y="14469"/>
                        <a:pt x="10200" y="14469"/>
                      </a:cubicBezTo>
                      <a:lnTo>
                        <a:pt x="9431" y="14469"/>
                      </a:lnTo>
                      <a:cubicBezTo>
                        <a:pt x="11030" y="10494"/>
                        <a:pt x="13876" y="2429"/>
                        <a:pt x="12159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42"/>
                <p:cNvSpPr/>
                <p:nvPr/>
              </p:nvSpPr>
              <p:spPr>
                <a:xfrm>
                  <a:off x="6538357" y="2462465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62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42"/>
                <p:cNvSpPr/>
                <p:nvPr/>
              </p:nvSpPr>
              <p:spPr>
                <a:xfrm>
                  <a:off x="6544748" y="2460369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7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42"/>
                <p:cNvSpPr/>
                <p:nvPr/>
              </p:nvSpPr>
              <p:spPr>
                <a:xfrm>
                  <a:off x="6220465" y="2157673"/>
                  <a:ext cx="6285" cy="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6" extrusionOk="0">
                      <a:moveTo>
                        <a:pt x="1" y="0"/>
                      </a:moveTo>
                      <a:lnTo>
                        <a:pt x="176" y="176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42"/>
                <p:cNvSpPr/>
                <p:nvPr/>
              </p:nvSpPr>
              <p:spPr>
                <a:xfrm>
                  <a:off x="6214073" y="2153649"/>
                  <a:ext cx="4261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58" extrusionOk="0">
                      <a:moveTo>
                        <a:pt x="0" y="1"/>
                      </a:moveTo>
                      <a:cubicBezTo>
                        <a:pt x="62" y="1"/>
                        <a:pt x="119" y="57"/>
                        <a:pt x="119" y="57"/>
                      </a:cubicBezTo>
                      <a:cubicBezTo>
                        <a:pt x="119" y="57"/>
                        <a:pt x="62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42"/>
                <p:cNvSpPr/>
                <p:nvPr/>
              </p:nvSpPr>
              <p:spPr>
                <a:xfrm>
                  <a:off x="6199407" y="2143537"/>
                  <a:ext cx="6285" cy="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20" extrusionOk="0">
                      <a:moveTo>
                        <a:pt x="1" y="1"/>
                      </a:moveTo>
                      <a:cubicBezTo>
                        <a:pt x="58" y="62"/>
                        <a:pt x="119" y="62"/>
                        <a:pt x="176" y="119"/>
                      </a:cubicBezTo>
                      <a:cubicBezTo>
                        <a:pt x="119" y="62"/>
                        <a:pt x="58" y="62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42"/>
                <p:cNvSpPr/>
                <p:nvPr/>
              </p:nvSpPr>
              <p:spPr>
                <a:xfrm>
                  <a:off x="6207823" y="2147562"/>
                  <a:ext cx="4261" cy="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1" y="0"/>
                      </a:moveTo>
                      <a:cubicBezTo>
                        <a:pt x="58" y="62"/>
                        <a:pt x="120" y="62"/>
                        <a:pt x="120" y="119"/>
                      </a:cubicBezTo>
                      <a:cubicBezTo>
                        <a:pt x="120" y="62"/>
                        <a:pt x="58" y="62"/>
                        <a:pt x="1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42"/>
                <p:cNvSpPr/>
                <p:nvPr/>
              </p:nvSpPr>
              <p:spPr>
                <a:xfrm>
                  <a:off x="6529905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20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42"/>
                <p:cNvSpPr/>
                <p:nvPr/>
              </p:nvSpPr>
              <p:spPr>
                <a:xfrm>
                  <a:off x="6513073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42"/>
                <p:cNvSpPr/>
                <p:nvPr/>
              </p:nvSpPr>
              <p:spPr>
                <a:xfrm>
                  <a:off x="6517299" y="2462465"/>
                  <a:ext cx="10653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" extrusionOk="0">
                      <a:moveTo>
                        <a:pt x="0" y="0"/>
                      </a:move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42"/>
                <p:cNvSpPr/>
                <p:nvPr/>
              </p:nvSpPr>
              <p:spPr>
                <a:xfrm>
                  <a:off x="6504657" y="2460369"/>
                  <a:ext cx="6427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63" extrusionOk="0">
                      <a:moveTo>
                        <a:pt x="0" y="1"/>
                      </a:moveTo>
                      <a:cubicBezTo>
                        <a:pt x="62" y="62"/>
                        <a:pt x="119" y="62"/>
                        <a:pt x="181" y="62"/>
                      </a:cubicBezTo>
                      <a:cubicBezTo>
                        <a:pt x="119" y="62"/>
                        <a:pt x="62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42"/>
                <p:cNvSpPr/>
                <p:nvPr/>
              </p:nvSpPr>
              <p:spPr>
                <a:xfrm>
                  <a:off x="6212049" y="2151552"/>
                  <a:ext cx="2060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63" extrusionOk="0">
                      <a:moveTo>
                        <a:pt x="1" y="1"/>
                      </a:moveTo>
                      <a:cubicBezTo>
                        <a:pt x="57" y="1"/>
                        <a:pt x="57" y="1"/>
                        <a:pt x="57" y="63"/>
                      </a:cubicBezTo>
                      <a:cubicBezTo>
                        <a:pt x="57" y="1"/>
                        <a:pt x="57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42"/>
                <p:cNvSpPr/>
                <p:nvPr/>
              </p:nvSpPr>
              <p:spPr>
                <a:xfrm>
                  <a:off x="6504657" y="2460369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42"/>
                <p:cNvSpPr/>
                <p:nvPr/>
              </p:nvSpPr>
              <p:spPr>
                <a:xfrm>
                  <a:off x="6199407" y="2143537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42"/>
                <p:cNvSpPr/>
                <p:nvPr/>
              </p:nvSpPr>
              <p:spPr>
                <a:xfrm>
                  <a:off x="6205657" y="2147562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0" y="0"/>
                      </a:move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42"/>
                <p:cNvSpPr/>
                <p:nvPr/>
              </p:nvSpPr>
              <p:spPr>
                <a:xfrm>
                  <a:off x="6546773" y="2458441"/>
                  <a:ext cx="6427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58" extrusionOk="0">
                      <a:moveTo>
                        <a:pt x="181" y="1"/>
                      </a:moveTo>
                      <a:cubicBezTo>
                        <a:pt x="119" y="58"/>
                        <a:pt x="62" y="58"/>
                        <a:pt x="0" y="58"/>
                      </a:cubicBezTo>
                      <a:cubicBezTo>
                        <a:pt x="62" y="58"/>
                        <a:pt x="119" y="58"/>
                        <a:pt x="18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42"/>
                <p:cNvSpPr/>
                <p:nvPr/>
              </p:nvSpPr>
              <p:spPr>
                <a:xfrm>
                  <a:off x="6517299" y="2462465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42"/>
                <p:cNvSpPr/>
                <p:nvPr/>
              </p:nvSpPr>
              <p:spPr>
                <a:xfrm>
                  <a:off x="6540523" y="2460369"/>
                  <a:ext cx="4261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63" extrusionOk="0">
                      <a:moveTo>
                        <a:pt x="119" y="1"/>
                      </a:moveTo>
                      <a:cubicBezTo>
                        <a:pt x="58" y="62"/>
                        <a:pt x="58" y="62"/>
                        <a:pt x="1" y="62"/>
                      </a:cubicBezTo>
                      <a:cubicBezTo>
                        <a:pt x="58" y="62"/>
                        <a:pt x="58" y="62"/>
                        <a:pt x="119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42"/>
                <p:cNvSpPr/>
                <p:nvPr/>
              </p:nvSpPr>
              <p:spPr>
                <a:xfrm>
                  <a:off x="6534131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42"/>
                <p:cNvSpPr/>
                <p:nvPr/>
              </p:nvSpPr>
              <p:spPr>
                <a:xfrm>
                  <a:off x="6511049" y="2462465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8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42"/>
                <p:cNvSpPr/>
                <p:nvPr/>
              </p:nvSpPr>
              <p:spPr>
                <a:xfrm>
                  <a:off x="6218299" y="2155576"/>
                  <a:ext cx="2202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3" extrusionOk="0">
                      <a:moveTo>
                        <a:pt x="0" y="0"/>
                      </a:moveTo>
                      <a:lnTo>
                        <a:pt x="62" y="62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42"/>
                <p:cNvSpPr/>
                <p:nvPr/>
              </p:nvSpPr>
              <p:spPr>
                <a:xfrm>
                  <a:off x="6527916" y="2462465"/>
                  <a:ext cx="2024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" extrusionOk="0">
                      <a:moveTo>
                        <a:pt x="5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42"/>
                <p:cNvSpPr/>
                <p:nvPr/>
              </p:nvSpPr>
              <p:spPr>
                <a:xfrm>
                  <a:off x="6104558" y="2125243"/>
                  <a:ext cx="448633" cy="33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9973" extrusionOk="0">
                      <a:moveTo>
                        <a:pt x="691" y="1"/>
                      </a:moveTo>
                      <a:cubicBezTo>
                        <a:pt x="459" y="1"/>
                        <a:pt x="228" y="23"/>
                        <a:pt x="1" y="67"/>
                      </a:cubicBezTo>
                      <a:cubicBezTo>
                        <a:pt x="774" y="186"/>
                        <a:pt x="1604" y="542"/>
                        <a:pt x="2197" y="1135"/>
                      </a:cubicBezTo>
                      <a:lnTo>
                        <a:pt x="11386" y="9911"/>
                      </a:lnTo>
                      <a:lnTo>
                        <a:pt x="11267" y="9911"/>
                      </a:lnTo>
                      <a:cubicBezTo>
                        <a:pt x="11329" y="9972"/>
                        <a:pt x="11386" y="9972"/>
                        <a:pt x="11448" y="9972"/>
                      </a:cubicBezTo>
                      <a:lnTo>
                        <a:pt x="12278" y="9972"/>
                      </a:lnTo>
                      <a:cubicBezTo>
                        <a:pt x="12335" y="9972"/>
                        <a:pt x="12335" y="9972"/>
                        <a:pt x="12396" y="9911"/>
                      </a:cubicBezTo>
                      <a:lnTo>
                        <a:pt x="12453" y="9911"/>
                      </a:lnTo>
                      <a:cubicBezTo>
                        <a:pt x="12515" y="9911"/>
                        <a:pt x="12572" y="9911"/>
                        <a:pt x="12634" y="9854"/>
                      </a:cubicBezTo>
                      <a:lnTo>
                        <a:pt x="3440" y="1135"/>
                      </a:lnTo>
                      <a:lnTo>
                        <a:pt x="3265" y="959"/>
                      </a:lnTo>
                      <a:lnTo>
                        <a:pt x="3203" y="897"/>
                      </a:lnTo>
                      <a:cubicBezTo>
                        <a:pt x="3203" y="897"/>
                        <a:pt x="3146" y="841"/>
                        <a:pt x="3084" y="841"/>
                      </a:cubicBezTo>
                      <a:cubicBezTo>
                        <a:pt x="3084" y="779"/>
                        <a:pt x="3084" y="779"/>
                        <a:pt x="3028" y="779"/>
                      </a:cubicBezTo>
                      <a:cubicBezTo>
                        <a:pt x="3028" y="722"/>
                        <a:pt x="2966" y="722"/>
                        <a:pt x="2909" y="660"/>
                      </a:cubicBezTo>
                      <a:lnTo>
                        <a:pt x="2847" y="660"/>
                      </a:lnTo>
                      <a:cubicBezTo>
                        <a:pt x="2790" y="603"/>
                        <a:pt x="2729" y="603"/>
                        <a:pt x="2672" y="542"/>
                      </a:cubicBezTo>
                      <a:cubicBezTo>
                        <a:pt x="2053" y="188"/>
                        <a:pt x="1369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42"/>
                <p:cNvSpPr/>
                <p:nvPr/>
              </p:nvSpPr>
              <p:spPr>
                <a:xfrm>
                  <a:off x="5721055" y="2108173"/>
                  <a:ext cx="136820" cy="106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3" h="3146" extrusionOk="0">
                      <a:moveTo>
                        <a:pt x="3615" y="0"/>
                      </a:moveTo>
                      <a:cubicBezTo>
                        <a:pt x="1424" y="356"/>
                        <a:pt x="1" y="949"/>
                        <a:pt x="1" y="1604"/>
                      </a:cubicBezTo>
                      <a:cubicBezTo>
                        <a:pt x="1" y="2197"/>
                        <a:pt x="1362" y="2790"/>
                        <a:pt x="3497" y="3145"/>
                      </a:cubicBezTo>
                      <a:cubicBezTo>
                        <a:pt x="3734" y="2671"/>
                        <a:pt x="3853" y="2078"/>
                        <a:pt x="3853" y="1485"/>
                      </a:cubicBezTo>
                      <a:cubicBezTo>
                        <a:pt x="3853" y="949"/>
                        <a:pt x="3796" y="475"/>
                        <a:pt x="36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42"/>
                <p:cNvSpPr/>
                <p:nvPr/>
              </p:nvSpPr>
              <p:spPr>
                <a:xfrm>
                  <a:off x="5940321" y="1600200"/>
                  <a:ext cx="233869" cy="50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15001" extrusionOk="0">
                      <a:moveTo>
                        <a:pt x="6111" y="1"/>
                      </a:moveTo>
                      <a:lnTo>
                        <a:pt x="537" y="11386"/>
                      </a:lnTo>
                      <a:cubicBezTo>
                        <a:pt x="1" y="12572"/>
                        <a:pt x="62" y="13933"/>
                        <a:pt x="594" y="15000"/>
                      </a:cubicBezTo>
                      <a:cubicBezTo>
                        <a:pt x="475" y="14232"/>
                        <a:pt x="594" y="13340"/>
                        <a:pt x="950" y="12572"/>
                      </a:cubicBezTo>
                      <a:lnTo>
                        <a:pt x="6523" y="1187"/>
                      </a:lnTo>
                      <a:lnTo>
                        <a:pt x="6585" y="1243"/>
                      </a:lnTo>
                      <a:cubicBezTo>
                        <a:pt x="6523" y="769"/>
                        <a:pt x="6348" y="356"/>
                        <a:pt x="611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754;p42"/>
              <p:cNvGrpSpPr/>
              <p:nvPr/>
            </p:nvGrpSpPr>
            <p:grpSpPr>
              <a:xfrm>
                <a:off x="6590225" y="1981167"/>
                <a:ext cx="1029775" cy="2743233"/>
                <a:chOff x="5523425" y="1600200"/>
                <a:chExt cx="1029775" cy="2743233"/>
              </a:xfrm>
            </p:grpSpPr>
            <p:sp>
              <p:nvSpPr>
                <p:cNvPr id="755" name="Google Shape;755;p42"/>
                <p:cNvSpPr/>
                <p:nvPr/>
              </p:nvSpPr>
              <p:spPr>
                <a:xfrm>
                  <a:off x="5523425" y="2167615"/>
                  <a:ext cx="530626" cy="3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725" extrusionOk="0">
                      <a:moveTo>
                        <a:pt x="14174" y="0"/>
                      </a:moveTo>
                      <a:cubicBezTo>
                        <a:pt x="14174" y="0"/>
                        <a:pt x="536" y="5754"/>
                        <a:pt x="0" y="9725"/>
                      </a:cubicBezTo>
                      <a:lnTo>
                        <a:pt x="11859" y="5161"/>
                      </a:lnTo>
                      <a:cubicBezTo>
                        <a:pt x="13876" y="4388"/>
                        <a:pt x="14943" y="2078"/>
                        <a:pt x="14174" y="0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42"/>
                <p:cNvSpPr/>
                <p:nvPr/>
              </p:nvSpPr>
              <p:spPr>
                <a:xfrm>
                  <a:off x="6161517" y="2145634"/>
                  <a:ext cx="138986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4990" extrusionOk="0">
                      <a:moveTo>
                        <a:pt x="1125" y="0"/>
                      </a:moveTo>
                      <a:lnTo>
                        <a:pt x="0" y="64990"/>
                      </a:lnTo>
                      <a:lnTo>
                        <a:pt x="3914" y="64990"/>
                      </a:lnTo>
                      <a:lnTo>
                        <a:pt x="2785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42"/>
                <p:cNvSpPr/>
                <p:nvPr/>
              </p:nvSpPr>
              <p:spPr>
                <a:xfrm>
                  <a:off x="6224690" y="2145634"/>
                  <a:ext cx="75814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64990" extrusionOk="0">
                      <a:moveTo>
                        <a:pt x="0" y="0"/>
                      </a:moveTo>
                      <a:lnTo>
                        <a:pt x="1068" y="64990"/>
                      </a:lnTo>
                      <a:lnTo>
                        <a:pt x="2135" y="64990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42"/>
                <p:cNvSpPr/>
                <p:nvPr/>
              </p:nvSpPr>
              <p:spPr>
                <a:xfrm>
                  <a:off x="5723528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1" y="62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42"/>
                <p:cNvSpPr/>
                <p:nvPr/>
              </p:nvSpPr>
              <p:spPr>
                <a:xfrm>
                  <a:off x="6041420" y="2231766"/>
                  <a:ext cx="19069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1" extrusionOk="0">
                      <a:moveTo>
                        <a:pt x="536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42"/>
                <p:cNvSpPr/>
                <p:nvPr/>
              </p:nvSpPr>
              <p:spPr>
                <a:xfrm>
                  <a:off x="6115175" y="2231766"/>
                  <a:ext cx="18927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1" extrusionOk="0">
                      <a:moveTo>
                        <a:pt x="532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42"/>
                <p:cNvSpPr/>
                <p:nvPr/>
              </p:nvSpPr>
              <p:spPr>
                <a:xfrm>
                  <a:off x="6452101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0" y="0"/>
                      </a:move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42"/>
                <p:cNvSpPr/>
                <p:nvPr/>
              </p:nvSpPr>
              <p:spPr>
                <a:xfrm>
                  <a:off x="5723528" y="2161663"/>
                  <a:ext cx="317921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2074" extrusionOk="0">
                      <a:moveTo>
                        <a:pt x="1" y="1"/>
                      </a:moveTo>
                      <a:cubicBezTo>
                        <a:pt x="1" y="1068"/>
                        <a:pt x="3914" y="1955"/>
                        <a:pt x="8952" y="2074"/>
                      </a:cubicBezTo>
                      <a:cubicBezTo>
                        <a:pt x="3914" y="1955"/>
                        <a:pt x="1" y="1068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42"/>
                <p:cNvSpPr/>
                <p:nvPr/>
              </p:nvSpPr>
              <p:spPr>
                <a:xfrm>
                  <a:off x="6134067" y="2161663"/>
                  <a:ext cx="318063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7" h="2074" extrusionOk="0">
                      <a:moveTo>
                        <a:pt x="0" y="2074"/>
                      </a:moveTo>
                      <a:cubicBezTo>
                        <a:pt x="5043" y="1955"/>
                        <a:pt x="8956" y="1068"/>
                        <a:pt x="8956" y="1"/>
                      </a:cubicBezTo>
                      <a:cubicBezTo>
                        <a:pt x="8956" y="1068"/>
                        <a:pt x="5043" y="1955"/>
                        <a:pt x="0" y="2074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42"/>
                <p:cNvSpPr/>
                <p:nvPr/>
              </p:nvSpPr>
              <p:spPr>
                <a:xfrm>
                  <a:off x="5723528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42"/>
                <p:cNvSpPr/>
                <p:nvPr/>
              </p:nvSpPr>
              <p:spPr>
                <a:xfrm>
                  <a:off x="6452101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42"/>
                <p:cNvSpPr/>
                <p:nvPr/>
              </p:nvSpPr>
              <p:spPr>
                <a:xfrm>
                  <a:off x="5723528" y="2143537"/>
                  <a:ext cx="728594" cy="88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8" h="2610" extrusionOk="0">
                      <a:moveTo>
                        <a:pt x="356" y="1"/>
                      </a:moveTo>
                      <a:cubicBezTo>
                        <a:pt x="176" y="119"/>
                        <a:pt x="58" y="300"/>
                        <a:pt x="1" y="475"/>
                      </a:cubicBezTo>
                      <a:lnTo>
                        <a:pt x="1" y="537"/>
                      </a:lnTo>
                      <a:cubicBezTo>
                        <a:pt x="1" y="1604"/>
                        <a:pt x="3914" y="2491"/>
                        <a:pt x="8952" y="2610"/>
                      </a:cubicBezTo>
                      <a:lnTo>
                        <a:pt x="11561" y="2610"/>
                      </a:lnTo>
                      <a:cubicBezTo>
                        <a:pt x="16604" y="2491"/>
                        <a:pt x="20517" y="1604"/>
                        <a:pt x="20517" y="537"/>
                      </a:cubicBezTo>
                      <a:lnTo>
                        <a:pt x="20517" y="475"/>
                      </a:lnTo>
                      <a:cubicBezTo>
                        <a:pt x="20456" y="300"/>
                        <a:pt x="20337" y="119"/>
                        <a:pt x="20162" y="1"/>
                      </a:cubicBezTo>
                      <a:cubicBezTo>
                        <a:pt x="19033" y="893"/>
                        <a:pt x="15062" y="1542"/>
                        <a:pt x="10257" y="1542"/>
                      </a:cubicBezTo>
                      <a:cubicBezTo>
                        <a:pt x="5513" y="1542"/>
                        <a:pt x="1481" y="893"/>
                        <a:pt x="356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42"/>
                <p:cNvSpPr/>
                <p:nvPr/>
              </p:nvSpPr>
              <p:spPr>
                <a:xfrm>
                  <a:off x="5523425" y="2251819"/>
                  <a:ext cx="507544" cy="2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3" h="7235" extrusionOk="0">
                      <a:moveTo>
                        <a:pt x="14293" y="1"/>
                      </a:moveTo>
                      <a:lnTo>
                        <a:pt x="14293" y="1"/>
                      </a:lnTo>
                      <a:cubicBezTo>
                        <a:pt x="13819" y="655"/>
                        <a:pt x="13164" y="1248"/>
                        <a:pt x="12334" y="1542"/>
                      </a:cubicBezTo>
                      <a:lnTo>
                        <a:pt x="474" y="6111"/>
                      </a:lnTo>
                      <a:cubicBezTo>
                        <a:pt x="536" y="6049"/>
                        <a:pt x="536" y="6049"/>
                        <a:pt x="536" y="5992"/>
                      </a:cubicBezTo>
                      <a:lnTo>
                        <a:pt x="536" y="5992"/>
                      </a:lnTo>
                      <a:cubicBezTo>
                        <a:pt x="237" y="6405"/>
                        <a:pt x="62" y="6822"/>
                        <a:pt x="0" y="7235"/>
                      </a:cubicBezTo>
                      <a:lnTo>
                        <a:pt x="11859" y="2671"/>
                      </a:lnTo>
                      <a:cubicBezTo>
                        <a:pt x="13107" y="2197"/>
                        <a:pt x="13937" y="1187"/>
                        <a:pt x="14293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42"/>
                <p:cNvSpPr/>
                <p:nvPr/>
              </p:nvSpPr>
              <p:spPr>
                <a:xfrm>
                  <a:off x="5723528" y="2157673"/>
                  <a:ext cx="2060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0"/>
                      </a:moveTo>
                      <a:cubicBezTo>
                        <a:pt x="1" y="0"/>
                        <a:pt x="1" y="0"/>
                        <a:pt x="1" y="57"/>
                      </a:cubicBezTo>
                      <a:cubicBezTo>
                        <a:pt x="1" y="0"/>
                        <a:pt x="1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42"/>
                <p:cNvSpPr/>
                <p:nvPr/>
              </p:nvSpPr>
              <p:spPr>
                <a:xfrm>
                  <a:off x="5725552" y="1600200"/>
                  <a:ext cx="783351" cy="860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0" h="25437" extrusionOk="0">
                      <a:moveTo>
                        <a:pt x="12159" y="1"/>
                      </a:moveTo>
                      <a:lnTo>
                        <a:pt x="6585" y="11386"/>
                      </a:lnTo>
                      <a:cubicBezTo>
                        <a:pt x="6110" y="12453"/>
                        <a:pt x="6110" y="13639"/>
                        <a:pt x="6466" y="14645"/>
                      </a:cubicBezTo>
                      <a:cubicBezTo>
                        <a:pt x="3454" y="14893"/>
                        <a:pt x="1142" y="15428"/>
                        <a:pt x="314" y="16079"/>
                      </a:cubicBezTo>
                      <a:lnTo>
                        <a:pt x="314" y="16079"/>
                      </a:lnTo>
                      <a:cubicBezTo>
                        <a:pt x="309" y="16075"/>
                        <a:pt x="304" y="16071"/>
                        <a:pt x="299" y="16068"/>
                      </a:cubicBezTo>
                      <a:cubicBezTo>
                        <a:pt x="119" y="16186"/>
                        <a:pt x="1" y="16305"/>
                        <a:pt x="1" y="16485"/>
                      </a:cubicBezTo>
                      <a:cubicBezTo>
                        <a:pt x="40" y="16346"/>
                        <a:pt x="147" y="16210"/>
                        <a:pt x="314" y="16079"/>
                      </a:cubicBezTo>
                      <a:lnTo>
                        <a:pt x="314" y="16079"/>
                      </a:lnTo>
                      <a:cubicBezTo>
                        <a:pt x="1399" y="16904"/>
                        <a:pt x="5063" y="17553"/>
                        <a:pt x="9431" y="17609"/>
                      </a:cubicBezTo>
                      <a:cubicBezTo>
                        <a:pt x="11922" y="19687"/>
                        <a:pt x="18326" y="24905"/>
                        <a:pt x="21940" y="25437"/>
                      </a:cubicBezTo>
                      <a:lnTo>
                        <a:pt x="22059" y="25437"/>
                      </a:lnTo>
                      <a:lnTo>
                        <a:pt x="13757" y="17491"/>
                      </a:lnTo>
                      <a:cubicBezTo>
                        <a:pt x="16903" y="17254"/>
                        <a:pt x="19274" y="16722"/>
                        <a:pt x="20105" y="16068"/>
                      </a:cubicBezTo>
                      <a:cubicBezTo>
                        <a:pt x="20280" y="16186"/>
                        <a:pt x="20399" y="16367"/>
                        <a:pt x="20460" y="16542"/>
                      </a:cubicBezTo>
                      <a:cubicBezTo>
                        <a:pt x="20280" y="15418"/>
                        <a:pt x="15774" y="14469"/>
                        <a:pt x="10200" y="14469"/>
                      </a:cubicBezTo>
                      <a:lnTo>
                        <a:pt x="9431" y="14469"/>
                      </a:lnTo>
                      <a:cubicBezTo>
                        <a:pt x="11030" y="10494"/>
                        <a:pt x="13876" y="2429"/>
                        <a:pt x="12159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42"/>
                <p:cNvSpPr/>
                <p:nvPr/>
              </p:nvSpPr>
              <p:spPr>
                <a:xfrm>
                  <a:off x="6538357" y="2462465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62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42"/>
                <p:cNvSpPr/>
                <p:nvPr/>
              </p:nvSpPr>
              <p:spPr>
                <a:xfrm>
                  <a:off x="6544748" y="2460369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7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42"/>
                <p:cNvSpPr/>
                <p:nvPr/>
              </p:nvSpPr>
              <p:spPr>
                <a:xfrm>
                  <a:off x="6220465" y="2157673"/>
                  <a:ext cx="6285" cy="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6" extrusionOk="0">
                      <a:moveTo>
                        <a:pt x="1" y="0"/>
                      </a:moveTo>
                      <a:lnTo>
                        <a:pt x="176" y="176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42"/>
                <p:cNvSpPr/>
                <p:nvPr/>
              </p:nvSpPr>
              <p:spPr>
                <a:xfrm>
                  <a:off x="6214073" y="2153649"/>
                  <a:ext cx="4261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58" extrusionOk="0">
                      <a:moveTo>
                        <a:pt x="0" y="1"/>
                      </a:moveTo>
                      <a:cubicBezTo>
                        <a:pt x="62" y="1"/>
                        <a:pt x="119" y="57"/>
                        <a:pt x="119" y="57"/>
                      </a:cubicBezTo>
                      <a:cubicBezTo>
                        <a:pt x="119" y="57"/>
                        <a:pt x="62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42"/>
                <p:cNvSpPr/>
                <p:nvPr/>
              </p:nvSpPr>
              <p:spPr>
                <a:xfrm>
                  <a:off x="6199407" y="2143537"/>
                  <a:ext cx="6285" cy="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20" extrusionOk="0">
                      <a:moveTo>
                        <a:pt x="1" y="1"/>
                      </a:moveTo>
                      <a:cubicBezTo>
                        <a:pt x="58" y="62"/>
                        <a:pt x="119" y="62"/>
                        <a:pt x="176" y="119"/>
                      </a:cubicBezTo>
                      <a:cubicBezTo>
                        <a:pt x="119" y="62"/>
                        <a:pt x="58" y="62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42"/>
                <p:cNvSpPr/>
                <p:nvPr/>
              </p:nvSpPr>
              <p:spPr>
                <a:xfrm>
                  <a:off x="6207823" y="2147562"/>
                  <a:ext cx="4261" cy="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1" y="0"/>
                      </a:moveTo>
                      <a:cubicBezTo>
                        <a:pt x="58" y="62"/>
                        <a:pt x="120" y="62"/>
                        <a:pt x="120" y="119"/>
                      </a:cubicBezTo>
                      <a:cubicBezTo>
                        <a:pt x="120" y="62"/>
                        <a:pt x="58" y="62"/>
                        <a:pt x="1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42"/>
                <p:cNvSpPr/>
                <p:nvPr/>
              </p:nvSpPr>
              <p:spPr>
                <a:xfrm>
                  <a:off x="6529905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20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42"/>
                <p:cNvSpPr/>
                <p:nvPr/>
              </p:nvSpPr>
              <p:spPr>
                <a:xfrm>
                  <a:off x="6513073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42"/>
                <p:cNvSpPr/>
                <p:nvPr/>
              </p:nvSpPr>
              <p:spPr>
                <a:xfrm>
                  <a:off x="6517299" y="2462465"/>
                  <a:ext cx="10653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" extrusionOk="0">
                      <a:moveTo>
                        <a:pt x="0" y="0"/>
                      </a:move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42"/>
                <p:cNvSpPr/>
                <p:nvPr/>
              </p:nvSpPr>
              <p:spPr>
                <a:xfrm>
                  <a:off x="6504657" y="2460369"/>
                  <a:ext cx="6427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63" extrusionOk="0">
                      <a:moveTo>
                        <a:pt x="0" y="1"/>
                      </a:moveTo>
                      <a:cubicBezTo>
                        <a:pt x="62" y="62"/>
                        <a:pt x="119" y="62"/>
                        <a:pt x="181" y="62"/>
                      </a:cubicBezTo>
                      <a:cubicBezTo>
                        <a:pt x="119" y="62"/>
                        <a:pt x="62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42"/>
                <p:cNvSpPr/>
                <p:nvPr/>
              </p:nvSpPr>
              <p:spPr>
                <a:xfrm>
                  <a:off x="6212049" y="2151552"/>
                  <a:ext cx="2060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63" extrusionOk="0">
                      <a:moveTo>
                        <a:pt x="1" y="1"/>
                      </a:moveTo>
                      <a:cubicBezTo>
                        <a:pt x="57" y="1"/>
                        <a:pt x="57" y="1"/>
                        <a:pt x="57" y="63"/>
                      </a:cubicBezTo>
                      <a:cubicBezTo>
                        <a:pt x="57" y="1"/>
                        <a:pt x="57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42"/>
                <p:cNvSpPr/>
                <p:nvPr/>
              </p:nvSpPr>
              <p:spPr>
                <a:xfrm>
                  <a:off x="6504657" y="2460369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42"/>
                <p:cNvSpPr/>
                <p:nvPr/>
              </p:nvSpPr>
              <p:spPr>
                <a:xfrm>
                  <a:off x="6199407" y="2143537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42"/>
                <p:cNvSpPr/>
                <p:nvPr/>
              </p:nvSpPr>
              <p:spPr>
                <a:xfrm>
                  <a:off x="6205657" y="2147562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0" y="0"/>
                      </a:move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42"/>
                <p:cNvSpPr/>
                <p:nvPr/>
              </p:nvSpPr>
              <p:spPr>
                <a:xfrm>
                  <a:off x="6546773" y="2458441"/>
                  <a:ext cx="6427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58" extrusionOk="0">
                      <a:moveTo>
                        <a:pt x="181" y="1"/>
                      </a:moveTo>
                      <a:cubicBezTo>
                        <a:pt x="119" y="58"/>
                        <a:pt x="62" y="58"/>
                        <a:pt x="0" y="58"/>
                      </a:cubicBezTo>
                      <a:cubicBezTo>
                        <a:pt x="62" y="58"/>
                        <a:pt x="119" y="58"/>
                        <a:pt x="18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42"/>
                <p:cNvSpPr/>
                <p:nvPr/>
              </p:nvSpPr>
              <p:spPr>
                <a:xfrm>
                  <a:off x="6517299" y="2462465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42"/>
                <p:cNvSpPr/>
                <p:nvPr/>
              </p:nvSpPr>
              <p:spPr>
                <a:xfrm>
                  <a:off x="6540523" y="2460369"/>
                  <a:ext cx="4261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63" extrusionOk="0">
                      <a:moveTo>
                        <a:pt x="119" y="1"/>
                      </a:moveTo>
                      <a:cubicBezTo>
                        <a:pt x="58" y="62"/>
                        <a:pt x="58" y="62"/>
                        <a:pt x="1" y="62"/>
                      </a:cubicBezTo>
                      <a:cubicBezTo>
                        <a:pt x="58" y="62"/>
                        <a:pt x="58" y="62"/>
                        <a:pt x="119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42"/>
                <p:cNvSpPr/>
                <p:nvPr/>
              </p:nvSpPr>
              <p:spPr>
                <a:xfrm>
                  <a:off x="6534131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42"/>
                <p:cNvSpPr/>
                <p:nvPr/>
              </p:nvSpPr>
              <p:spPr>
                <a:xfrm>
                  <a:off x="6511049" y="2462465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8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42"/>
                <p:cNvSpPr/>
                <p:nvPr/>
              </p:nvSpPr>
              <p:spPr>
                <a:xfrm>
                  <a:off x="6218299" y="2155576"/>
                  <a:ext cx="2202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3" extrusionOk="0">
                      <a:moveTo>
                        <a:pt x="0" y="0"/>
                      </a:moveTo>
                      <a:lnTo>
                        <a:pt x="62" y="62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42"/>
                <p:cNvSpPr/>
                <p:nvPr/>
              </p:nvSpPr>
              <p:spPr>
                <a:xfrm>
                  <a:off x="6527916" y="2462465"/>
                  <a:ext cx="2024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" extrusionOk="0">
                      <a:moveTo>
                        <a:pt x="5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42"/>
                <p:cNvSpPr/>
                <p:nvPr/>
              </p:nvSpPr>
              <p:spPr>
                <a:xfrm>
                  <a:off x="6104558" y="2125243"/>
                  <a:ext cx="448633" cy="33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9973" extrusionOk="0">
                      <a:moveTo>
                        <a:pt x="691" y="1"/>
                      </a:moveTo>
                      <a:cubicBezTo>
                        <a:pt x="459" y="1"/>
                        <a:pt x="228" y="23"/>
                        <a:pt x="1" y="67"/>
                      </a:cubicBezTo>
                      <a:cubicBezTo>
                        <a:pt x="774" y="186"/>
                        <a:pt x="1604" y="542"/>
                        <a:pt x="2197" y="1135"/>
                      </a:cubicBezTo>
                      <a:lnTo>
                        <a:pt x="11386" y="9911"/>
                      </a:lnTo>
                      <a:lnTo>
                        <a:pt x="11267" y="9911"/>
                      </a:lnTo>
                      <a:cubicBezTo>
                        <a:pt x="11329" y="9972"/>
                        <a:pt x="11386" y="9972"/>
                        <a:pt x="11448" y="9972"/>
                      </a:cubicBezTo>
                      <a:lnTo>
                        <a:pt x="12278" y="9972"/>
                      </a:lnTo>
                      <a:cubicBezTo>
                        <a:pt x="12335" y="9972"/>
                        <a:pt x="12335" y="9972"/>
                        <a:pt x="12396" y="9911"/>
                      </a:cubicBezTo>
                      <a:lnTo>
                        <a:pt x="12453" y="9911"/>
                      </a:lnTo>
                      <a:cubicBezTo>
                        <a:pt x="12515" y="9911"/>
                        <a:pt x="12572" y="9911"/>
                        <a:pt x="12634" y="9854"/>
                      </a:cubicBezTo>
                      <a:lnTo>
                        <a:pt x="3440" y="1135"/>
                      </a:lnTo>
                      <a:lnTo>
                        <a:pt x="3265" y="959"/>
                      </a:lnTo>
                      <a:lnTo>
                        <a:pt x="3203" y="897"/>
                      </a:lnTo>
                      <a:cubicBezTo>
                        <a:pt x="3203" y="897"/>
                        <a:pt x="3146" y="841"/>
                        <a:pt x="3084" y="841"/>
                      </a:cubicBezTo>
                      <a:cubicBezTo>
                        <a:pt x="3084" y="779"/>
                        <a:pt x="3084" y="779"/>
                        <a:pt x="3028" y="779"/>
                      </a:cubicBezTo>
                      <a:cubicBezTo>
                        <a:pt x="3028" y="722"/>
                        <a:pt x="2966" y="722"/>
                        <a:pt x="2909" y="660"/>
                      </a:cubicBezTo>
                      <a:lnTo>
                        <a:pt x="2847" y="660"/>
                      </a:lnTo>
                      <a:cubicBezTo>
                        <a:pt x="2790" y="603"/>
                        <a:pt x="2729" y="603"/>
                        <a:pt x="2672" y="542"/>
                      </a:cubicBezTo>
                      <a:cubicBezTo>
                        <a:pt x="2053" y="188"/>
                        <a:pt x="1369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42"/>
                <p:cNvSpPr/>
                <p:nvPr/>
              </p:nvSpPr>
              <p:spPr>
                <a:xfrm>
                  <a:off x="5721055" y="2108173"/>
                  <a:ext cx="136820" cy="106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3" h="3146" extrusionOk="0">
                      <a:moveTo>
                        <a:pt x="3615" y="0"/>
                      </a:moveTo>
                      <a:cubicBezTo>
                        <a:pt x="1424" y="356"/>
                        <a:pt x="1" y="949"/>
                        <a:pt x="1" y="1604"/>
                      </a:cubicBezTo>
                      <a:cubicBezTo>
                        <a:pt x="1" y="2197"/>
                        <a:pt x="1362" y="2790"/>
                        <a:pt x="3497" y="3145"/>
                      </a:cubicBezTo>
                      <a:cubicBezTo>
                        <a:pt x="3734" y="2671"/>
                        <a:pt x="3853" y="2078"/>
                        <a:pt x="3853" y="1485"/>
                      </a:cubicBezTo>
                      <a:cubicBezTo>
                        <a:pt x="3853" y="949"/>
                        <a:pt x="3796" y="475"/>
                        <a:pt x="36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42"/>
                <p:cNvSpPr/>
                <p:nvPr/>
              </p:nvSpPr>
              <p:spPr>
                <a:xfrm>
                  <a:off x="5940321" y="1600200"/>
                  <a:ext cx="233869" cy="50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15001" extrusionOk="0">
                      <a:moveTo>
                        <a:pt x="6111" y="1"/>
                      </a:moveTo>
                      <a:lnTo>
                        <a:pt x="537" y="11386"/>
                      </a:lnTo>
                      <a:cubicBezTo>
                        <a:pt x="1" y="12572"/>
                        <a:pt x="62" y="13933"/>
                        <a:pt x="594" y="15000"/>
                      </a:cubicBezTo>
                      <a:cubicBezTo>
                        <a:pt x="475" y="14232"/>
                        <a:pt x="594" y="13340"/>
                        <a:pt x="950" y="12572"/>
                      </a:cubicBezTo>
                      <a:lnTo>
                        <a:pt x="6523" y="1187"/>
                      </a:lnTo>
                      <a:lnTo>
                        <a:pt x="6585" y="1243"/>
                      </a:lnTo>
                      <a:cubicBezTo>
                        <a:pt x="6523" y="769"/>
                        <a:pt x="6348" y="356"/>
                        <a:pt x="611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94" name="Google Shape;794;p42"/>
            <p:cNvGrpSpPr/>
            <p:nvPr/>
          </p:nvGrpSpPr>
          <p:grpSpPr>
            <a:xfrm>
              <a:off x="7915463" y="2741313"/>
              <a:ext cx="535300" cy="194950"/>
              <a:chOff x="5054325" y="1441125"/>
              <a:chExt cx="535300" cy="194950"/>
            </a:xfrm>
          </p:grpSpPr>
          <p:sp>
            <p:nvSpPr>
              <p:cNvPr id="795" name="Google Shape;795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42"/>
            <p:cNvGrpSpPr/>
            <p:nvPr/>
          </p:nvGrpSpPr>
          <p:grpSpPr>
            <a:xfrm>
              <a:off x="5636650" y="1383338"/>
              <a:ext cx="535300" cy="194950"/>
              <a:chOff x="5054325" y="1441125"/>
              <a:chExt cx="535300" cy="194950"/>
            </a:xfrm>
          </p:grpSpPr>
          <p:sp>
            <p:nvSpPr>
              <p:cNvPr id="798" name="Google Shape;798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42"/>
            <p:cNvGrpSpPr/>
            <p:nvPr/>
          </p:nvGrpSpPr>
          <p:grpSpPr>
            <a:xfrm>
              <a:off x="7446650" y="1831250"/>
              <a:ext cx="535300" cy="194950"/>
              <a:chOff x="5054325" y="1441125"/>
              <a:chExt cx="535300" cy="194950"/>
            </a:xfrm>
          </p:grpSpPr>
          <p:sp>
            <p:nvSpPr>
              <p:cNvPr id="801" name="Google Shape;801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468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2;p22">
            <a:extLst>
              <a:ext uri="{FF2B5EF4-FFF2-40B4-BE49-F238E27FC236}">
                <a16:creationId xmlns:a16="http://schemas.microsoft.com/office/drawing/2014/main" id="{89AAA4C9-D8CB-7501-30A8-A60D5CBC63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dirty="0"/>
              <a:t>Expected Results</a:t>
            </a:r>
            <a:endParaRPr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B1B026-B594-F8B1-6CB6-6FD2D06F975B}"/>
              </a:ext>
            </a:extLst>
          </p:cNvPr>
          <p:cNvGrpSpPr/>
          <p:nvPr/>
        </p:nvGrpSpPr>
        <p:grpSpPr>
          <a:xfrm>
            <a:off x="702981" y="1203519"/>
            <a:ext cx="7734437" cy="3306135"/>
            <a:chOff x="453600" y="1217375"/>
            <a:chExt cx="8236800" cy="3458400"/>
          </a:xfrm>
        </p:grpSpPr>
        <p:sp>
          <p:nvSpPr>
            <p:cNvPr id="10" name="Google Shape;123;p22">
              <a:extLst>
                <a:ext uri="{FF2B5EF4-FFF2-40B4-BE49-F238E27FC236}">
                  <a16:creationId xmlns:a16="http://schemas.microsoft.com/office/drawing/2014/main" id="{273EB37C-9C7B-62E9-0A07-4B7EB918A5CC}"/>
                </a:ext>
              </a:extLst>
            </p:cNvPr>
            <p:cNvSpPr/>
            <p:nvPr/>
          </p:nvSpPr>
          <p:spPr>
            <a:xfrm>
              <a:off x="453600" y="1217375"/>
              <a:ext cx="2440200" cy="3458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22">
              <a:extLst>
                <a:ext uri="{FF2B5EF4-FFF2-40B4-BE49-F238E27FC236}">
                  <a16:creationId xmlns:a16="http://schemas.microsoft.com/office/drawing/2014/main" id="{C670038B-41A9-A5F7-73E3-4C3FA63938E5}"/>
                </a:ext>
              </a:extLst>
            </p:cNvPr>
            <p:cNvSpPr/>
            <p:nvPr/>
          </p:nvSpPr>
          <p:spPr>
            <a:xfrm>
              <a:off x="3351888" y="1217375"/>
              <a:ext cx="2440200" cy="3458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22">
              <a:extLst>
                <a:ext uri="{FF2B5EF4-FFF2-40B4-BE49-F238E27FC236}">
                  <a16:creationId xmlns:a16="http://schemas.microsoft.com/office/drawing/2014/main" id="{FB44C0E4-0A54-3B3E-3E83-99C555B8D9B2}"/>
                </a:ext>
              </a:extLst>
            </p:cNvPr>
            <p:cNvSpPr/>
            <p:nvPr/>
          </p:nvSpPr>
          <p:spPr>
            <a:xfrm>
              <a:off x="6250200" y="1217375"/>
              <a:ext cx="2440200" cy="3458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22">
              <a:extLst>
                <a:ext uri="{FF2B5EF4-FFF2-40B4-BE49-F238E27FC236}">
                  <a16:creationId xmlns:a16="http://schemas.microsoft.com/office/drawing/2014/main" id="{5448C281-A326-815C-FDA7-30021531BC76}"/>
                </a:ext>
              </a:extLst>
            </p:cNvPr>
            <p:cNvSpPr txBox="1">
              <a:spLocks/>
            </p:cNvSpPr>
            <p:nvPr/>
          </p:nvSpPr>
          <p:spPr>
            <a:xfrm>
              <a:off x="453600" y="3564550"/>
              <a:ext cx="2440200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Staatliches"/>
                <a:buNone/>
                <a:defRPr sz="3000" b="0" i="0" u="none" strike="noStrike" cap="none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ko-KR" altLang="en-US" sz="2000"/>
                <a:t>소스 코드의</a:t>
              </a:r>
            </a:p>
            <a:p>
              <a:pPr>
                <a:buSzPts val="1100"/>
                <a:buFont typeface="Arial"/>
                <a:buNone/>
              </a:pPr>
              <a:r>
                <a:rPr lang="ko-KR" altLang="en-US" sz="2000"/>
                <a:t>탄소 배출량 절감</a:t>
              </a:r>
            </a:p>
          </p:txBody>
        </p:sp>
        <p:sp>
          <p:nvSpPr>
            <p:cNvPr id="14" name="Google Shape;127;p22">
              <a:extLst>
                <a:ext uri="{FF2B5EF4-FFF2-40B4-BE49-F238E27FC236}">
                  <a16:creationId xmlns:a16="http://schemas.microsoft.com/office/drawing/2014/main" id="{20168D44-A1ED-B49F-3323-3F5DEE947CE6}"/>
                </a:ext>
              </a:extLst>
            </p:cNvPr>
            <p:cNvSpPr txBox="1">
              <a:spLocks/>
            </p:cNvSpPr>
            <p:nvPr/>
          </p:nvSpPr>
          <p:spPr>
            <a:xfrm>
              <a:off x="6250200" y="3564550"/>
              <a:ext cx="2440200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Staatliches"/>
                <a:buNone/>
                <a:defRPr sz="3000" b="0" i="0" u="none" strike="noStrike" cap="none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ko-KR" altLang="en-US" sz="2000" dirty="0"/>
                <a:t>친환경 소프트웨어</a:t>
              </a:r>
            </a:p>
            <a:p>
              <a:pPr>
                <a:buSzPts val="1100"/>
                <a:buFont typeface="Arial"/>
                <a:buNone/>
              </a:pPr>
              <a:r>
                <a:rPr lang="ko-KR" altLang="en-US" sz="2000" dirty="0"/>
                <a:t>엔지니어링</a:t>
              </a:r>
            </a:p>
          </p:txBody>
        </p:sp>
        <p:sp>
          <p:nvSpPr>
            <p:cNvPr id="15" name="Google Shape;128;p22">
              <a:extLst>
                <a:ext uri="{FF2B5EF4-FFF2-40B4-BE49-F238E27FC236}">
                  <a16:creationId xmlns:a16="http://schemas.microsoft.com/office/drawing/2014/main" id="{C2EEDBA4-D060-A920-7296-6130843EA21D}"/>
                </a:ext>
              </a:extLst>
            </p:cNvPr>
            <p:cNvSpPr txBox="1">
              <a:spLocks/>
            </p:cNvSpPr>
            <p:nvPr/>
          </p:nvSpPr>
          <p:spPr>
            <a:xfrm>
              <a:off x="3351900" y="3564550"/>
              <a:ext cx="2440200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Staatliches"/>
                <a:buNone/>
                <a:defRPr sz="3000" b="0" i="0" u="none" strike="noStrike" cap="none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buSzPts val="1100"/>
                <a:buFont typeface="Arial"/>
                <a:buNone/>
              </a:pPr>
              <a:r>
                <a:rPr lang="ko-KR" altLang="en-US" sz="2000" dirty="0"/>
                <a:t>에너지 효율적인</a:t>
              </a:r>
            </a:p>
            <a:p>
              <a:pPr>
                <a:buSzPts val="1100"/>
                <a:buFont typeface="Arial"/>
                <a:buNone/>
              </a:pPr>
              <a:r>
                <a:rPr lang="ko-KR" altLang="en-US" sz="2000" dirty="0"/>
                <a:t>코드 패턴 학습</a:t>
              </a:r>
            </a:p>
          </p:txBody>
        </p:sp>
        <p:pic>
          <p:nvPicPr>
            <p:cNvPr id="16" name="Google Shape;129;p22">
              <a:extLst>
                <a:ext uri="{FF2B5EF4-FFF2-40B4-BE49-F238E27FC236}">
                  <a16:creationId xmlns:a16="http://schemas.microsoft.com/office/drawing/2014/main" id="{B0692589-13CA-C4F0-526B-5DAB86DA93B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74913" y="1490775"/>
              <a:ext cx="1997574" cy="1997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30;p22">
              <a:extLst>
                <a:ext uri="{FF2B5EF4-FFF2-40B4-BE49-F238E27FC236}">
                  <a16:creationId xmlns:a16="http://schemas.microsoft.com/office/drawing/2014/main" id="{E29B9375-563C-2268-3615-08C31BE9BDEC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75925" y="1490775"/>
              <a:ext cx="1997550" cy="199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31;p22">
              <a:extLst>
                <a:ext uri="{FF2B5EF4-FFF2-40B4-BE49-F238E27FC236}">
                  <a16:creationId xmlns:a16="http://schemas.microsoft.com/office/drawing/2014/main" id="{55C64A3C-36D6-1934-9890-7CD8CA29A93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72425" y="1490788"/>
              <a:ext cx="1997550" cy="19975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3577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6;p23">
            <a:extLst>
              <a:ext uri="{FF2B5EF4-FFF2-40B4-BE49-F238E27FC236}">
                <a16:creationId xmlns:a16="http://schemas.microsoft.com/office/drawing/2014/main" id="{CCFBA994-80AA-A145-ECA0-6332C1DB44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991" y="3138425"/>
            <a:ext cx="419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0" b="1" dirty="0"/>
              <a:t>감사합니다</a:t>
            </a:r>
            <a:endParaRPr sz="6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45"/>
          <p:cNvGrpSpPr/>
          <p:nvPr/>
        </p:nvGrpSpPr>
        <p:grpSpPr>
          <a:xfrm>
            <a:off x="4258525" y="1819813"/>
            <a:ext cx="5723675" cy="4352388"/>
            <a:chOff x="4258525" y="1819813"/>
            <a:chExt cx="5723675" cy="4352388"/>
          </a:xfrm>
        </p:grpSpPr>
        <p:grpSp>
          <p:nvGrpSpPr>
            <p:cNvPr id="908" name="Google Shape;908;p45"/>
            <p:cNvGrpSpPr/>
            <p:nvPr/>
          </p:nvGrpSpPr>
          <p:grpSpPr>
            <a:xfrm>
              <a:off x="7895475" y="3028450"/>
              <a:ext cx="535300" cy="194950"/>
              <a:chOff x="5054325" y="1441125"/>
              <a:chExt cx="535300" cy="194950"/>
            </a:xfrm>
          </p:grpSpPr>
          <p:sp>
            <p:nvSpPr>
              <p:cNvPr id="909" name="Google Shape;909;p45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5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45"/>
            <p:cNvGrpSpPr/>
            <p:nvPr/>
          </p:nvGrpSpPr>
          <p:grpSpPr>
            <a:xfrm>
              <a:off x="4258525" y="1883175"/>
              <a:ext cx="5723675" cy="4289025"/>
              <a:chOff x="2315700" y="1184775"/>
              <a:chExt cx="5723675" cy="4289025"/>
            </a:xfrm>
          </p:grpSpPr>
          <p:sp>
            <p:nvSpPr>
              <p:cNvPr id="912" name="Google Shape;912;p45"/>
              <p:cNvSpPr/>
              <p:nvPr/>
            </p:nvSpPr>
            <p:spPr>
              <a:xfrm>
                <a:off x="2315700" y="3585450"/>
                <a:ext cx="5723675" cy="1888350"/>
              </a:xfrm>
              <a:custGeom>
                <a:avLst/>
                <a:gdLst/>
                <a:ahLst/>
                <a:cxnLst/>
                <a:rect l="l" t="t" r="r" b="b"/>
                <a:pathLst>
                  <a:path w="228947" h="75534" extrusionOk="0">
                    <a:moveTo>
                      <a:pt x="228946" y="1"/>
                    </a:moveTo>
                    <a:cubicBezTo>
                      <a:pt x="228946" y="1"/>
                      <a:pt x="201187" y="13171"/>
                      <a:pt x="162466" y="13171"/>
                    </a:cubicBezTo>
                    <a:cubicBezTo>
                      <a:pt x="147716" y="13171"/>
                      <a:pt x="131375" y="11260"/>
                      <a:pt x="114373" y="5982"/>
                    </a:cubicBezTo>
                    <a:cubicBezTo>
                      <a:pt x="100410" y="1711"/>
                      <a:pt x="88185" y="61"/>
                      <a:pt x="77629" y="61"/>
                    </a:cubicBezTo>
                    <a:cubicBezTo>
                      <a:pt x="41886" y="61"/>
                      <a:pt x="25271" y="18976"/>
                      <a:pt x="25116" y="19120"/>
                    </a:cubicBezTo>
                    <a:cubicBezTo>
                      <a:pt x="20680" y="24730"/>
                      <a:pt x="19320" y="29552"/>
                      <a:pt x="23385" y="33231"/>
                    </a:cubicBezTo>
                    <a:cubicBezTo>
                      <a:pt x="38068" y="45982"/>
                      <a:pt x="41545" y="59305"/>
                      <a:pt x="0" y="75533"/>
                    </a:cubicBezTo>
                    <a:lnTo>
                      <a:pt x="228946" y="75533"/>
                    </a:lnTo>
                    <a:lnTo>
                      <a:pt x="2289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5"/>
              <p:cNvSpPr/>
              <p:nvPr/>
            </p:nvSpPr>
            <p:spPr>
              <a:xfrm>
                <a:off x="2798675" y="3590100"/>
                <a:ext cx="3646825" cy="1835025"/>
              </a:xfrm>
              <a:custGeom>
                <a:avLst/>
                <a:gdLst/>
                <a:ahLst/>
                <a:cxnLst/>
                <a:rect l="l" t="t" r="r" b="b"/>
                <a:pathLst>
                  <a:path w="145873" h="73401" extrusionOk="0">
                    <a:moveTo>
                      <a:pt x="52365" y="0"/>
                    </a:moveTo>
                    <a:lnTo>
                      <a:pt x="52365" y="0"/>
                    </a:lnTo>
                    <a:cubicBezTo>
                      <a:pt x="20681" y="1932"/>
                      <a:pt x="5998" y="18748"/>
                      <a:pt x="5797" y="18934"/>
                    </a:cubicBezTo>
                    <a:cubicBezTo>
                      <a:pt x="1361" y="24544"/>
                      <a:pt x="1" y="29366"/>
                      <a:pt x="4066" y="33045"/>
                    </a:cubicBezTo>
                    <a:cubicBezTo>
                      <a:pt x="13138" y="40958"/>
                      <a:pt x="17976" y="49072"/>
                      <a:pt x="10248" y="58160"/>
                    </a:cubicBezTo>
                    <a:cubicBezTo>
                      <a:pt x="11021" y="58732"/>
                      <a:pt x="11979" y="59320"/>
                      <a:pt x="12752" y="59892"/>
                    </a:cubicBezTo>
                    <a:cubicBezTo>
                      <a:pt x="29753" y="71870"/>
                      <a:pt x="44822" y="72256"/>
                      <a:pt x="60479" y="73029"/>
                    </a:cubicBezTo>
                    <a:cubicBezTo>
                      <a:pt x="64733" y="73294"/>
                      <a:pt x="70001" y="73401"/>
                      <a:pt x="75588" y="73401"/>
                    </a:cubicBezTo>
                    <a:cubicBezTo>
                      <a:pt x="90549" y="73401"/>
                      <a:pt x="107798" y="72633"/>
                      <a:pt x="113987" y="72071"/>
                    </a:cubicBezTo>
                    <a:cubicBezTo>
                      <a:pt x="122488" y="71298"/>
                      <a:pt x="145872" y="48686"/>
                      <a:pt x="145872" y="48686"/>
                    </a:cubicBezTo>
                    <a:lnTo>
                      <a:pt x="145872" y="48686"/>
                    </a:lnTo>
                    <a:cubicBezTo>
                      <a:pt x="145872" y="48686"/>
                      <a:pt x="130675" y="50649"/>
                      <a:pt x="111651" y="50649"/>
                    </a:cubicBezTo>
                    <a:cubicBezTo>
                      <a:pt x="86822" y="50649"/>
                      <a:pt x="55474" y="47305"/>
                      <a:pt x="42891" y="31886"/>
                    </a:cubicBezTo>
                    <a:cubicBezTo>
                      <a:pt x="20681" y="4838"/>
                      <a:pt x="52364" y="0"/>
                      <a:pt x="523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5"/>
              <p:cNvSpPr/>
              <p:nvPr/>
            </p:nvSpPr>
            <p:spPr>
              <a:xfrm>
                <a:off x="5206475" y="3015650"/>
                <a:ext cx="202875" cy="1279775"/>
              </a:xfrm>
              <a:custGeom>
                <a:avLst/>
                <a:gdLst/>
                <a:ahLst/>
                <a:cxnLst/>
                <a:rect l="l" t="t" r="r" b="b"/>
                <a:pathLst>
                  <a:path w="8115" h="51191" extrusionOk="0">
                    <a:moveTo>
                      <a:pt x="0" y="1"/>
                    </a:moveTo>
                    <a:lnTo>
                      <a:pt x="0" y="51191"/>
                    </a:lnTo>
                    <a:lnTo>
                      <a:pt x="8114" y="51191"/>
                    </a:lnTo>
                    <a:lnTo>
                      <a:pt x="81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5"/>
              <p:cNvSpPr/>
              <p:nvPr/>
            </p:nvSpPr>
            <p:spPr>
              <a:xfrm>
                <a:off x="4885300" y="2720700"/>
                <a:ext cx="990375" cy="471350"/>
              </a:xfrm>
              <a:custGeom>
                <a:avLst/>
                <a:gdLst/>
                <a:ahLst/>
                <a:cxnLst/>
                <a:rect l="l" t="t" r="r" b="b"/>
                <a:pathLst>
                  <a:path w="39615" h="18854" extrusionOk="0">
                    <a:moveTo>
                      <a:pt x="7157" y="1"/>
                    </a:moveTo>
                    <a:cubicBezTo>
                      <a:pt x="7157" y="1"/>
                      <a:pt x="4251" y="5611"/>
                      <a:pt x="1" y="12365"/>
                    </a:cubicBezTo>
                    <a:cubicBezTo>
                      <a:pt x="549" y="12491"/>
                      <a:pt x="1103" y="12545"/>
                      <a:pt x="1652" y="12545"/>
                    </a:cubicBezTo>
                    <a:cubicBezTo>
                      <a:pt x="5369" y="12545"/>
                      <a:pt x="8888" y="10047"/>
                      <a:pt x="8888" y="10047"/>
                    </a:cubicBezTo>
                    <a:lnTo>
                      <a:pt x="8888" y="10047"/>
                    </a:lnTo>
                    <a:cubicBezTo>
                      <a:pt x="8888" y="10047"/>
                      <a:pt x="7343" y="16229"/>
                      <a:pt x="13726" y="18548"/>
                    </a:cubicBezTo>
                    <a:cubicBezTo>
                      <a:pt x="14233" y="18761"/>
                      <a:pt x="14741" y="18853"/>
                      <a:pt x="15241" y="18853"/>
                    </a:cubicBezTo>
                    <a:cubicBezTo>
                      <a:pt x="17022" y="18853"/>
                      <a:pt x="18701" y="17678"/>
                      <a:pt x="19908" y="16616"/>
                    </a:cubicBezTo>
                    <a:cubicBezTo>
                      <a:pt x="21115" y="17678"/>
                      <a:pt x="22794" y="18853"/>
                      <a:pt x="24575" y="18853"/>
                    </a:cubicBezTo>
                    <a:cubicBezTo>
                      <a:pt x="25075" y="18853"/>
                      <a:pt x="25583" y="18761"/>
                      <a:pt x="26090" y="18548"/>
                    </a:cubicBezTo>
                    <a:cubicBezTo>
                      <a:pt x="32272" y="16229"/>
                      <a:pt x="30913" y="10047"/>
                      <a:pt x="30912" y="10047"/>
                    </a:cubicBezTo>
                    <a:lnTo>
                      <a:pt x="30912" y="10047"/>
                    </a:lnTo>
                    <a:cubicBezTo>
                      <a:pt x="30913" y="10047"/>
                      <a:pt x="34291" y="12545"/>
                      <a:pt x="37971" y="12545"/>
                    </a:cubicBezTo>
                    <a:cubicBezTo>
                      <a:pt x="38516" y="12545"/>
                      <a:pt x="39067" y="12491"/>
                      <a:pt x="39614" y="12365"/>
                    </a:cubicBezTo>
                    <a:cubicBezTo>
                      <a:pt x="35549" y="5611"/>
                      <a:pt x="32458" y="1"/>
                      <a:pt x="32458" y="1"/>
                    </a:cubicBezTo>
                    <a:lnTo>
                      <a:pt x="19908" y="1933"/>
                    </a:lnTo>
                    <a:lnTo>
                      <a:pt x="7157" y="1"/>
                    </a:lnTo>
                    <a:close/>
                  </a:path>
                </a:pathLst>
              </a:custGeom>
              <a:solidFill>
                <a:srgbClr val="6991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5"/>
              <p:cNvSpPr/>
              <p:nvPr/>
            </p:nvSpPr>
            <p:spPr>
              <a:xfrm>
                <a:off x="4534175" y="2962325"/>
                <a:ext cx="1637175" cy="761800"/>
              </a:xfrm>
              <a:custGeom>
                <a:avLst/>
                <a:gdLst/>
                <a:ahLst/>
                <a:cxnLst/>
                <a:rect l="l" t="t" r="r" b="b"/>
                <a:pathLst>
                  <a:path w="65487" h="30472" extrusionOk="0">
                    <a:moveTo>
                      <a:pt x="21824" y="1"/>
                    </a:moveTo>
                    <a:cubicBezTo>
                      <a:pt x="21824" y="1"/>
                      <a:pt x="18305" y="2499"/>
                      <a:pt x="14588" y="2499"/>
                    </a:cubicBezTo>
                    <a:cubicBezTo>
                      <a:pt x="14039" y="2499"/>
                      <a:pt x="13485" y="2445"/>
                      <a:pt x="12937" y="2319"/>
                    </a:cubicBezTo>
                    <a:cubicBezTo>
                      <a:pt x="9073" y="8888"/>
                      <a:pt x="4050" y="16616"/>
                      <a:pt x="0" y="21454"/>
                    </a:cubicBezTo>
                    <a:cubicBezTo>
                      <a:pt x="1459" y="23152"/>
                      <a:pt x="3289" y="23730"/>
                      <a:pt x="5009" y="23730"/>
                    </a:cubicBezTo>
                    <a:cubicBezTo>
                      <a:pt x="7390" y="23730"/>
                      <a:pt x="9559" y="22621"/>
                      <a:pt x="10232" y="21840"/>
                    </a:cubicBezTo>
                    <a:cubicBezTo>
                      <a:pt x="10629" y="25238"/>
                      <a:pt x="14117" y="28190"/>
                      <a:pt x="17586" y="28190"/>
                    </a:cubicBezTo>
                    <a:cubicBezTo>
                      <a:pt x="19245" y="28190"/>
                      <a:pt x="20900" y="27515"/>
                      <a:pt x="22210" y="25889"/>
                    </a:cubicBezTo>
                    <a:cubicBezTo>
                      <a:pt x="23164" y="28990"/>
                      <a:pt x="25961" y="30471"/>
                      <a:pt x="28599" y="30471"/>
                    </a:cubicBezTo>
                    <a:cubicBezTo>
                      <a:pt x="30234" y="30471"/>
                      <a:pt x="31809" y="29901"/>
                      <a:pt x="32844" y="28795"/>
                    </a:cubicBezTo>
                    <a:cubicBezTo>
                      <a:pt x="33802" y="29901"/>
                      <a:pt x="35329" y="30471"/>
                      <a:pt x="36935" y="30471"/>
                    </a:cubicBezTo>
                    <a:cubicBezTo>
                      <a:pt x="39526" y="30471"/>
                      <a:pt x="42323" y="28990"/>
                      <a:pt x="43277" y="25889"/>
                    </a:cubicBezTo>
                    <a:cubicBezTo>
                      <a:pt x="44587" y="27515"/>
                      <a:pt x="46242" y="28190"/>
                      <a:pt x="47901" y="28190"/>
                    </a:cubicBezTo>
                    <a:cubicBezTo>
                      <a:pt x="51370" y="28190"/>
                      <a:pt x="54858" y="25238"/>
                      <a:pt x="55255" y="21840"/>
                    </a:cubicBezTo>
                    <a:cubicBezTo>
                      <a:pt x="56036" y="22621"/>
                      <a:pt x="58187" y="23730"/>
                      <a:pt x="60535" y="23730"/>
                    </a:cubicBezTo>
                    <a:cubicBezTo>
                      <a:pt x="62230" y="23730"/>
                      <a:pt x="64028" y="23152"/>
                      <a:pt x="65487" y="21454"/>
                    </a:cubicBezTo>
                    <a:cubicBezTo>
                      <a:pt x="61437" y="16616"/>
                      <a:pt x="56414" y="8888"/>
                      <a:pt x="52550" y="2319"/>
                    </a:cubicBezTo>
                    <a:cubicBezTo>
                      <a:pt x="52003" y="2445"/>
                      <a:pt x="51452" y="2499"/>
                      <a:pt x="50907" y="2499"/>
                    </a:cubicBezTo>
                    <a:cubicBezTo>
                      <a:pt x="47227" y="2499"/>
                      <a:pt x="43849" y="1"/>
                      <a:pt x="43848" y="1"/>
                    </a:cubicBezTo>
                    <a:lnTo>
                      <a:pt x="43848" y="1"/>
                    </a:lnTo>
                    <a:cubicBezTo>
                      <a:pt x="43849" y="1"/>
                      <a:pt x="45208" y="6183"/>
                      <a:pt x="39026" y="8502"/>
                    </a:cubicBezTo>
                    <a:cubicBezTo>
                      <a:pt x="38519" y="8715"/>
                      <a:pt x="38011" y="8807"/>
                      <a:pt x="37511" y="8807"/>
                    </a:cubicBezTo>
                    <a:cubicBezTo>
                      <a:pt x="35730" y="8807"/>
                      <a:pt x="34051" y="7632"/>
                      <a:pt x="32844" y="6570"/>
                    </a:cubicBezTo>
                    <a:cubicBezTo>
                      <a:pt x="31637" y="7632"/>
                      <a:pt x="29958" y="8807"/>
                      <a:pt x="28177" y="8807"/>
                    </a:cubicBezTo>
                    <a:cubicBezTo>
                      <a:pt x="27677" y="8807"/>
                      <a:pt x="27169" y="8715"/>
                      <a:pt x="26662" y="8502"/>
                    </a:cubicBezTo>
                    <a:cubicBezTo>
                      <a:pt x="20279" y="6183"/>
                      <a:pt x="21824" y="1"/>
                      <a:pt x="218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5"/>
              <p:cNvSpPr/>
              <p:nvPr/>
            </p:nvSpPr>
            <p:spPr>
              <a:xfrm>
                <a:off x="4738150" y="2034975"/>
                <a:ext cx="1139900" cy="1058625"/>
              </a:xfrm>
              <a:custGeom>
                <a:avLst/>
                <a:gdLst/>
                <a:ahLst/>
                <a:cxnLst/>
                <a:rect l="l" t="t" r="r" b="b"/>
                <a:pathLst>
                  <a:path w="45596" h="42345" extrusionOk="0">
                    <a:moveTo>
                      <a:pt x="22798" y="1"/>
                    </a:moveTo>
                    <a:cubicBezTo>
                      <a:pt x="17775" y="8888"/>
                      <a:pt x="7342" y="26863"/>
                      <a:pt x="1" y="33432"/>
                    </a:cubicBezTo>
                    <a:cubicBezTo>
                      <a:pt x="1508" y="35690"/>
                      <a:pt x="3475" y="36418"/>
                      <a:pt x="5387" y="36418"/>
                    </a:cubicBezTo>
                    <a:cubicBezTo>
                      <a:pt x="8868" y="36418"/>
                      <a:pt x="12164" y="34004"/>
                      <a:pt x="12164" y="34004"/>
                    </a:cubicBezTo>
                    <a:lnTo>
                      <a:pt x="12164" y="34004"/>
                    </a:lnTo>
                    <a:cubicBezTo>
                      <a:pt x="12164" y="34004"/>
                      <a:pt x="10820" y="39800"/>
                      <a:pt x="16801" y="42118"/>
                    </a:cubicBezTo>
                    <a:cubicBezTo>
                      <a:pt x="17272" y="42275"/>
                      <a:pt x="17734" y="42345"/>
                      <a:pt x="18186" y="42345"/>
                    </a:cubicBezTo>
                    <a:cubicBezTo>
                      <a:pt x="19961" y="42345"/>
                      <a:pt x="21566" y="41270"/>
                      <a:pt x="22798" y="40186"/>
                    </a:cubicBezTo>
                    <a:cubicBezTo>
                      <a:pt x="23870" y="41270"/>
                      <a:pt x="25560" y="42345"/>
                      <a:pt x="27282" y="42345"/>
                    </a:cubicBezTo>
                    <a:cubicBezTo>
                      <a:pt x="27721" y="42345"/>
                      <a:pt x="28161" y="42275"/>
                      <a:pt x="28594" y="42118"/>
                    </a:cubicBezTo>
                    <a:cubicBezTo>
                      <a:pt x="34575" y="39800"/>
                      <a:pt x="33416" y="34004"/>
                      <a:pt x="33416" y="34004"/>
                    </a:cubicBezTo>
                    <a:lnTo>
                      <a:pt x="33416" y="34004"/>
                    </a:lnTo>
                    <a:cubicBezTo>
                      <a:pt x="33416" y="34004"/>
                      <a:pt x="36719" y="36418"/>
                      <a:pt x="40204" y="36418"/>
                    </a:cubicBezTo>
                    <a:cubicBezTo>
                      <a:pt x="42119" y="36418"/>
                      <a:pt x="44088" y="35690"/>
                      <a:pt x="45595" y="33432"/>
                    </a:cubicBezTo>
                    <a:cubicBezTo>
                      <a:pt x="38053" y="26863"/>
                      <a:pt x="27620" y="8888"/>
                      <a:pt x="22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5"/>
              <p:cNvSpPr/>
              <p:nvPr/>
            </p:nvSpPr>
            <p:spPr>
              <a:xfrm>
                <a:off x="4011275" y="2532525"/>
                <a:ext cx="284800" cy="1758125"/>
              </a:xfrm>
              <a:custGeom>
                <a:avLst/>
                <a:gdLst/>
                <a:ahLst/>
                <a:cxnLst/>
                <a:rect l="l" t="t" r="r" b="b"/>
                <a:pathLst>
                  <a:path w="11392" h="70325" extrusionOk="0">
                    <a:moveTo>
                      <a:pt x="1" y="1"/>
                    </a:moveTo>
                    <a:lnTo>
                      <a:pt x="1" y="70325"/>
                    </a:lnTo>
                    <a:lnTo>
                      <a:pt x="11392" y="70325"/>
                    </a:lnTo>
                    <a:lnTo>
                      <a:pt x="1139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5"/>
              <p:cNvSpPr/>
              <p:nvPr/>
            </p:nvSpPr>
            <p:spPr>
              <a:xfrm>
                <a:off x="3474975" y="2112125"/>
                <a:ext cx="1357425" cy="646300"/>
              </a:xfrm>
              <a:custGeom>
                <a:avLst/>
                <a:gdLst/>
                <a:ahLst/>
                <a:cxnLst/>
                <a:rect l="l" t="t" r="r" b="b"/>
                <a:pathLst>
                  <a:path w="54297" h="25852" extrusionOk="0">
                    <a:moveTo>
                      <a:pt x="9861" y="1"/>
                    </a:moveTo>
                    <a:cubicBezTo>
                      <a:pt x="9861" y="1"/>
                      <a:pt x="5611" y="7729"/>
                      <a:pt x="0" y="17002"/>
                    </a:cubicBezTo>
                    <a:cubicBezTo>
                      <a:pt x="742" y="17176"/>
                      <a:pt x="1489" y="17252"/>
                      <a:pt x="2230" y="17252"/>
                    </a:cubicBezTo>
                    <a:cubicBezTo>
                      <a:pt x="7276" y="17252"/>
                      <a:pt x="11978" y="13726"/>
                      <a:pt x="11979" y="13725"/>
                    </a:cubicBezTo>
                    <a:lnTo>
                      <a:pt x="11979" y="13725"/>
                    </a:lnTo>
                    <a:cubicBezTo>
                      <a:pt x="11978" y="13726"/>
                      <a:pt x="10047" y="22025"/>
                      <a:pt x="18748" y="25503"/>
                    </a:cubicBezTo>
                    <a:cubicBezTo>
                      <a:pt x="19391" y="25744"/>
                      <a:pt x="20033" y="25851"/>
                      <a:pt x="20666" y="25851"/>
                    </a:cubicBezTo>
                    <a:cubicBezTo>
                      <a:pt x="23082" y="25851"/>
                      <a:pt x="25371" y="24290"/>
                      <a:pt x="27048" y="22613"/>
                    </a:cubicBezTo>
                    <a:cubicBezTo>
                      <a:pt x="28738" y="24290"/>
                      <a:pt x="31145" y="25851"/>
                      <a:pt x="33610" y="25851"/>
                    </a:cubicBezTo>
                    <a:cubicBezTo>
                      <a:pt x="34256" y="25851"/>
                      <a:pt x="34906" y="25744"/>
                      <a:pt x="35549" y="25503"/>
                    </a:cubicBezTo>
                    <a:cubicBezTo>
                      <a:pt x="44250" y="22025"/>
                      <a:pt x="42318" y="13726"/>
                      <a:pt x="42318" y="13725"/>
                    </a:cubicBezTo>
                    <a:lnTo>
                      <a:pt x="42318" y="13725"/>
                    </a:lnTo>
                    <a:cubicBezTo>
                      <a:pt x="42319" y="13726"/>
                      <a:pt x="47020" y="17252"/>
                      <a:pt x="52067" y="17252"/>
                    </a:cubicBezTo>
                    <a:cubicBezTo>
                      <a:pt x="52807" y="17252"/>
                      <a:pt x="53555" y="17176"/>
                      <a:pt x="54296" y="17002"/>
                    </a:cubicBezTo>
                    <a:cubicBezTo>
                      <a:pt x="48686" y="7729"/>
                      <a:pt x="44436" y="1"/>
                      <a:pt x="44436" y="1"/>
                    </a:cubicBezTo>
                    <a:lnTo>
                      <a:pt x="27048" y="2520"/>
                    </a:lnTo>
                    <a:lnTo>
                      <a:pt x="9861" y="1"/>
                    </a:lnTo>
                    <a:close/>
                  </a:path>
                </a:pathLst>
              </a:custGeom>
              <a:solidFill>
                <a:srgbClr val="6991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5"/>
              <p:cNvSpPr/>
              <p:nvPr/>
            </p:nvSpPr>
            <p:spPr>
              <a:xfrm>
                <a:off x="3025975" y="2455250"/>
                <a:ext cx="2255425" cy="1047525"/>
              </a:xfrm>
              <a:custGeom>
                <a:avLst/>
                <a:gdLst/>
                <a:ahLst/>
                <a:cxnLst/>
                <a:rect l="l" t="t" r="r" b="b"/>
                <a:pathLst>
                  <a:path w="90217" h="41901" extrusionOk="0">
                    <a:moveTo>
                      <a:pt x="29939" y="0"/>
                    </a:moveTo>
                    <a:cubicBezTo>
                      <a:pt x="29938" y="1"/>
                      <a:pt x="25236" y="3527"/>
                      <a:pt x="20190" y="3527"/>
                    </a:cubicBezTo>
                    <a:cubicBezTo>
                      <a:pt x="19449" y="3527"/>
                      <a:pt x="18702" y="3451"/>
                      <a:pt x="17960" y="3277"/>
                    </a:cubicBezTo>
                    <a:cubicBezTo>
                      <a:pt x="12551" y="12365"/>
                      <a:pt x="5596" y="22983"/>
                      <a:pt x="1" y="29552"/>
                    </a:cubicBezTo>
                    <a:cubicBezTo>
                      <a:pt x="2065" y="31868"/>
                      <a:pt x="4628" y="32663"/>
                      <a:pt x="7020" y="32663"/>
                    </a:cubicBezTo>
                    <a:cubicBezTo>
                      <a:pt x="10216" y="32663"/>
                      <a:pt x="13106" y="31244"/>
                      <a:pt x="14096" y="30139"/>
                    </a:cubicBezTo>
                    <a:cubicBezTo>
                      <a:pt x="14618" y="34700"/>
                      <a:pt x="19367" y="38823"/>
                      <a:pt x="24181" y="38823"/>
                    </a:cubicBezTo>
                    <a:cubicBezTo>
                      <a:pt x="26497" y="38823"/>
                      <a:pt x="28829" y="37868"/>
                      <a:pt x="30711" y="35549"/>
                    </a:cubicBezTo>
                    <a:cubicBezTo>
                      <a:pt x="31893" y="39915"/>
                      <a:pt x="35675" y="41901"/>
                      <a:pt x="39231" y="41901"/>
                    </a:cubicBezTo>
                    <a:cubicBezTo>
                      <a:pt x="41490" y="41901"/>
                      <a:pt x="43657" y="41099"/>
                      <a:pt x="45008" y="39598"/>
                    </a:cubicBezTo>
                    <a:cubicBezTo>
                      <a:pt x="46437" y="41099"/>
                      <a:pt x="48622" y="41901"/>
                      <a:pt x="50885" y="41901"/>
                    </a:cubicBezTo>
                    <a:cubicBezTo>
                      <a:pt x="54446" y="41901"/>
                      <a:pt x="58201" y="39915"/>
                      <a:pt x="59505" y="35549"/>
                    </a:cubicBezTo>
                    <a:cubicBezTo>
                      <a:pt x="61388" y="37868"/>
                      <a:pt x="63719" y="38823"/>
                      <a:pt x="66029" y="38823"/>
                    </a:cubicBezTo>
                    <a:cubicBezTo>
                      <a:pt x="70828" y="38823"/>
                      <a:pt x="75533" y="34700"/>
                      <a:pt x="75920" y="30139"/>
                    </a:cubicBezTo>
                    <a:cubicBezTo>
                      <a:pt x="77024" y="31244"/>
                      <a:pt x="79964" y="32663"/>
                      <a:pt x="83181" y="32663"/>
                    </a:cubicBezTo>
                    <a:cubicBezTo>
                      <a:pt x="85589" y="32663"/>
                      <a:pt x="88152" y="31868"/>
                      <a:pt x="90216" y="29552"/>
                    </a:cubicBezTo>
                    <a:cubicBezTo>
                      <a:pt x="84420" y="22983"/>
                      <a:pt x="77666" y="12365"/>
                      <a:pt x="72256" y="3277"/>
                    </a:cubicBezTo>
                    <a:cubicBezTo>
                      <a:pt x="71515" y="3451"/>
                      <a:pt x="70767" y="3527"/>
                      <a:pt x="70027" y="3527"/>
                    </a:cubicBezTo>
                    <a:cubicBezTo>
                      <a:pt x="64980" y="3527"/>
                      <a:pt x="60279" y="1"/>
                      <a:pt x="60278" y="0"/>
                    </a:cubicBezTo>
                    <a:lnTo>
                      <a:pt x="60278" y="0"/>
                    </a:lnTo>
                    <a:cubicBezTo>
                      <a:pt x="60278" y="1"/>
                      <a:pt x="62210" y="8300"/>
                      <a:pt x="53509" y="11778"/>
                    </a:cubicBezTo>
                    <a:cubicBezTo>
                      <a:pt x="52866" y="12019"/>
                      <a:pt x="52216" y="12126"/>
                      <a:pt x="51570" y="12126"/>
                    </a:cubicBezTo>
                    <a:cubicBezTo>
                      <a:pt x="49105" y="12126"/>
                      <a:pt x="46698" y="10565"/>
                      <a:pt x="45008" y="8888"/>
                    </a:cubicBezTo>
                    <a:cubicBezTo>
                      <a:pt x="43331" y="10565"/>
                      <a:pt x="41042" y="12126"/>
                      <a:pt x="38626" y="12126"/>
                    </a:cubicBezTo>
                    <a:cubicBezTo>
                      <a:pt x="37993" y="12126"/>
                      <a:pt x="37351" y="12019"/>
                      <a:pt x="36708" y="11778"/>
                    </a:cubicBezTo>
                    <a:cubicBezTo>
                      <a:pt x="28007" y="8300"/>
                      <a:pt x="29938" y="1"/>
                      <a:pt x="29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5"/>
              <p:cNvSpPr/>
              <p:nvPr/>
            </p:nvSpPr>
            <p:spPr>
              <a:xfrm>
                <a:off x="3368725" y="1184775"/>
                <a:ext cx="1569925" cy="1448700"/>
              </a:xfrm>
              <a:custGeom>
                <a:avLst/>
                <a:gdLst/>
                <a:ahLst/>
                <a:cxnLst/>
                <a:rect l="l" t="t" r="r" b="b"/>
                <a:pathLst>
                  <a:path w="62797" h="57948" extrusionOk="0">
                    <a:moveTo>
                      <a:pt x="31298" y="1"/>
                    </a:moveTo>
                    <a:cubicBezTo>
                      <a:pt x="24544" y="12180"/>
                      <a:pt x="10247" y="36708"/>
                      <a:pt x="0" y="45796"/>
                    </a:cubicBezTo>
                    <a:cubicBezTo>
                      <a:pt x="2091" y="48825"/>
                      <a:pt x="4768" y="49811"/>
                      <a:pt x="7368" y="49811"/>
                    </a:cubicBezTo>
                    <a:cubicBezTo>
                      <a:pt x="12225" y="49811"/>
                      <a:pt x="16816" y="46368"/>
                      <a:pt x="16816" y="46368"/>
                    </a:cubicBezTo>
                    <a:lnTo>
                      <a:pt x="16816" y="46368"/>
                    </a:lnTo>
                    <a:cubicBezTo>
                      <a:pt x="16816" y="46369"/>
                      <a:pt x="15070" y="54483"/>
                      <a:pt x="23184" y="57574"/>
                    </a:cubicBezTo>
                    <a:cubicBezTo>
                      <a:pt x="23876" y="57833"/>
                      <a:pt x="24568" y="57948"/>
                      <a:pt x="25247" y="57948"/>
                    </a:cubicBezTo>
                    <a:cubicBezTo>
                      <a:pt x="27601" y="57948"/>
                      <a:pt x="29798" y="56569"/>
                      <a:pt x="31298" y="55070"/>
                    </a:cubicBezTo>
                    <a:cubicBezTo>
                      <a:pt x="32953" y="56569"/>
                      <a:pt x="35186" y="57948"/>
                      <a:pt x="37454" y="57948"/>
                    </a:cubicBezTo>
                    <a:cubicBezTo>
                      <a:pt x="38108" y="57948"/>
                      <a:pt x="38765" y="57833"/>
                      <a:pt x="39412" y="57574"/>
                    </a:cubicBezTo>
                    <a:cubicBezTo>
                      <a:pt x="47727" y="54483"/>
                      <a:pt x="45981" y="46369"/>
                      <a:pt x="45981" y="46368"/>
                    </a:cubicBezTo>
                    <a:lnTo>
                      <a:pt x="45981" y="46368"/>
                    </a:lnTo>
                    <a:cubicBezTo>
                      <a:pt x="45981" y="46368"/>
                      <a:pt x="50571" y="49811"/>
                      <a:pt x="55429" y="49811"/>
                    </a:cubicBezTo>
                    <a:cubicBezTo>
                      <a:pt x="58029" y="49811"/>
                      <a:pt x="60706" y="48825"/>
                      <a:pt x="62797" y="45796"/>
                    </a:cubicBezTo>
                    <a:cubicBezTo>
                      <a:pt x="52550" y="36708"/>
                      <a:pt x="38068" y="12180"/>
                      <a:pt x="312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5"/>
            <p:cNvGrpSpPr/>
            <p:nvPr/>
          </p:nvGrpSpPr>
          <p:grpSpPr>
            <a:xfrm>
              <a:off x="4914400" y="1819813"/>
              <a:ext cx="535300" cy="194950"/>
              <a:chOff x="5054325" y="1441125"/>
              <a:chExt cx="535300" cy="194950"/>
            </a:xfrm>
          </p:grpSpPr>
          <p:sp>
            <p:nvSpPr>
              <p:cNvPr id="923" name="Google Shape;923;p45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5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5"/>
            <p:cNvGrpSpPr/>
            <p:nvPr/>
          </p:nvGrpSpPr>
          <p:grpSpPr>
            <a:xfrm>
              <a:off x="5371150" y="2319575"/>
              <a:ext cx="535300" cy="194950"/>
              <a:chOff x="5054325" y="1441125"/>
              <a:chExt cx="535300" cy="194950"/>
            </a:xfrm>
          </p:grpSpPr>
          <p:sp>
            <p:nvSpPr>
              <p:cNvPr id="926" name="Google Shape;926;p45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5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8" name="Google Shape;928;p45"/>
            <p:cNvGrpSpPr/>
            <p:nvPr/>
          </p:nvGrpSpPr>
          <p:grpSpPr>
            <a:xfrm>
              <a:off x="6836525" y="2014775"/>
              <a:ext cx="849625" cy="361525"/>
              <a:chOff x="6579350" y="2014775"/>
              <a:chExt cx="849625" cy="361525"/>
            </a:xfrm>
          </p:grpSpPr>
          <p:grpSp>
            <p:nvGrpSpPr>
              <p:cNvPr id="929" name="Google Shape;929;p45"/>
              <p:cNvGrpSpPr/>
              <p:nvPr/>
            </p:nvGrpSpPr>
            <p:grpSpPr>
              <a:xfrm>
                <a:off x="6579350" y="2014775"/>
                <a:ext cx="535300" cy="194950"/>
                <a:chOff x="5054325" y="1441125"/>
                <a:chExt cx="535300" cy="194950"/>
              </a:xfrm>
            </p:grpSpPr>
            <p:sp>
              <p:nvSpPr>
                <p:cNvPr id="930" name="Google Shape;930;p45"/>
                <p:cNvSpPr/>
                <p:nvPr/>
              </p:nvSpPr>
              <p:spPr>
                <a:xfrm>
                  <a:off x="5054325" y="1441125"/>
                  <a:ext cx="535300" cy="19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2" h="7798" extrusionOk="0">
                      <a:moveTo>
                        <a:pt x="10492" y="1"/>
                      </a:moveTo>
                      <a:cubicBezTo>
                        <a:pt x="8476" y="1"/>
                        <a:pt x="6692" y="1553"/>
                        <a:pt x="6477" y="3337"/>
                      </a:cubicBezTo>
                      <a:cubicBezTo>
                        <a:pt x="6031" y="3123"/>
                        <a:pt x="5799" y="3123"/>
                        <a:pt x="5353" y="3123"/>
                      </a:cubicBezTo>
                      <a:cubicBezTo>
                        <a:pt x="3801" y="3123"/>
                        <a:pt x="2677" y="4229"/>
                        <a:pt x="2463" y="5568"/>
                      </a:cubicBezTo>
                      <a:lnTo>
                        <a:pt x="2017" y="5568"/>
                      </a:lnTo>
                      <a:cubicBezTo>
                        <a:pt x="893" y="5568"/>
                        <a:pt x="1" y="6460"/>
                        <a:pt x="1" y="7584"/>
                      </a:cubicBezTo>
                      <a:lnTo>
                        <a:pt x="1" y="7798"/>
                      </a:lnTo>
                      <a:lnTo>
                        <a:pt x="21412" y="7798"/>
                      </a:lnTo>
                      <a:lnTo>
                        <a:pt x="21412" y="7584"/>
                      </a:lnTo>
                      <a:cubicBezTo>
                        <a:pt x="21412" y="6460"/>
                        <a:pt x="20520" y="5568"/>
                        <a:pt x="19413" y="5568"/>
                      </a:cubicBezTo>
                      <a:lnTo>
                        <a:pt x="18967" y="5568"/>
                      </a:lnTo>
                      <a:cubicBezTo>
                        <a:pt x="18735" y="4015"/>
                        <a:pt x="17397" y="2891"/>
                        <a:pt x="15845" y="2891"/>
                      </a:cubicBezTo>
                      <a:cubicBezTo>
                        <a:pt x="15399" y="2891"/>
                        <a:pt x="14721" y="2891"/>
                        <a:pt x="14275" y="3337"/>
                      </a:cubicBezTo>
                      <a:cubicBezTo>
                        <a:pt x="14061" y="1339"/>
                        <a:pt x="12276" y="1"/>
                        <a:pt x="104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5"/>
                <p:cNvSpPr/>
                <p:nvPr/>
              </p:nvSpPr>
              <p:spPr>
                <a:xfrm>
                  <a:off x="5127025" y="1513400"/>
                  <a:ext cx="339950" cy="12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8" h="4907" extrusionOk="0">
                      <a:moveTo>
                        <a:pt x="6692" y="0"/>
                      </a:moveTo>
                      <a:cubicBezTo>
                        <a:pt x="5354" y="0"/>
                        <a:pt x="4462" y="892"/>
                        <a:pt x="4230" y="2016"/>
                      </a:cubicBezTo>
                      <a:cubicBezTo>
                        <a:pt x="4016" y="2016"/>
                        <a:pt x="3784" y="1784"/>
                        <a:pt x="3338" y="1784"/>
                      </a:cubicBezTo>
                      <a:cubicBezTo>
                        <a:pt x="2445" y="1784"/>
                        <a:pt x="1785" y="2462"/>
                        <a:pt x="1553" y="3355"/>
                      </a:cubicBezTo>
                      <a:lnTo>
                        <a:pt x="1339" y="3355"/>
                      </a:lnTo>
                      <a:cubicBezTo>
                        <a:pt x="661" y="3355"/>
                        <a:pt x="1" y="4015"/>
                        <a:pt x="1" y="4693"/>
                      </a:cubicBezTo>
                      <a:lnTo>
                        <a:pt x="1" y="4907"/>
                      </a:lnTo>
                      <a:lnTo>
                        <a:pt x="13597" y="4907"/>
                      </a:lnTo>
                      <a:lnTo>
                        <a:pt x="13597" y="4693"/>
                      </a:lnTo>
                      <a:cubicBezTo>
                        <a:pt x="13597" y="4015"/>
                        <a:pt x="13151" y="3355"/>
                        <a:pt x="12491" y="3355"/>
                      </a:cubicBezTo>
                      <a:cubicBezTo>
                        <a:pt x="12259" y="3355"/>
                        <a:pt x="12259" y="3355"/>
                        <a:pt x="12045" y="3569"/>
                      </a:cubicBezTo>
                      <a:cubicBezTo>
                        <a:pt x="12045" y="2462"/>
                        <a:pt x="11153" y="1784"/>
                        <a:pt x="10260" y="1784"/>
                      </a:cubicBezTo>
                      <a:cubicBezTo>
                        <a:pt x="9814" y="1784"/>
                        <a:pt x="9582" y="1784"/>
                        <a:pt x="9136" y="2016"/>
                      </a:cubicBezTo>
                      <a:cubicBezTo>
                        <a:pt x="8922" y="892"/>
                        <a:pt x="8030" y="0"/>
                        <a:pt x="6692" y="0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2" name="Google Shape;932;p45"/>
              <p:cNvGrpSpPr/>
              <p:nvPr/>
            </p:nvGrpSpPr>
            <p:grpSpPr>
              <a:xfrm>
                <a:off x="6893675" y="2181350"/>
                <a:ext cx="535300" cy="194950"/>
                <a:chOff x="5054325" y="1441125"/>
                <a:chExt cx="535300" cy="194950"/>
              </a:xfrm>
            </p:grpSpPr>
            <p:sp>
              <p:nvSpPr>
                <p:cNvPr id="933" name="Google Shape;933;p45"/>
                <p:cNvSpPr/>
                <p:nvPr/>
              </p:nvSpPr>
              <p:spPr>
                <a:xfrm>
                  <a:off x="5054325" y="1441125"/>
                  <a:ext cx="535300" cy="19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2" h="7798" extrusionOk="0">
                      <a:moveTo>
                        <a:pt x="10492" y="1"/>
                      </a:moveTo>
                      <a:cubicBezTo>
                        <a:pt x="8476" y="1"/>
                        <a:pt x="6692" y="1553"/>
                        <a:pt x="6477" y="3337"/>
                      </a:cubicBezTo>
                      <a:cubicBezTo>
                        <a:pt x="6031" y="3123"/>
                        <a:pt x="5799" y="3123"/>
                        <a:pt x="5353" y="3123"/>
                      </a:cubicBezTo>
                      <a:cubicBezTo>
                        <a:pt x="3801" y="3123"/>
                        <a:pt x="2677" y="4229"/>
                        <a:pt x="2463" y="5568"/>
                      </a:cubicBezTo>
                      <a:lnTo>
                        <a:pt x="2017" y="5568"/>
                      </a:lnTo>
                      <a:cubicBezTo>
                        <a:pt x="893" y="5568"/>
                        <a:pt x="1" y="6460"/>
                        <a:pt x="1" y="7584"/>
                      </a:cubicBezTo>
                      <a:lnTo>
                        <a:pt x="1" y="7798"/>
                      </a:lnTo>
                      <a:lnTo>
                        <a:pt x="21412" y="7798"/>
                      </a:lnTo>
                      <a:lnTo>
                        <a:pt x="21412" y="7584"/>
                      </a:lnTo>
                      <a:cubicBezTo>
                        <a:pt x="21412" y="6460"/>
                        <a:pt x="20520" y="5568"/>
                        <a:pt x="19413" y="5568"/>
                      </a:cubicBezTo>
                      <a:lnTo>
                        <a:pt x="18967" y="5568"/>
                      </a:lnTo>
                      <a:cubicBezTo>
                        <a:pt x="18735" y="4015"/>
                        <a:pt x="17397" y="2891"/>
                        <a:pt x="15845" y="2891"/>
                      </a:cubicBezTo>
                      <a:cubicBezTo>
                        <a:pt x="15399" y="2891"/>
                        <a:pt x="14721" y="2891"/>
                        <a:pt x="14275" y="3337"/>
                      </a:cubicBezTo>
                      <a:cubicBezTo>
                        <a:pt x="14061" y="1339"/>
                        <a:pt x="12276" y="1"/>
                        <a:pt x="104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5"/>
                <p:cNvSpPr/>
                <p:nvPr/>
              </p:nvSpPr>
              <p:spPr>
                <a:xfrm>
                  <a:off x="5127025" y="1513400"/>
                  <a:ext cx="339950" cy="12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8" h="4907" extrusionOk="0">
                      <a:moveTo>
                        <a:pt x="6692" y="0"/>
                      </a:moveTo>
                      <a:cubicBezTo>
                        <a:pt x="5354" y="0"/>
                        <a:pt x="4462" y="892"/>
                        <a:pt x="4230" y="2016"/>
                      </a:cubicBezTo>
                      <a:cubicBezTo>
                        <a:pt x="4016" y="2016"/>
                        <a:pt x="3784" y="1784"/>
                        <a:pt x="3338" y="1784"/>
                      </a:cubicBezTo>
                      <a:cubicBezTo>
                        <a:pt x="2445" y="1784"/>
                        <a:pt x="1785" y="2462"/>
                        <a:pt x="1553" y="3355"/>
                      </a:cubicBezTo>
                      <a:lnTo>
                        <a:pt x="1339" y="3355"/>
                      </a:lnTo>
                      <a:cubicBezTo>
                        <a:pt x="661" y="3355"/>
                        <a:pt x="1" y="4015"/>
                        <a:pt x="1" y="4693"/>
                      </a:cubicBezTo>
                      <a:lnTo>
                        <a:pt x="1" y="4907"/>
                      </a:lnTo>
                      <a:lnTo>
                        <a:pt x="13597" y="4907"/>
                      </a:lnTo>
                      <a:lnTo>
                        <a:pt x="13597" y="4693"/>
                      </a:lnTo>
                      <a:cubicBezTo>
                        <a:pt x="13597" y="4015"/>
                        <a:pt x="13151" y="3355"/>
                        <a:pt x="12491" y="3355"/>
                      </a:cubicBezTo>
                      <a:cubicBezTo>
                        <a:pt x="12259" y="3355"/>
                        <a:pt x="12259" y="3355"/>
                        <a:pt x="12045" y="3569"/>
                      </a:cubicBezTo>
                      <a:cubicBezTo>
                        <a:pt x="12045" y="2462"/>
                        <a:pt x="11153" y="1784"/>
                        <a:pt x="10260" y="1784"/>
                      </a:cubicBezTo>
                      <a:cubicBezTo>
                        <a:pt x="9814" y="1784"/>
                        <a:pt x="9582" y="1784"/>
                        <a:pt x="9136" y="2016"/>
                      </a:cubicBezTo>
                      <a:cubicBezTo>
                        <a:pt x="8922" y="892"/>
                        <a:pt x="8030" y="0"/>
                        <a:pt x="6692" y="0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Google Shape;692;p42">
            <a:extLst>
              <a:ext uri="{FF2B5EF4-FFF2-40B4-BE49-F238E27FC236}">
                <a16:creationId xmlns:a16="http://schemas.microsoft.com/office/drawing/2014/main" id="{C4B308C6-000D-3B5F-81F6-F5676063BC9A}"/>
              </a:ext>
            </a:extLst>
          </p:cNvPr>
          <p:cNvSpPr txBox="1">
            <a:spLocks/>
          </p:cNvSpPr>
          <p:nvPr/>
        </p:nvSpPr>
        <p:spPr>
          <a:xfrm>
            <a:off x="417726" y="1569647"/>
            <a:ext cx="4407149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5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Appendix</a:t>
            </a:r>
          </a:p>
        </p:txBody>
      </p:sp>
      <p:sp>
        <p:nvSpPr>
          <p:cNvPr id="7" name="Google Shape;694;p42">
            <a:extLst>
              <a:ext uri="{FF2B5EF4-FFF2-40B4-BE49-F238E27FC236}">
                <a16:creationId xmlns:a16="http://schemas.microsoft.com/office/drawing/2014/main" id="{66B86EBB-925A-5567-04D3-D4D2ECE22DDD}"/>
              </a:ext>
            </a:extLst>
          </p:cNvPr>
          <p:cNvSpPr/>
          <p:nvPr/>
        </p:nvSpPr>
        <p:spPr>
          <a:xfrm>
            <a:off x="5415970" y="3326605"/>
            <a:ext cx="1669" cy="22"/>
          </a:xfrm>
          <a:custGeom>
            <a:avLst/>
            <a:gdLst/>
            <a:ahLst/>
            <a:cxnLst/>
            <a:rect l="l" t="t" r="r" b="b"/>
            <a:pathLst>
              <a:path w="75" h="1" extrusionOk="0">
                <a:moveTo>
                  <a:pt x="74" y="0"/>
                </a:moveTo>
                <a:lnTo>
                  <a:pt x="74" y="0"/>
                </a:lnTo>
                <a:lnTo>
                  <a:pt x="50" y="0"/>
                </a:lnTo>
                <a:lnTo>
                  <a:pt x="50" y="0"/>
                </a:lnTo>
                <a:lnTo>
                  <a:pt x="24" y="0"/>
                </a:lnTo>
                <a:lnTo>
                  <a:pt x="50" y="0"/>
                </a:lnTo>
                <a:lnTo>
                  <a:pt x="74" y="0"/>
                </a:lnTo>
                <a:close/>
                <a:moveTo>
                  <a:pt x="0" y="0"/>
                </a:moveTo>
                <a:lnTo>
                  <a:pt x="24" y="0"/>
                </a:lnTo>
                <a:close/>
              </a:path>
            </a:pathLst>
          </a:custGeom>
          <a:solidFill>
            <a:srgbClr val="1D5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07;p42">
            <a:extLst>
              <a:ext uri="{FF2B5EF4-FFF2-40B4-BE49-F238E27FC236}">
                <a16:creationId xmlns:a16="http://schemas.microsoft.com/office/drawing/2014/main" id="{0B973472-CF2D-B759-E99B-598DFB09931B}"/>
              </a:ext>
            </a:extLst>
          </p:cNvPr>
          <p:cNvSpPr/>
          <p:nvPr/>
        </p:nvSpPr>
        <p:spPr>
          <a:xfrm>
            <a:off x="5417083" y="3326605"/>
            <a:ext cx="4473" cy="22"/>
          </a:xfrm>
          <a:custGeom>
            <a:avLst/>
            <a:gdLst/>
            <a:ahLst/>
            <a:cxnLst/>
            <a:rect l="l" t="t" r="r" b="b"/>
            <a:pathLst>
              <a:path w="201" h="1" extrusionOk="0">
                <a:moveTo>
                  <a:pt x="24" y="0"/>
                </a:moveTo>
                <a:lnTo>
                  <a:pt x="0" y="0"/>
                </a:lnTo>
                <a:lnTo>
                  <a:pt x="24" y="0"/>
                </a:lnTo>
                <a:close/>
                <a:moveTo>
                  <a:pt x="50" y="0"/>
                </a:moveTo>
                <a:lnTo>
                  <a:pt x="24" y="0"/>
                </a:lnTo>
                <a:lnTo>
                  <a:pt x="50" y="0"/>
                </a:lnTo>
                <a:close/>
                <a:moveTo>
                  <a:pt x="74" y="0"/>
                </a:moveTo>
                <a:lnTo>
                  <a:pt x="50" y="0"/>
                </a:lnTo>
                <a:lnTo>
                  <a:pt x="74" y="0"/>
                </a:lnTo>
                <a:close/>
                <a:moveTo>
                  <a:pt x="100" y="0"/>
                </a:moveTo>
                <a:lnTo>
                  <a:pt x="74" y="0"/>
                </a:lnTo>
                <a:lnTo>
                  <a:pt x="100" y="0"/>
                </a:lnTo>
                <a:close/>
                <a:moveTo>
                  <a:pt x="124" y="0"/>
                </a:moveTo>
                <a:lnTo>
                  <a:pt x="100" y="0"/>
                </a:lnTo>
                <a:lnTo>
                  <a:pt x="124" y="0"/>
                </a:lnTo>
                <a:close/>
                <a:moveTo>
                  <a:pt x="124" y="0"/>
                </a:moveTo>
                <a:lnTo>
                  <a:pt x="124" y="0"/>
                </a:lnTo>
                <a:lnTo>
                  <a:pt x="124" y="0"/>
                </a:lnTo>
                <a:close/>
                <a:moveTo>
                  <a:pt x="150" y="0"/>
                </a:moveTo>
                <a:lnTo>
                  <a:pt x="150" y="0"/>
                </a:lnTo>
                <a:lnTo>
                  <a:pt x="150" y="0"/>
                </a:lnTo>
                <a:close/>
                <a:moveTo>
                  <a:pt x="174" y="0"/>
                </a:moveTo>
                <a:lnTo>
                  <a:pt x="174" y="0"/>
                </a:lnTo>
                <a:lnTo>
                  <a:pt x="174" y="0"/>
                </a:lnTo>
                <a:close/>
                <a:moveTo>
                  <a:pt x="200" y="0"/>
                </a:moveTo>
                <a:lnTo>
                  <a:pt x="200" y="0"/>
                </a:lnTo>
                <a:close/>
              </a:path>
            </a:pathLst>
          </a:custGeom>
          <a:solidFill>
            <a:srgbClr val="103B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3D6AE1-A475-07A9-6604-6E620F28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Google Shape;89;p17">
            <a:extLst>
              <a:ext uri="{FF2B5EF4-FFF2-40B4-BE49-F238E27FC236}">
                <a16:creationId xmlns:a16="http://schemas.microsoft.com/office/drawing/2014/main" id="{79D71329-1B73-B83A-1DFA-2F4FC8120D9C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 b="0" i="0" u="none" strike="noStrike" cap="none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 1. </a:t>
            </a:r>
            <a:r>
              <a:rPr lang="en-US" dirty="0" err="1"/>
              <a:t>visuialization</a:t>
            </a:r>
            <a:endParaRPr lang="en-US" dirty="0"/>
          </a:p>
        </p:txBody>
      </p:sp>
      <p:sp>
        <p:nvSpPr>
          <p:cNvPr id="5" name="Google Shape;142;p24">
            <a:extLst>
              <a:ext uri="{FF2B5EF4-FFF2-40B4-BE49-F238E27FC236}">
                <a16:creationId xmlns:a16="http://schemas.microsoft.com/office/drawing/2014/main" id="{136D745F-33BD-F080-0A0B-6A788FCE4926}"/>
              </a:ext>
            </a:extLst>
          </p:cNvPr>
          <p:cNvSpPr txBox="1">
            <a:spLocks/>
          </p:cNvSpPr>
          <p:nvPr/>
        </p:nvSpPr>
        <p:spPr>
          <a:xfrm>
            <a:off x="311700" y="1183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>
                <a:solidFill>
                  <a:schemeClr val="dk1"/>
                </a:solidFill>
              </a:rPr>
              <a:t>A. </a:t>
            </a:r>
            <a:r>
              <a:rPr lang="ko-KR" altLang="en-US">
                <a:solidFill>
                  <a:schemeClr val="dk1"/>
                </a:solidFill>
              </a:rPr>
              <a:t>탄소 배출량 절약 시각화</a:t>
            </a:r>
            <a:endParaRPr lang="ko-KR" altLang="en-US"/>
          </a:p>
        </p:txBody>
      </p:sp>
      <p:graphicFrame>
        <p:nvGraphicFramePr>
          <p:cNvPr id="6" name="Google Shape;143;p24">
            <a:extLst>
              <a:ext uri="{FF2B5EF4-FFF2-40B4-BE49-F238E27FC236}">
                <a16:creationId xmlns:a16="http://schemas.microsoft.com/office/drawing/2014/main" id="{8B25D359-8D96-0B7E-C7EB-45B3F3D2C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008877"/>
              </p:ext>
            </p:extLst>
          </p:nvPr>
        </p:nvGraphicFramePr>
        <p:xfrm>
          <a:off x="166025" y="1779350"/>
          <a:ext cx="723900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User code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Green code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탄소 절약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= 샤워 3분 덜 하는 효과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탄소 배출량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90</a:t>
                      </a:r>
                      <a:endParaRPr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44;p24">
            <a:extLst>
              <a:ext uri="{FF2B5EF4-FFF2-40B4-BE49-F238E27FC236}">
                <a16:creationId xmlns:a16="http://schemas.microsoft.com/office/drawing/2014/main" id="{B53E40E4-3787-5EFA-48C0-10DAE6FB1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90530"/>
              </p:ext>
            </p:extLst>
          </p:nvPr>
        </p:nvGraphicFramePr>
        <p:xfrm>
          <a:off x="166025" y="3058850"/>
          <a:ext cx="7239000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User code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Green code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탄소 절약</a:t>
                      </a:r>
                      <a:endParaRPr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= 자동차 10km 이동 시 배출량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탄소 배출량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900</a:t>
                      </a:r>
                      <a:endParaRPr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Google Shape;145;p24">
            <a:extLst>
              <a:ext uri="{FF2B5EF4-FFF2-40B4-BE49-F238E27FC236}">
                <a16:creationId xmlns:a16="http://schemas.microsoft.com/office/drawing/2014/main" id="{AC432D26-412E-2617-7C39-2684BC39A1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6575" y="1380225"/>
            <a:ext cx="1456826" cy="14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6;p24">
            <a:extLst>
              <a:ext uri="{FF2B5EF4-FFF2-40B4-BE49-F238E27FC236}">
                <a16:creationId xmlns:a16="http://schemas.microsoft.com/office/drawing/2014/main" id="{4CADE6AD-60E9-AB00-3B17-9FB0EB68E0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1149" y="2696647"/>
            <a:ext cx="1516826" cy="1516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816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4C2C1FAC-FB38-373F-AEF9-C0615EFA0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68580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ko" dirty="0"/>
              <a:t>2. </a:t>
            </a:r>
            <a:r>
              <a:rPr lang="ko" dirty="0"/>
              <a:t>UI </a:t>
            </a:r>
            <a:r>
              <a:rPr lang="en-US" altLang="ko" dirty="0"/>
              <a:t>improvement</a:t>
            </a:r>
            <a:endParaRPr dirty="0"/>
          </a:p>
        </p:txBody>
      </p:sp>
      <p:sp>
        <p:nvSpPr>
          <p:cNvPr id="5" name="Google Shape;152;p25">
            <a:extLst>
              <a:ext uri="{FF2B5EF4-FFF2-40B4-BE49-F238E27FC236}">
                <a16:creationId xmlns:a16="http://schemas.microsoft.com/office/drawing/2014/main" id="{32DC01B7-E3A2-C687-D7E9-366416DEED2A}"/>
              </a:ext>
            </a:extLst>
          </p:cNvPr>
          <p:cNvSpPr txBox="1">
            <a:spLocks/>
          </p:cNvSpPr>
          <p:nvPr/>
        </p:nvSpPr>
        <p:spPr>
          <a:xfrm>
            <a:off x="3495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Bef>
                <a:spcPts val="1200"/>
              </a:spcBef>
              <a:buSzPts val="1100"/>
              <a:buFont typeface="Arial"/>
              <a:buNone/>
            </a:pPr>
            <a:r>
              <a:rPr lang="en-US" altLang="ko-KR"/>
              <a:t>B. </a:t>
            </a:r>
            <a:r>
              <a:rPr lang="ko-KR" altLang="en-US"/>
              <a:t>탄소 낭비 유발하는 코드 표시</a:t>
            </a:r>
          </a:p>
          <a:p>
            <a:pPr marL="0" indent="0" algn="l">
              <a:spcBef>
                <a:spcPts val="1200"/>
              </a:spcBef>
              <a:spcAft>
                <a:spcPts val="1200"/>
              </a:spcAft>
            </a:pPr>
            <a:endParaRPr lang="ko-KR" altLang="en-US"/>
          </a:p>
        </p:txBody>
      </p:sp>
      <p:pic>
        <p:nvPicPr>
          <p:cNvPr id="6" name="Google Shape;153;p25">
            <a:extLst>
              <a:ext uri="{FF2B5EF4-FFF2-40B4-BE49-F238E27FC236}">
                <a16:creationId xmlns:a16="http://schemas.microsoft.com/office/drawing/2014/main" id="{972E58EC-F4A4-F134-B752-A124177FF2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11375" y="1824924"/>
            <a:ext cx="6494550" cy="301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998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8;p26">
            <a:extLst>
              <a:ext uri="{FF2B5EF4-FFF2-40B4-BE49-F238E27FC236}">
                <a16:creationId xmlns:a16="http://schemas.microsoft.com/office/drawing/2014/main" id="{13849171-53BB-DF9F-A145-0420958AB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68580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/>
              <a:t>CONT</a:t>
            </a:r>
            <a:endParaRPr dirty="0"/>
          </a:p>
        </p:txBody>
      </p:sp>
      <p:sp>
        <p:nvSpPr>
          <p:cNvPr id="5" name="Google Shape;159;p26">
            <a:extLst>
              <a:ext uri="{FF2B5EF4-FFF2-40B4-BE49-F238E27FC236}">
                <a16:creationId xmlns:a16="http://schemas.microsoft.com/office/drawing/2014/main" id="{F7EA10D1-5024-6B4C-5B13-E07561DD2545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Aft>
                <a:spcPts val="1200"/>
              </a:spcAft>
            </a:pPr>
            <a:r>
              <a:rPr lang="ko-KR" altLang="en-US" dirty="0"/>
              <a:t>일간 이용자 수</a:t>
            </a:r>
            <a:r>
              <a:rPr lang="en-US" altLang="ko-KR" dirty="0"/>
              <a:t>, </a:t>
            </a:r>
            <a:r>
              <a:rPr lang="ko-KR" altLang="en-US" dirty="0"/>
              <a:t>절약된 총 에너지 그래프</a:t>
            </a:r>
          </a:p>
        </p:txBody>
      </p:sp>
      <p:pic>
        <p:nvPicPr>
          <p:cNvPr id="6" name="Google Shape;160;p26">
            <a:extLst>
              <a:ext uri="{FF2B5EF4-FFF2-40B4-BE49-F238E27FC236}">
                <a16:creationId xmlns:a16="http://schemas.microsoft.com/office/drawing/2014/main" id="{7F18D6D0-13E6-0E73-592C-8DADBD3038C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0" y="1924113"/>
            <a:ext cx="381000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1;p26">
            <a:extLst>
              <a:ext uri="{FF2B5EF4-FFF2-40B4-BE49-F238E27FC236}">
                <a16:creationId xmlns:a16="http://schemas.microsoft.com/office/drawing/2014/main" id="{AB1E3FC3-02F5-8FB6-DB63-E3BF9436F2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938" y="1778300"/>
            <a:ext cx="3095625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06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"/>
          <p:cNvSpPr txBox="1">
            <a:spLocks noGrp="1"/>
          </p:cNvSpPr>
          <p:nvPr>
            <p:ph type="title"/>
          </p:nvPr>
        </p:nvSpPr>
        <p:spPr>
          <a:xfrm>
            <a:off x="855375" y="2311134"/>
            <a:ext cx="3566100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BackGround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subTitle" idx="1"/>
          </p:nvPr>
        </p:nvSpPr>
        <p:spPr>
          <a:xfrm>
            <a:off x="855825" y="3090999"/>
            <a:ext cx="35652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Green Coding?</a:t>
            </a:r>
            <a:endParaRPr dirty="0"/>
          </a:p>
        </p:txBody>
      </p:sp>
      <p:sp>
        <p:nvSpPr>
          <p:cNvPr id="694" name="Google Shape;694;p42"/>
          <p:cNvSpPr/>
          <p:nvPr/>
        </p:nvSpPr>
        <p:spPr>
          <a:xfrm>
            <a:off x="5415970" y="3326605"/>
            <a:ext cx="1669" cy="22"/>
          </a:xfrm>
          <a:custGeom>
            <a:avLst/>
            <a:gdLst/>
            <a:ahLst/>
            <a:cxnLst/>
            <a:rect l="l" t="t" r="r" b="b"/>
            <a:pathLst>
              <a:path w="75" h="1" extrusionOk="0">
                <a:moveTo>
                  <a:pt x="74" y="0"/>
                </a:moveTo>
                <a:lnTo>
                  <a:pt x="74" y="0"/>
                </a:lnTo>
                <a:lnTo>
                  <a:pt x="50" y="0"/>
                </a:lnTo>
                <a:lnTo>
                  <a:pt x="50" y="0"/>
                </a:lnTo>
                <a:lnTo>
                  <a:pt x="24" y="0"/>
                </a:lnTo>
                <a:lnTo>
                  <a:pt x="50" y="0"/>
                </a:lnTo>
                <a:lnTo>
                  <a:pt x="74" y="0"/>
                </a:lnTo>
                <a:close/>
                <a:moveTo>
                  <a:pt x="0" y="0"/>
                </a:moveTo>
                <a:lnTo>
                  <a:pt x="24" y="0"/>
                </a:lnTo>
                <a:close/>
              </a:path>
            </a:pathLst>
          </a:custGeom>
          <a:solidFill>
            <a:srgbClr val="1D5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2"/>
          <p:cNvSpPr/>
          <p:nvPr/>
        </p:nvSpPr>
        <p:spPr>
          <a:xfrm>
            <a:off x="5751127" y="2992539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2"/>
          <p:cNvSpPr/>
          <p:nvPr/>
        </p:nvSpPr>
        <p:spPr>
          <a:xfrm>
            <a:off x="5789004" y="3048220"/>
            <a:ext cx="0" cy="556"/>
          </a:xfrm>
          <a:custGeom>
            <a:avLst/>
            <a:gdLst/>
            <a:ahLst/>
            <a:cxnLst/>
            <a:rect l="l" t="t" r="r" b="b"/>
            <a:pathLst>
              <a:path h="25" extrusionOk="0">
                <a:moveTo>
                  <a:pt x="0" y="0"/>
                </a:moveTo>
                <a:lnTo>
                  <a:pt x="0" y="24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2"/>
          <p:cNvSpPr/>
          <p:nvPr/>
        </p:nvSpPr>
        <p:spPr>
          <a:xfrm>
            <a:off x="5717144" y="3201890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2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2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2"/>
          <p:cNvSpPr/>
          <p:nvPr/>
        </p:nvSpPr>
        <p:spPr>
          <a:xfrm>
            <a:off x="5417083" y="3326605"/>
            <a:ext cx="4473" cy="22"/>
          </a:xfrm>
          <a:custGeom>
            <a:avLst/>
            <a:gdLst/>
            <a:ahLst/>
            <a:cxnLst/>
            <a:rect l="l" t="t" r="r" b="b"/>
            <a:pathLst>
              <a:path w="201" h="1" extrusionOk="0">
                <a:moveTo>
                  <a:pt x="24" y="0"/>
                </a:moveTo>
                <a:lnTo>
                  <a:pt x="0" y="0"/>
                </a:lnTo>
                <a:lnTo>
                  <a:pt x="24" y="0"/>
                </a:lnTo>
                <a:close/>
                <a:moveTo>
                  <a:pt x="50" y="0"/>
                </a:moveTo>
                <a:lnTo>
                  <a:pt x="24" y="0"/>
                </a:lnTo>
                <a:lnTo>
                  <a:pt x="50" y="0"/>
                </a:lnTo>
                <a:close/>
                <a:moveTo>
                  <a:pt x="74" y="0"/>
                </a:moveTo>
                <a:lnTo>
                  <a:pt x="50" y="0"/>
                </a:lnTo>
                <a:lnTo>
                  <a:pt x="74" y="0"/>
                </a:lnTo>
                <a:close/>
                <a:moveTo>
                  <a:pt x="100" y="0"/>
                </a:moveTo>
                <a:lnTo>
                  <a:pt x="74" y="0"/>
                </a:lnTo>
                <a:lnTo>
                  <a:pt x="100" y="0"/>
                </a:lnTo>
                <a:close/>
                <a:moveTo>
                  <a:pt x="124" y="0"/>
                </a:moveTo>
                <a:lnTo>
                  <a:pt x="100" y="0"/>
                </a:lnTo>
                <a:lnTo>
                  <a:pt x="124" y="0"/>
                </a:lnTo>
                <a:close/>
                <a:moveTo>
                  <a:pt x="124" y="0"/>
                </a:moveTo>
                <a:lnTo>
                  <a:pt x="124" y="0"/>
                </a:lnTo>
                <a:lnTo>
                  <a:pt x="124" y="0"/>
                </a:lnTo>
                <a:close/>
                <a:moveTo>
                  <a:pt x="150" y="0"/>
                </a:moveTo>
                <a:lnTo>
                  <a:pt x="150" y="0"/>
                </a:lnTo>
                <a:lnTo>
                  <a:pt x="150" y="0"/>
                </a:lnTo>
                <a:close/>
                <a:moveTo>
                  <a:pt x="174" y="0"/>
                </a:moveTo>
                <a:lnTo>
                  <a:pt x="174" y="0"/>
                </a:lnTo>
                <a:lnTo>
                  <a:pt x="174" y="0"/>
                </a:lnTo>
                <a:close/>
                <a:moveTo>
                  <a:pt x="200" y="0"/>
                </a:moveTo>
                <a:lnTo>
                  <a:pt x="200" y="0"/>
                </a:lnTo>
                <a:close/>
              </a:path>
            </a:pathLst>
          </a:custGeom>
          <a:solidFill>
            <a:srgbClr val="103B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2"/>
          <p:cNvSpPr/>
          <p:nvPr/>
        </p:nvSpPr>
        <p:spPr>
          <a:xfrm>
            <a:off x="6483242" y="4755763"/>
            <a:ext cx="2248" cy="4495"/>
          </a:xfrm>
          <a:custGeom>
            <a:avLst/>
            <a:gdLst/>
            <a:ahLst/>
            <a:cxnLst/>
            <a:rect l="l" t="t" r="r" b="b"/>
            <a:pathLst>
              <a:path w="101" h="202" extrusionOk="0">
                <a:moveTo>
                  <a:pt x="51" y="1"/>
                </a:moveTo>
                <a:lnTo>
                  <a:pt x="1" y="201"/>
                </a:lnTo>
                <a:lnTo>
                  <a:pt x="27" y="201"/>
                </a:lnTo>
                <a:lnTo>
                  <a:pt x="101" y="1"/>
                </a:lnTo>
                <a:close/>
              </a:path>
            </a:pathLst>
          </a:custGeom>
          <a:solidFill>
            <a:srgbClr val="3C8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2"/>
          <p:cNvSpPr txBox="1">
            <a:spLocks noGrp="1"/>
          </p:cNvSpPr>
          <p:nvPr>
            <p:ph type="title" idx="2"/>
          </p:nvPr>
        </p:nvSpPr>
        <p:spPr>
          <a:xfrm>
            <a:off x="2209800" y="1685925"/>
            <a:ext cx="7959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10" name="Google Shape;710;p42"/>
          <p:cNvGrpSpPr/>
          <p:nvPr/>
        </p:nvGrpSpPr>
        <p:grpSpPr>
          <a:xfrm>
            <a:off x="4258525" y="1383338"/>
            <a:ext cx="5723675" cy="4788863"/>
            <a:chOff x="4258525" y="1383338"/>
            <a:chExt cx="5723675" cy="4788863"/>
          </a:xfrm>
        </p:grpSpPr>
        <p:sp>
          <p:nvSpPr>
            <p:cNvPr id="711" name="Google Shape;711;p42"/>
            <p:cNvSpPr/>
            <p:nvPr/>
          </p:nvSpPr>
          <p:spPr>
            <a:xfrm>
              <a:off x="4258525" y="4283850"/>
              <a:ext cx="5723675" cy="1888350"/>
            </a:xfrm>
            <a:custGeom>
              <a:avLst/>
              <a:gdLst/>
              <a:ahLst/>
              <a:cxnLst/>
              <a:rect l="l" t="t" r="r" b="b"/>
              <a:pathLst>
                <a:path w="228947" h="75534" extrusionOk="0">
                  <a:moveTo>
                    <a:pt x="228946" y="1"/>
                  </a:moveTo>
                  <a:cubicBezTo>
                    <a:pt x="228946" y="1"/>
                    <a:pt x="201187" y="13171"/>
                    <a:pt x="162466" y="13171"/>
                  </a:cubicBezTo>
                  <a:cubicBezTo>
                    <a:pt x="147716" y="13171"/>
                    <a:pt x="131375" y="11260"/>
                    <a:pt x="114373" y="5982"/>
                  </a:cubicBezTo>
                  <a:cubicBezTo>
                    <a:pt x="100410" y="1711"/>
                    <a:pt x="88185" y="61"/>
                    <a:pt x="77629" y="61"/>
                  </a:cubicBezTo>
                  <a:cubicBezTo>
                    <a:pt x="41886" y="61"/>
                    <a:pt x="25271" y="18976"/>
                    <a:pt x="25116" y="19120"/>
                  </a:cubicBezTo>
                  <a:cubicBezTo>
                    <a:pt x="20680" y="24730"/>
                    <a:pt x="19320" y="29552"/>
                    <a:pt x="23385" y="33231"/>
                  </a:cubicBezTo>
                  <a:cubicBezTo>
                    <a:pt x="38068" y="45982"/>
                    <a:pt x="41545" y="59305"/>
                    <a:pt x="0" y="75533"/>
                  </a:cubicBezTo>
                  <a:lnTo>
                    <a:pt x="228946" y="75533"/>
                  </a:lnTo>
                  <a:lnTo>
                    <a:pt x="228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4741500" y="4288500"/>
              <a:ext cx="3646825" cy="1835025"/>
            </a:xfrm>
            <a:custGeom>
              <a:avLst/>
              <a:gdLst/>
              <a:ahLst/>
              <a:cxnLst/>
              <a:rect l="l" t="t" r="r" b="b"/>
              <a:pathLst>
                <a:path w="145873" h="73401" extrusionOk="0">
                  <a:moveTo>
                    <a:pt x="52365" y="0"/>
                  </a:moveTo>
                  <a:lnTo>
                    <a:pt x="52365" y="0"/>
                  </a:lnTo>
                  <a:cubicBezTo>
                    <a:pt x="20681" y="1932"/>
                    <a:pt x="5998" y="18748"/>
                    <a:pt x="5797" y="18934"/>
                  </a:cubicBezTo>
                  <a:cubicBezTo>
                    <a:pt x="1361" y="24544"/>
                    <a:pt x="1" y="29366"/>
                    <a:pt x="4066" y="33045"/>
                  </a:cubicBezTo>
                  <a:cubicBezTo>
                    <a:pt x="13138" y="40958"/>
                    <a:pt x="17976" y="49072"/>
                    <a:pt x="10248" y="58160"/>
                  </a:cubicBezTo>
                  <a:cubicBezTo>
                    <a:pt x="11021" y="58732"/>
                    <a:pt x="11979" y="59320"/>
                    <a:pt x="12752" y="59892"/>
                  </a:cubicBezTo>
                  <a:cubicBezTo>
                    <a:pt x="29753" y="71870"/>
                    <a:pt x="44822" y="72256"/>
                    <a:pt x="60479" y="73029"/>
                  </a:cubicBezTo>
                  <a:cubicBezTo>
                    <a:pt x="64733" y="73294"/>
                    <a:pt x="70001" y="73401"/>
                    <a:pt x="75588" y="73401"/>
                  </a:cubicBezTo>
                  <a:cubicBezTo>
                    <a:pt x="90549" y="73401"/>
                    <a:pt x="107798" y="72633"/>
                    <a:pt x="113987" y="72071"/>
                  </a:cubicBezTo>
                  <a:cubicBezTo>
                    <a:pt x="122488" y="71298"/>
                    <a:pt x="145872" y="48686"/>
                    <a:pt x="145872" y="48686"/>
                  </a:cubicBezTo>
                  <a:lnTo>
                    <a:pt x="145872" y="48686"/>
                  </a:lnTo>
                  <a:cubicBezTo>
                    <a:pt x="145872" y="48686"/>
                    <a:pt x="130675" y="50649"/>
                    <a:pt x="111651" y="50649"/>
                  </a:cubicBezTo>
                  <a:cubicBezTo>
                    <a:pt x="86822" y="50649"/>
                    <a:pt x="55474" y="47305"/>
                    <a:pt x="42891" y="31886"/>
                  </a:cubicBezTo>
                  <a:cubicBezTo>
                    <a:pt x="20681" y="4838"/>
                    <a:pt x="52364" y="0"/>
                    <a:pt x="52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3" name="Google Shape;713;p42"/>
            <p:cNvGrpSpPr/>
            <p:nvPr/>
          </p:nvGrpSpPr>
          <p:grpSpPr>
            <a:xfrm>
              <a:off x="5636650" y="1676400"/>
              <a:ext cx="1983350" cy="3048000"/>
              <a:chOff x="5636650" y="1676400"/>
              <a:chExt cx="1983350" cy="3048000"/>
            </a:xfrm>
          </p:grpSpPr>
          <p:grpSp>
            <p:nvGrpSpPr>
              <p:cNvPr id="714" name="Google Shape;714;p42"/>
              <p:cNvGrpSpPr/>
              <p:nvPr/>
            </p:nvGrpSpPr>
            <p:grpSpPr>
              <a:xfrm>
                <a:off x="5636650" y="1676400"/>
                <a:ext cx="1029775" cy="2743233"/>
                <a:chOff x="5523425" y="1600200"/>
                <a:chExt cx="1029775" cy="2743233"/>
              </a:xfrm>
            </p:grpSpPr>
            <p:sp>
              <p:nvSpPr>
                <p:cNvPr id="715" name="Google Shape;715;p42"/>
                <p:cNvSpPr/>
                <p:nvPr/>
              </p:nvSpPr>
              <p:spPr>
                <a:xfrm>
                  <a:off x="5523425" y="2167615"/>
                  <a:ext cx="530626" cy="3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725" extrusionOk="0">
                      <a:moveTo>
                        <a:pt x="14174" y="0"/>
                      </a:moveTo>
                      <a:cubicBezTo>
                        <a:pt x="14174" y="0"/>
                        <a:pt x="536" y="5754"/>
                        <a:pt x="0" y="9725"/>
                      </a:cubicBezTo>
                      <a:lnTo>
                        <a:pt x="11859" y="5161"/>
                      </a:lnTo>
                      <a:cubicBezTo>
                        <a:pt x="13876" y="4388"/>
                        <a:pt x="14943" y="2078"/>
                        <a:pt x="14174" y="0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42"/>
                <p:cNvSpPr/>
                <p:nvPr/>
              </p:nvSpPr>
              <p:spPr>
                <a:xfrm>
                  <a:off x="6161517" y="2145634"/>
                  <a:ext cx="138986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4990" extrusionOk="0">
                      <a:moveTo>
                        <a:pt x="1125" y="0"/>
                      </a:moveTo>
                      <a:lnTo>
                        <a:pt x="0" y="64990"/>
                      </a:lnTo>
                      <a:lnTo>
                        <a:pt x="3914" y="64990"/>
                      </a:lnTo>
                      <a:lnTo>
                        <a:pt x="2785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42"/>
                <p:cNvSpPr/>
                <p:nvPr/>
              </p:nvSpPr>
              <p:spPr>
                <a:xfrm>
                  <a:off x="6224690" y="2145634"/>
                  <a:ext cx="75814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64990" extrusionOk="0">
                      <a:moveTo>
                        <a:pt x="0" y="0"/>
                      </a:moveTo>
                      <a:lnTo>
                        <a:pt x="1068" y="64990"/>
                      </a:lnTo>
                      <a:lnTo>
                        <a:pt x="2135" y="64990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42"/>
                <p:cNvSpPr/>
                <p:nvPr/>
              </p:nvSpPr>
              <p:spPr>
                <a:xfrm>
                  <a:off x="5723528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1" y="62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42"/>
                <p:cNvSpPr/>
                <p:nvPr/>
              </p:nvSpPr>
              <p:spPr>
                <a:xfrm>
                  <a:off x="6041420" y="2231766"/>
                  <a:ext cx="19069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1" extrusionOk="0">
                      <a:moveTo>
                        <a:pt x="536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42"/>
                <p:cNvSpPr/>
                <p:nvPr/>
              </p:nvSpPr>
              <p:spPr>
                <a:xfrm>
                  <a:off x="6115175" y="2231766"/>
                  <a:ext cx="18927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1" extrusionOk="0">
                      <a:moveTo>
                        <a:pt x="532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42"/>
                <p:cNvSpPr/>
                <p:nvPr/>
              </p:nvSpPr>
              <p:spPr>
                <a:xfrm>
                  <a:off x="6452101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0" y="0"/>
                      </a:move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42"/>
                <p:cNvSpPr/>
                <p:nvPr/>
              </p:nvSpPr>
              <p:spPr>
                <a:xfrm>
                  <a:off x="5723528" y="2161663"/>
                  <a:ext cx="317921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2074" extrusionOk="0">
                      <a:moveTo>
                        <a:pt x="1" y="1"/>
                      </a:moveTo>
                      <a:cubicBezTo>
                        <a:pt x="1" y="1068"/>
                        <a:pt x="3914" y="1955"/>
                        <a:pt x="8952" y="2074"/>
                      </a:cubicBezTo>
                      <a:cubicBezTo>
                        <a:pt x="3914" y="1955"/>
                        <a:pt x="1" y="1068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42"/>
                <p:cNvSpPr/>
                <p:nvPr/>
              </p:nvSpPr>
              <p:spPr>
                <a:xfrm>
                  <a:off x="6134067" y="2161663"/>
                  <a:ext cx="318063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7" h="2074" extrusionOk="0">
                      <a:moveTo>
                        <a:pt x="0" y="2074"/>
                      </a:moveTo>
                      <a:cubicBezTo>
                        <a:pt x="5043" y="1955"/>
                        <a:pt x="8956" y="1068"/>
                        <a:pt x="8956" y="1"/>
                      </a:cubicBezTo>
                      <a:cubicBezTo>
                        <a:pt x="8956" y="1068"/>
                        <a:pt x="5043" y="1955"/>
                        <a:pt x="0" y="2074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42"/>
                <p:cNvSpPr/>
                <p:nvPr/>
              </p:nvSpPr>
              <p:spPr>
                <a:xfrm>
                  <a:off x="5723528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42"/>
                <p:cNvSpPr/>
                <p:nvPr/>
              </p:nvSpPr>
              <p:spPr>
                <a:xfrm>
                  <a:off x="6452101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42"/>
                <p:cNvSpPr/>
                <p:nvPr/>
              </p:nvSpPr>
              <p:spPr>
                <a:xfrm>
                  <a:off x="5723528" y="2143537"/>
                  <a:ext cx="728594" cy="88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8" h="2610" extrusionOk="0">
                      <a:moveTo>
                        <a:pt x="356" y="1"/>
                      </a:moveTo>
                      <a:cubicBezTo>
                        <a:pt x="176" y="119"/>
                        <a:pt x="58" y="300"/>
                        <a:pt x="1" y="475"/>
                      </a:cubicBezTo>
                      <a:lnTo>
                        <a:pt x="1" y="537"/>
                      </a:lnTo>
                      <a:cubicBezTo>
                        <a:pt x="1" y="1604"/>
                        <a:pt x="3914" y="2491"/>
                        <a:pt x="8952" y="2610"/>
                      </a:cubicBezTo>
                      <a:lnTo>
                        <a:pt x="11561" y="2610"/>
                      </a:lnTo>
                      <a:cubicBezTo>
                        <a:pt x="16604" y="2491"/>
                        <a:pt x="20517" y="1604"/>
                        <a:pt x="20517" y="537"/>
                      </a:cubicBezTo>
                      <a:lnTo>
                        <a:pt x="20517" y="475"/>
                      </a:lnTo>
                      <a:cubicBezTo>
                        <a:pt x="20456" y="300"/>
                        <a:pt x="20337" y="119"/>
                        <a:pt x="20162" y="1"/>
                      </a:cubicBezTo>
                      <a:cubicBezTo>
                        <a:pt x="19033" y="893"/>
                        <a:pt x="15062" y="1542"/>
                        <a:pt x="10257" y="1542"/>
                      </a:cubicBezTo>
                      <a:cubicBezTo>
                        <a:pt x="5513" y="1542"/>
                        <a:pt x="1481" y="893"/>
                        <a:pt x="356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42"/>
                <p:cNvSpPr/>
                <p:nvPr/>
              </p:nvSpPr>
              <p:spPr>
                <a:xfrm>
                  <a:off x="5523425" y="2251819"/>
                  <a:ext cx="507544" cy="2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3" h="7235" extrusionOk="0">
                      <a:moveTo>
                        <a:pt x="14293" y="1"/>
                      </a:moveTo>
                      <a:lnTo>
                        <a:pt x="14293" y="1"/>
                      </a:lnTo>
                      <a:cubicBezTo>
                        <a:pt x="13819" y="655"/>
                        <a:pt x="13164" y="1248"/>
                        <a:pt x="12334" y="1542"/>
                      </a:cubicBezTo>
                      <a:lnTo>
                        <a:pt x="474" y="6111"/>
                      </a:lnTo>
                      <a:cubicBezTo>
                        <a:pt x="536" y="6049"/>
                        <a:pt x="536" y="6049"/>
                        <a:pt x="536" y="5992"/>
                      </a:cubicBezTo>
                      <a:lnTo>
                        <a:pt x="536" y="5992"/>
                      </a:lnTo>
                      <a:cubicBezTo>
                        <a:pt x="237" y="6405"/>
                        <a:pt x="62" y="6822"/>
                        <a:pt x="0" y="7235"/>
                      </a:cubicBezTo>
                      <a:lnTo>
                        <a:pt x="11859" y="2671"/>
                      </a:lnTo>
                      <a:cubicBezTo>
                        <a:pt x="13107" y="2197"/>
                        <a:pt x="13937" y="1187"/>
                        <a:pt x="14293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42"/>
                <p:cNvSpPr/>
                <p:nvPr/>
              </p:nvSpPr>
              <p:spPr>
                <a:xfrm>
                  <a:off x="5723528" y="2157673"/>
                  <a:ext cx="2060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0"/>
                      </a:moveTo>
                      <a:cubicBezTo>
                        <a:pt x="1" y="0"/>
                        <a:pt x="1" y="0"/>
                        <a:pt x="1" y="57"/>
                      </a:cubicBezTo>
                      <a:cubicBezTo>
                        <a:pt x="1" y="0"/>
                        <a:pt x="1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42"/>
                <p:cNvSpPr/>
                <p:nvPr/>
              </p:nvSpPr>
              <p:spPr>
                <a:xfrm>
                  <a:off x="5725552" y="1600200"/>
                  <a:ext cx="783351" cy="860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0" h="25437" extrusionOk="0">
                      <a:moveTo>
                        <a:pt x="12159" y="1"/>
                      </a:moveTo>
                      <a:lnTo>
                        <a:pt x="6585" y="11386"/>
                      </a:lnTo>
                      <a:cubicBezTo>
                        <a:pt x="6110" y="12453"/>
                        <a:pt x="6110" y="13639"/>
                        <a:pt x="6466" y="14645"/>
                      </a:cubicBezTo>
                      <a:cubicBezTo>
                        <a:pt x="3454" y="14893"/>
                        <a:pt x="1142" y="15428"/>
                        <a:pt x="314" y="16079"/>
                      </a:cubicBezTo>
                      <a:lnTo>
                        <a:pt x="314" y="16079"/>
                      </a:lnTo>
                      <a:cubicBezTo>
                        <a:pt x="309" y="16075"/>
                        <a:pt x="304" y="16071"/>
                        <a:pt x="299" y="16068"/>
                      </a:cubicBezTo>
                      <a:cubicBezTo>
                        <a:pt x="119" y="16186"/>
                        <a:pt x="1" y="16305"/>
                        <a:pt x="1" y="16485"/>
                      </a:cubicBezTo>
                      <a:cubicBezTo>
                        <a:pt x="40" y="16346"/>
                        <a:pt x="147" y="16210"/>
                        <a:pt x="314" y="16079"/>
                      </a:cubicBezTo>
                      <a:lnTo>
                        <a:pt x="314" y="16079"/>
                      </a:lnTo>
                      <a:cubicBezTo>
                        <a:pt x="1399" y="16904"/>
                        <a:pt x="5063" y="17553"/>
                        <a:pt x="9431" y="17609"/>
                      </a:cubicBezTo>
                      <a:cubicBezTo>
                        <a:pt x="11922" y="19687"/>
                        <a:pt x="18326" y="24905"/>
                        <a:pt x="21940" y="25437"/>
                      </a:cubicBezTo>
                      <a:lnTo>
                        <a:pt x="22059" y="25437"/>
                      </a:lnTo>
                      <a:lnTo>
                        <a:pt x="13757" y="17491"/>
                      </a:lnTo>
                      <a:cubicBezTo>
                        <a:pt x="16903" y="17254"/>
                        <a:pt x="19274" y="16722"/>
                        <a:pt x="20105" y="16068"/>
                      </a:cubicBezTo>
                      <a:cubicBezTo>
                        <a:pt x="20280" y="16186"/>
                        <a:pt x="20399" y="16367"/>
                        <a:pt x="20460" y="16542"/>
                      </a:cubicBezTo>
                      <a:cubicBezTo>
                        <a:pt x="20280" y="15418"/>
                        <a:pt x="15774" y="14469"/>
                        <a:pt x="10200" y="14469"/>
                      </a:cubicBezTo>
                      <a:lnTo>
                        <a:pt x="9431" y="14469"/>
                      </a:lnTo>
                      <a:cubicBezTo>
                        <a:pt x="11030" y="10494"/>
                        <a:pt x="13876" y="2429"/>
                        <a:pt x="12159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42"/>
                <p:cNvSpPr/>
                <p:nvPr/>
              </p:nvSpPr>
              <p:spPr>
                <a:xfrm>
                  <a:off x="6538357" y="2462465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62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42"/>
                <p:cNvSpPr/>
                <p:nvPr/>
              </p:nvSpPr>
              <p:spPr>
                <a:xfrm>
                  <a:off x="6544748" y="2460369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7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42"/>
                <p:cNvSpPr/>
                <p:nvPr/>
              </p:nvSpPr>
              <p:spPr>
                <a:xfrm>
                  <a:off x="6220465" y="2157673"/>
                  <a:ext cx="6285" cy="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6" extrusionOk="0">
                      <a:moveTo>
                        <a:pt x="1" y="0"/>
                      </a:moveTo>
                      <a:lnTo>
                        <a:pt x="176" y="176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42"/>
                <p:cNvSpPr/>
                <p:nvPr/>
              </p:nvSpPr>
              <p:spPr>
                <a:xfrm>
                  <a:off x="6214073" y="2153649"/>
                  <a:ext cx="4261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58" extrusionOk="0">
                      <a:moveTo>
                        <a:pt x="0" y="1"/>
                      </a:moveTo>
                      <a:cubicBezTo>
                        <a:pt x="62" y="1"/>
                        <a:pt x="119" y="57"/>
                        <a:pt x="119" y="57"/>
                      </a:cubicBezTo>
                      <a:cubicBezTo>
                        <a:pt x="119" y="57"/>
                        <a:pt x="62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42"/>
                <p:cNvSpPr/>
                <p:nvPr/>
              </p:nvSpPr>
              <p:spPr>
                <a:xfrm>
                  <a:off x="6199407" y="2143537"/>
                  <a:ext cx="6285" cy="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20" extrusionOk="0">
                      <a:moveTo>
                        <a:pt x="1" y="1"/>
                      </a:moveTo>
                      <a:cubicBezTo>
                        <a:pt x="58" y="62"/>
                        <a:pt x="119" y="62"/>
                        <a:pt x="176" y="119"/>
                      </a:cubicBezTo>
                      <a:cubicBezTo>
                        <a:pt x="119" y="62"/>
                        <a:pt x="58" y="62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42"/>
                <p:cNvSpPr/>
                <p:nvPr/>
              </p:nvSpPr>
              <p:spPr>
                <a:xfrm>
                  <a:off x="6207823" y="2147562"/>
                  <a:ext cx="4261" cy="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1" y="0"/>
                      </a:moveTo>
                      <a:cubicBezTo>
                        <a:pt x="58" y="62"/>
                        <a:pt x="120" y="62"/>
                        <a:pt x="120" y="119"/>
                      </a:cubicBezTo>
                      <a:cubicBezTo>
                        <a:pt x="120" y="62"/>
                        <a:pt x="58" y="62"/>
                        <a:pt x="1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42"/>
                <p:cNvSpPr/>
                <p:nvPr/>
              </p:nvSpPr>
              <p:spPr>
                <a:xfrm>
                  <a:off x="6529905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20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42"/>
                <p:cNvSpPr/>
                <p:nvPr/>
              </p:nvSpPr>
              <p:spPr>
                <a:xfrm>
                  <a:off x="6513073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42"/>
                <p:cNvSpPr/>
                <p:nvPr/>
              </p:nvSpPr>
              <p:spPr>
                <a:xfrm>
                  <a:off x="6517299" y="2462465"/>
                  <a:ext cx="10653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" extrusionOk="0">
                      <a:moveTo>
                        <a:pt x="0" y="0"/>
                      </a:move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42"/>
                <p:cNvSpPr/>
                <p:nvPr/>
              </p:nvSpPr>
              <p:spPr>
                <a:xfrm>
                  <a:off x="6504657" y="2460369"/>
                  <a:ext cx="6427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63" extrusionOk="0">
                      <a:moveTo>
                        <a:pt x="0" y="1"/>
                      </a:moveTo>
                      <a:cubicBezTo>
                        <a:pt x="62" y="62"/>
                        <a:pt x="119" y="62"/>
                        <a:pt x="181" y="62"/>
                      </a:cubicBezTo>
                      <a:cubicBezTo>
                        <a:pt x="119" y="62"/>
                        <a:pt x="62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42"/>
                <p:cNvSpPr/>
                <p:nvPr/>
              </p:nvSpPr>
              <p:spPr>
                <a:xfrm>
                  <a:off x="6212049" y="2151552"/>
                  <a:ext cx="2060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63" extrusionOk="0">
                      <a:moveTo>
                        <a:pt x="1" y="1"/>
                      </a:moveTo>
                      <a:cubicBezTo>
                        <a:pt x="57" y="1"/>
                        <a:pt x="57" y="1"/>
                        <a:pt x="57" y="63"/>
                      </a:cubicBezTo>
                      <a:cubicBezTo>
                        <a:pt x="57" y="1"/>
                        <a:pt x="57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42"/>
                <p:cNvSpPr/>
                <p:nvPr/>
              </p:nvSpPr>
              <p:spPr>
                <a:xfrm>
                  <a:off x="6504657" y="2460369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42"/>
                <p:cNvSpPr/>
                <p:nvPr/>
              </p:nvSpPr>
              <p:spPr>
                <a:xfrm>
                  <a:off x="6199407" y="2143537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42"/>
                <p:cNvSpPr/>
                <p:nvPr/>
              </p:nvSpPr>
              <p:spPr>
                <a:xfrm>
                  <a:off x="6205657" y="2147562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0" y="0"/>
                      </a:move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42"/>
                <p:cNvSpPr/>
                <p:nvPr/>
              </p:nvSpPr>
              <p:spPr>
                <a:xfrm>
                  <a:off x="6546773" y="2458441"/>
                  <a:ext cx="6427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58" extrusionOk="0">
                      <a:moveTo>
                        <a:pt x="181" y="1"/>
                      </a:moveTo>
                      <a:cubicBezTo>
                        <a:pt x="119" y="58"/>
                        <a:pt x="62" y="58"/>
                        <a:pt x="0" y="58"/>
                      </a:cubicBezTo>
                      <a:cubicBezTo>
                        <a:pt x="62" y="58"/>
                        <a:pt x="119" y="58"/>
                        <a:pt x="18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42"/>
                <p:cNvSpPr/>
                <p:nvPr/>
              </p:nvSpPr>
              <p:spPr>
                <a:xfrm>
                  <a:off x="6517299" y="2462465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42"/>
                <p:cNvSpPr/>
                <p:nvPr/>
              </p:nvSpPr>
              <p:spPr>
                <a:xfrm>
                  <a:off x="6540523" y="2460369"/>
                  <a:ext cx="4261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63" extrusionOk="0">
                      <a:moveTo>
                        <a:pt x="119" y="1"/>
                      </a:moveTo>
                      <a:cubicBezTo>
                        <a:pt x="58" y="62"/>
                        <a:pt x="58" y="62"/>
                        <a:pt x="1" y="62"/>
                      </a:cubicBezTo>
                      <a:cubicBezTo>
                        <a:pt x="58" y="62"/>
                        <a:pt x="58" y="62"/>
                        <a:pt x="119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42"/>
                <p:cNvSpPr/>
                <p:nvPr/>
              </p:nvSpPr>
              <p:spPr>
                <a:xfrm>
                  <a:off x="6534131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42"/>
                <p:cNvSpPr/>
                <p:nvPr/>
              </p:nvSpPr>
              <p:spPr>
                <a:xfrm>
                  <a:off x="6511049" y="2462465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8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42"/>
                <p:cNvSpPr/>
                <p:nvPr/>
              </p:nvSpPr>
              <p:spPr>
                <a:xfrm>
                  <a:off x="6218299" y="2155576"/>
                  <a:ext cx="2202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3" extrusionOk="0">
                      <a:moveTo>
                        <a:pt x="0" y="0"/>
                      </a:moveTo>
                      <a:lnTo>
                        <a:pt x="62" y="62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42"/>
                <p:cNvSpPr/>
                <p:nvPr/>
              </p:nvSpPr>
              <p:spPr>
                <a:xfrm>
                  <a:off x="6527916" y="2462465"/>
                  <a:ext cx="2024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" extrusionOk="0">
                      <a:moveTo>
                        <a:pt x="5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42"/>
                <p:cNvSpPr/>
                <p:nvPr/>
              </p:nvSpPr>
              <p:spPr>
                <a:xfrm>
                  <a:off x="6104558" y="2125243"/>
                  <a:ext cx="448633" cy="33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9973" extrusionOk="0">
                      <a:moveTo>
                        <a:pt x="691" y="1"/>
                      </a:moveTo>
                      <a:cubicBezTo>
                        <a:pt x="459" y="1"/>
                        <a:pt x="228" y="23"/>
                        <a:pt x="1" y="67"/>
                      </a:cubicBezTo>
                      <a:cubicBezTo>
                        <a:pt x="774" y="186"/>
                        <a:pt x="1604" y="542"/>
                        <a:pt x="2197" y="1135"/>
                      </a:cubicBezTo>
                      <a:lnTo>
                        <a:pt x="11386" y="9911"/>
                      </a:lnTo>
                      <a:lnTo>
                        <a:pt x="11267" y="9911"/>
                      </a:lnTo>
                      <a:cubicBezTo>
                        <a:pt x="11329" y="9972"/>
                        <a:pt x="11386" y="9972"/>
                        <a:pt x="11448" y="9972"/>
                      </a:cubicBezTo>
                      <a:lnTo>
                        <a:pt x="12278" y="9972"/>
                      </a:lnTo>
                      <a:cubicBezTo>
                        <a:pt x="12335" y="9972"/>
                        <a:pt x="12335" y="9972"/>
                        <a:pt x="12396" y="9911"/>
                      </a:cubicBezTo>
                      <a:lnTo>
                        <a:pt x="12453" y="9911"/>
                      </a:lnTo>
                      <a:cubicBezTo>
                        <a:pt x="12515" y="9911"/>
                        <a:pt x="12572" y="9911"/>
                        <a:pt x="12634" y="9854"/>
                      </a:cubicBezTo>
                      <a:lnTo>
                        <a:pt x="3440" y="1135"/>
                      </a:lnTo>
                      <a:lnTo>
                        <a:pt x="3265" y="959"/>
                      </a:lnTo>
                      <a:lnTo>
                        <a:pt x="3203" y="897"/>
                      </a:lnTo>
                      <a:cubicBezTo>
                        <a:pt x="3203" y="897"/>
                        <a:pt x="3146" y="841"/>
                        <a:pt x="3084" y="841"/>
                      </a:cubicBezTo>
                      <a:cubicBezTo>
                        <a:pt x="3084" y="779"/>
                        <a:pt x="3084" y="779"/>
                        <a:pt x="3028" y="779"/>
                      </a:cubicBezTo>
                      <a:cubicBezTo>
                        <a:pt x="3028" y="722"/>
                        <a:pt x="2966" y="722"/>
                        <a:pt x="2909" y="660"/>
                      </a:cubicBezTo>
                      <a:lnTo>
                        <a:pt x="2847" y="660"/>
                      </a:lnTo>
                      <a:cubicBezTo>
                        <a:pt x="2790" y="603"/>
                        <a:pt x="2729" y="603"/>
                        <a:pt x="2672" y="542"/>
                      </a:cubicBezTo>
                      <a:cubicBezTo>
                        <a:pt x="2053" y="188"/>
                        <a:pt x="1369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42"/>
                <p:cNvSpPr/>
                <p:nvPr/>
              </p:nvSpPr>
              <p:spPr>
                <a:xfrm>
                  <a:off x="5721055" y="2108173"/>
                  <a:ext cx="136820" cy="106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3" h="3146" extrusionOk="0">
                      <a:moveTo>
                        <a:pt x="3615" y="0"/>
                      </a:moveTo>
                      <a:cubicBezTo>
                        <a:pt x="1424" y="356"/>
                        <a:pt x="1" y="949"/>
                        <a:pt x="1" y="1604"/>
                      </a:cubicBezTo>
                      <a:cubicBezTo>
                        <a:pt x="1" y="2197"/>
                        <a:pt x="1362" y="2790"/>
                        <a:pt x="3497" y="3145"/>
                      </a:cubicBezTo>
                      <a:cubicBezTo>
                        <a:pt x="3734" y="2671"/>
                        <a:pt x="3853" y="2078"/>
                        <a:pt x="3853" y="1485"/>
                      </a:cubicBezTo>
                      <a:cubicBezTo>
                        <a:pt x="3853" y="949"/>
                        <a:pt x="3796" y="475"/>
                        <a:pt x="36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42"/>
                <p:cNvSpPr/>
                <p:nvPr/>
              </p:nvSpPr>
              <p:spPr>
                <a:xfrm>
                  <a:off x="5940321" y="1600200"/>
                  <a:ext cx="233869" cy="50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15001" extrusionOk="0">
                      <a:moveTo>
                        <a:pt x="6111" y="1"/>
                      </a:moveTo>
                      <a:lnTo>
                        <a:pt x="537" y="11386"/>
                      </a:lnTo>
                      <a:cubicBezTo>
                        <a:pt x="1" y="12572"/>
                        <a:pt x="62" y="13933"/>
                        <a:pt x="594" y="15000"/>
                      </a:cubicBezTo>
                      <a:cubicBezTo>
                        <a:pt x="475" y="14232"/>
                        <a:pt x="594" y="13340"/>
                        <a:pt x="950" y="12572"/>
                      </a:cubicBezTo>
                      <a:lnTo>
                        <a:pt x="6523" y="1187"/>
                      </a:lnTo>
                      <a:lnTo>
                        <a:pt x="6585" y="1243"/>
                      </a:lnTo>
                      <a:cubicBezTo>
                        <a:pt x="6523" y="769"/>
                        <a:pt x="6348" y="356"/>
                        <a:pt x="611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754;p42"/>
              <p:cNvGrpSpPr/>
              <p:nvPr/>
            </p:nvGrpSpPr>
            <p:grpSpPr>
              <a:xfrm>
                <a:off x="6590225" y="1981167"/>
                <a:ext cx="1029775" cy="2743233"/>
                <a:chOff x="5523425" y="1600200"/>
                <a:chExt cx="1029775" cy="2743233"/>
              </a:xfrm>
            </p:grpSpPr>
            <p:sp>
              <p:nvSpPr>
                <p:cNvPr id="755" name="Google Shape;755;p42"/>
                <p:cNvSpPr/>
                <p:nvPr/>
              </p:nvSpPr>
              <p:spPr>
                <a:xfrm>
                  <a:off x="5523425" y="2167615"/>
                  <a:ext cx="530626" cy="3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725" extrusionOk="0">
                      <a:moveTo>
                        <a:pt x="14174" y="0"/>
                      </a:moveTo>
                      <a:cubicBezTo>
                        <a:pt x="14174" y="0"/>
                        <a:pt x="536" y="5754"/>
                        <a:pt x="0" y="9725"/>
                      </a:cubicBezTo>
                      <a:lnTo>
                        <a:pt x="11859" y="5161"/>
                      </a:lnTo>
                      <a:cubicBezTo>
                        <a:pt x="13876" y="4388"/>
                        <a:pt x="14943" y="2078"/>
                        <a:pt x="14174" y="0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42"/>
                <p:cNvSpPr/>
                <p:nvPr/>
              </p:nvSpPr>
              <p:spPr>
                <a:xfrm>
                  <a:off x="6161517" y="2145634"/>
                  <a:ext cx="138986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4990" extrusionOk="0">
                      <a:moveTo>
                        <a:pt x="1125" y="0"/>
                      </a:moveTo>
                      <a:lnTo>
                        <a:pt x="0" y="64990"/>
                      </a:lnTo>
                      <a:lnTo>
                        <a:pt x="3914" y="64990"/>
                      </a:lnTo>
                      <a:lnTo>
                        <a:pt x="2785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42"/>
                <p:cNvSpPr/>
                <p:nvPr/>
              </p:nvSpPr>
              <p:spPr>
                <a:xfrm>
                  <a:off x="6224690" y="2145634"/>
                  <a:ext cx="75814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64990" extrusionOk="0">
                      <a:moveTo>
                        <a:pt x="0" y="0"/>
                      </a:moveTo>
                      <a:lnTo>
                        <a:pt x="1068" y="64990"/>
                      </a:lnTo>
                      <a:lnTo>
                        <a:pt x="2135" y="64990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42"/>
                <p:cNvSpPr/>
                <p:nvPr/>
              </p:nvSpPr>
              <p:spPr>
                <a:xfrm>
                  <a:off x="5723528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1" y="62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42"/>
                <p:cNvSpPr/>
                <p:nvPr/>
              </p:nvSpPr>
              <p:spPr>
                <a:xfrm>
                  <a:off x="6041420" y="2231766"/>
                  <a:ext cx="19069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1" extrusionOk="0">
                      <a:moveTo>
                        <a:pt x="536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42"/>
                <p:cNvSpPr/>
                <p:nvPr/>
              </p:nvSpPr>
              <p:spPr>
                <a:xfrm>
                  <a:off x="6115175" y="2231766"/>
                  <a:ext cx="18927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1" extrusionOk="0">
                      <a:moveTo>
                        <a:pt x="532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42"/>
                <p:cNvSpPr/>
                <p:nvPr/>
              </p:nvSpPr>
              <p:spPr>
                <a:xfrm>
                  <a:off x="6452101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0" y="0"/>
                      </a:move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42"/>
                <p:cNvSpPr/>
                <p:nvPr/>
              </p:nvSpPr>
              <p:spPr>
                <a:xfrm>
                  <a:off x="5723528" y="2161663"/>
                  <a:ext cx="317921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2074" extrusionOk="0">
                      <a:moveTo>
                        <a:pt x="1" y="1"/>
                      </a:moveTo>
                      <a:cubicBezTo>
                        <a:pt x="1" y="1068"/>
                        <a:pt x="3914" y="1955"/>
                        <a:pt x="8952" y="2074"/>
                      </a:cubicBezTo>
                      <a:cubicBezTo>
                        <a:pt x="3914" y="1955"/>
                        <a:pt x="1" y="1068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42"/>
                <p:cNvSpPr/>
                <p:nvPr/>
              </p:nvSpPr>
              <p:spPr>
                <a:xfrm>
                  <a:off x="6134067" y="2161663"/>
                  <a:ext cx="318063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7" h="2074" extrusionOk="0">
                      <a:moveTo>
                        <a:pt x="0" y="2074"/>
                      </a:moveTo>
                      <a:cubicBezTo>
                        <a:pt x="5043" y="1955"/>
                        <a:pt x="8956" y="1068"/>
                        <a:pt x="8956" y="1"/>
                      </a:cubicBezTo>
                      <a:cubicBezTo>
                        <a:pt x="8956" y="1068"/>
                        <a:pt x="5043" y="1955"/>
                        <a:pt x="0" y="2074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42"/>
                <p:cNvSpPr/>
                <p:nvPr/>
              </p:nvSpPr>
              <p:spPr>
                <a:xfrm>
                  <a:off x="5723528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42"/>
                <p:cNvSpPr/>
                <p:nvPr/>
              </p:nvSpPr>
              <p:spPr>
                <a:xfrm>
                  <a:off x="6452101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42"/>
                <p:cNvSpPr/>
                <p:nvPr/>
              </p:nvSpPr>
              <p:spPr>
                <a:xfrm>
                  <a:off x="5723528" y="2143537"/>
                  <a:ext cx="728594" cy="88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8" h="2610" extrusionOk="0">
                      <a:moveTo>
                        <a:pt x="356" y="1"/>
                      </a:moveTo>
                      <a:cubicBezTo>
                        <a:pt x="176" y="119"/>
                        <a:pt x="58" y="300"/>
                        <a:pt x="1" y="475"/>
                      </a:cubicBezTo>
                      <a:lnTo>
                        <a:pt x="1" y="537"/>
                      </a:lnTo>
                      <a:cubicBezTo>
                        <a:pt x="1" y="1604"/>
                        <a:pt x="3914" y="2491"/>
                        <a:pt x="8952" y="2610"/>
                      </a:cubicBezTo>
                      <a:lnTo>
                        <a:pt x="11561" y="2610"/>
                      </a:lnTo>
                      <a:cubicBezTo>
                        <a:pt x="16604" y="2491"/>
                        <a:pt x="20517" y="1604"/>
                        <a:pt x="20517" y="537"/>
                      </a:cubicBezTo>
                      <a:lnTo>
                        <a:pt x="20517" y="475"/>
                      </a:lnTo>
                      <a:cubicBezTo>
                        <a:pt x="20456" y="300"/>
                        <a:pt x="20337" y="119"/>
                        <a:pt x="20162" y="1"/>
                      </a:cubicBezTo>
                      <a:cubicBezTo>
                        <a:pt x="19033" y="893"/>
                        <a:pt x="15062" y="1542"/>
                        <a:pt x="10257" y="1542"/>
                      </a:cubicBezTo>
                      <a:cubicBezTo>
                        <a:pt x="5513" y="1542"/>
                        <a:pt x="1481" y="893"/>
                        <a:pt x="356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42"/>
                <p:cNvSpPr/>
                <p:nvPr/>
              </p:nvSpPr>
              <p:spPr>
                <a:xfrm>
                  <a:off x="5523425" y="2251819"/>
                  <a:ext cx="507544" cy="2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3" h="7235" extrusionOk="0">
                      <a:moveTo>
                        <a:pt x="14293" y="1"/>
                      </a:moveTo>
                      <a:lnTo>
                        <a:pt x="14293" y="1"/>
                      </a:lnTo>
                      <a:cubicBezTo>
                        <a:pt x="13819" y="655"/>
                        <a:pt x="13164" y="1248"/>
                        <a:pt x="12334" y="1542"/>
                      </a:cubicBezTo>
                      <a:lnTo>
                        <a:pt x="474" y="6111"/>
                      </a:lnTo>
                      <a:cubicBezTo>
                        <a:pt x="536" y="6049"/>
                        <a:pt x="536" y="6049"/>
                        <a:pt x="536" y="5992"/>
                      </a:cubicBezTo>
                      <a:lnTo>
                        <a:pt x="536" y="5992"/>
                      </a:lnTo>
                      <a:cubicBezTo>
                        <a:pt x="237" y="6405"/>
                        <a:pt x="62" y="6822"/>
                        <a:pt x="0" y="7235"/>
                      </a:cubicBezTo>
                      <a:lnTo>
                        <a:pt x="11859" y="2671"/>
                      </a:lnTo>
                      <a:cubicBezTo>
                        <a:pt x="13107" y="2197"/>
                        <a:pt x="13937" y="1187"/>
                        <a:pt x="14293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42"/>
                <p:cNvSpPr/>
                <p:nvPr/>
              </p:nvSpPr>
              <p:spPr>
                <a:xfrm>
                  <a:off x="5723528" y="2157673"/>
                  <a:ext cx="2060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0"/>
                      </a:moveTo>
                      <a:cubicBezTo>
                        <a:pt x="1" y="0"/>
                        <a:pt x="1" y="0"/>
                        <a:pt x="1" y="57"/>
                      </a:cubicBezTo>
                      <a:cubicBezTo>
                        <a:pt x="1" y="0"/>
                        <a:pt x="1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42"/>
                <p:cNvSpPr/>
                <p:nvPr/>
              </p:nvSpPr>
              <p:spPr>
                <a:xfrm>
                  <a:off x="5725552" y="1600200"/>
                  <a:ext cx="783351" cy="860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0" h="25437" extrusionOk="0">
                      <a:moveTo>
                        <a:pt x="12159" y="1"/>
                      </a:moveTo>
                      <a:lnTo>
                        <a:pt x="6585" y="11386"/>
                      </a:lnTo>
                      <a:cubicBezTo>
                        <a:pt x="6110" y="12453"/>
                        <a:pt x="6110" y="13639"/>
                        <a:pt x="6466" y="14645"/>
                      </a:cubicBezTo>
                      <a:cubicBezTo>
                        <a:pt x="3454" y="14893"/>
                        <a:pt x="1142" y="15428"/>
                        <a:pt x="314" y="16079"/>
                      </a:cubicBezTo>
                      <a:lnTo>
                        <a:pt x="314" y="16079"/>
                      </a:lnTo>
                      <a:cubicBezTo>
                        <a:pt x="309" y="16075"/>
                        <a:pt x="304" y="16071"/>
                        <a:pt x="299" y="16068"/>
                      </a:cubicBezTo>
                      <a:cubicBezTo>
                        <a:pt x="119" y="16186"/>
                        <a:pt x="1" y="16305"/>
                        <a:pt x="1" y="16485"/>
                      </a:cubicBezTo>
                      <a:cubicBezTo>
                        <a:pt x="40" y="16346"/>
                        <a:pt x="147" y="16210"/>
                        <a:pt x="314" y="16079"/>
                      </a:cubicBezTo>
                      <a:lnTo>
                        <a:pt x="314" y="16079"/>
                      </a:lnTo>
                      <a:cubicBezTo>
                        <a:pt x="1399" y="16904"/>
                        <a:pt x="5063" y="17553"/>
                        <a:pt x="9431" y="17609"/>
                      </a:cubicBezTo>
                      <a:cubicBezTo>
                        <a:pt x="11922" y="19687"/>
                        <a:pt x="18326" y="24905"/>
                        <a:pt x="21940" y="25437"/>
                      </a:cubicBezTo>
                      <a:lnTo>
                        <a:pt x="22059" y="25437"/>
                      </a:lnTo>
                      <a:lnTo>
                        <a:pt x="13757" y="17491"/>
                      </a:lnTo>
                      <a:cubicBezTo>
                        <a:pt x="16903" y="17254"/>
                        <a:pt x="19274" y="16722"/>
                        <a:pt x="20105" y="16068"/>
                      </a:cubicBezTo>
                      <a:cubicBezTo>
                        <a:pt x="20280" y="16186"/>
                        <a:pt x="20399" y="16367"/>
                        <a:pt x="20460" y="16542"/>
                      </a:cubicBezTo>
                      <a:cubicBezTo>
                        <a:pt x="20280" y="15418"/>
                        <a:pt x="15774" y="14469"/>
                        <a:pt x="10200" y="14469"/>
                      </a:cubicBezTo>
                      <a:lnTo>
                        <a:pt x="9431" y="14469"/>
                      </a:lnTo>
                      <a:cubicBezTo>
                        <a:pt x="11030" y="10494"/>
                        <a:pt x="13876" y="2429"/>
                        <a:pt x="12159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42"/>
                <p:cNvSpPr/>
                <p:nvPr/>
              </p:nvSpPr>
              <p:spPr>
                <a:xfrm>
                  <a:off x="6538357" y="2462465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62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42"/>
                <p:cNvSpPr/>
                <p:nvPr/>
              </p:nvSpPr>
              <p:spPr>
                <a:xfrm>
                  <a:off x="6544748" y="2460369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7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42"/>
                <p:cNvSpPr/>
                <p:nvPr/>
              </p:nvSpPr>
              <p:spPr>
                <a:xfrm>
                  <a:off x="6220465" y="2157673"/>
                  <a:ext cx="6285" cy="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6" extrusionOk="0">
                      <a:moveTo>
                        <a:pt x="1" y="0"/>
                      </a:moveTo>
                      <a:lnTo>
                        <a:pt x="176" y="176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42"/>
                <p:cNvSpPr/>
                <p:nvPr/>
              </p:nvSpPr>
              <p:spPr>
                <a:xfrm>
                  <a:off x="6214073" y="2153649"/>
                  <a:ext cx="4261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58" extrusionOk="0">
                      <a:moveTo>
                        <a:pt x="0" y="1"/>
                      </a:moveTo>
                      <a:cubicBezTo>
                        <a:pt x="62" y="1"/>
                        <a:pt x="119" y="57"/>
                        <a:pt x="119" y="57"/>
                      </a:cubicBezTo>
                      <a:cubicBezTo>
                        <a:pt x="119" y="57"/>
                        <a:pt x="62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42"/>
                <p:cNvSpPr/>
                <p:nvPr/>
              </p:nvSpPr>
              <p:spPr>
                <a:xfrm>
                  <a:off x="6199407" y="2143537"/>
                  <a:ext cx="6285" cy="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20" extrusionOk="0">
                      <a:moveTo>
                        <a:pt x="1" y="1"/>
                      </a:moveTo>
                      <a:cubicBezTo>
                        <a:pt x="58" y="62"/>
                        <a:pt x="119" y="62"/>
                        <a:pt x="176" y="119"/>
                      </a:cubicBezTo>
                      <a:cubicBezTo>
                        <a:pt x="119" y="62"/>
                        <a:pt x="58" y="62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42"/>
                <p:cNvSpPr/>
                <p:nvPr/>
              </p:nvSpPr>
              <p:spPr>
                <a:xfrm>
                  <a:off x="6207823" y="2147562"/>
                  <a:ext cx="4261" cy="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1" y="0"/>
                      </a:moveTo>
                      <a:cubicBezTo>
                        <a:pt x="58" y="62"/>
                        <a:pt x="120" y="62"/>
                        <a:pt x="120" y="119"/>
                      </a:cubicBezTo>
                      <a:cubicBezTo>
                        <a:pt x="120" y="62"/>
                        <a:pt x="58" y="62"/>
                        <a:pt x="1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42"/>
                <p:cNvSpPr/>
                <p:nvPr/>
              </p:nvSpPr>
              <p:spPr>
                <a:xfrm>
                  <a:off x="6529905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20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42"/>
                <p:cNvSpPr/>
                <p:nvPr/>
              </p:nvSpPr>
              <p:spPr>
                <a:xfrm>
                  <a:off x="6513073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42"/>
                <p:cNvSpPr/>
                <p:nvPr/>
              </p:nvSpPr>
              <p:spPr>
                <a:xfrm>
                  <a:off x="6517299" y="2462465"/>
                  <a:ext cx="10653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" extrusionOk="0">
                      <a:moveTo>
                        <a:pt x="0" y="0"/>
                      </a:move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42"/>
                <p:cNvSpPr/>
                <p:nvPr/>
              </p:nvSpPr>
              <p:spPr>
                <a:xfrm>
                  <a:off x="6504657" y="2460369"/>
                  <a:ext cx="6427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63" extrusionOk="0">
                      <a:moveTo>
                        <a:pt x="0" y="1"/>
                      </a:moveTo>
                      <a:cubicBezTo>
                        <a:pt x="62" y="62"/>
                        <a:pt x="119" y="62"/>
                        <a:pt x="181" y="62"/>
                      </a:cubicBezTo>
                      <a:cubicBezTo>
                        <a:pt x="119" y="62"/>
                        <a:pt x="62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42"/>
                <p:cNvSpPr/>
                <p:nvPr/>
              </p:nvSpPr>
              <p:spPr>
                <a:xfrm>
                  <a:off x="6212049" y="2151552"/>
                  <a:ext cx="2060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63" extrusionOk="0">
                      <a:moveTo>
                        <a:pt x="1" y="1"/>
                      </a:moveTo>
                      <a:cubicBezTo>
                        <a:pt x="57" y="1"/>
                        <a:pt x="57" y="1"/>
                        <a:pt x="57" y="63"/>
                      </a:cubicBezTo>
                      <a:cubicBezTo>
                        <a:pt x="57" y="1"/>
                        <a:pt x="57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42"/>
                <p:cNvSpPr/>
                <p:nvPr/>
              </p:nvSpPr>
              <p:spPr>
                <a:xfrm>
                  <a:off x="6504657" y="2460369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42"/>
                <p:cNvSpPr/>
                <p:nvPr/>
              </p:nvSpPr>
              <p:spPr>
                <a:xfrm>
                  <a:off x="6199407" y="2143537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42"/>
                <p:cNvSpPr/>
                <p:nvPr/>
              </p:nvSpPr>
              <p:spPr>
                <a:xfrm>
                  <a:off x="6205657" y="2147562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0" y="0"/>
                      </a:move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42"/>
                <p:cNvSpPr/>
                <p:nvPr/>
              </p:nvSpPr>
              <p:spPr>
                <a:xfrm>
                  <a:off x="6546773" y="2458441"/>
                  <a:ext cx="6427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58" extrusionOk="0">
                      <a:moveTo>
                        <a:pt x="181" y="1"/>
                      </a:moveTo>
                      <a:cubicBezTo>
                        <a:pt x="119" y="58"/>
                        <a:pt x="62" y="58"/>
                        <a:pt x="0" y="58"/>
                      </a:cubicBezTo>
                      <a:cubicBezTo>
                        <a:pt x="62" y="58"/>
                        <a:pt x="119" y="58"/>
                        <a:pt x="18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42"/>
                <p:cNvSpPr/>
                <p:nvPr/>
              </p:nvSpPr>
              <p:spPr>
                <a:xfrm>
                  <a:off x="6517299" y="2462465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42"/>
                <p:cNvSpPr/>
                <p:nvPr/>
              </p:nvSpPr>
              <p:spPr>
                <a:xfrm>
                  <a:off x="6540523" y="2460369"/>
                  <a:ext cx="4261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63" extrusionOk="0">
                      <a:moveTo>
                        <a:pt x="119" y="1"/>
                      </a:moveTo>
                      <a:cubicBezTo>
                        <a:pt x="58" y="62"/>
                        <a:pt x="58" y="62"/>
                        <a:pt x="1" y="62"/>
                      </a:cubicBezTo>
                      <a:cubicBezTo>
                        <a:pt x="58" y="62"/>
                        <a:pt x="58" y="62"/>
                        <a:pt x="119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42"/>
                <p:cNvSpPr/>
                <p:nvPr/>
              </p:nvSpPr>
              <p:spPr>
                <a:xfrm>
                  <a:off x="6534131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42"/>
                <p:cNvSpPr/>
                <p:nvPr/>
              </p:nvSpPr>
              <p:spPr>
                <a:xfrm>
                  <a:off x="6511049" y="2462465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8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42"/>
                <p:cNvSpPr/>
                <p:nvPr/>
              </p:nvSpPr>
              <p:spPr>
                <a:xfrm>
                  <a:off x="6218299" y="2155576"/>
                  <a:ext cx="2202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3" extrusionOk="0">
                      <a:moveTo>
                        <a:pt x="0" y="0"/>
                      </a:moveTo>
                      <a:lnTo>
                        <a:pt x="62" y="62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42"/>
                <p:cNvSpPr/>
                <p:nvPr/>
              </p:nvSpPr>
              <p:spPr>
                <a:xfrm>
                  <a:off x="6527916" y="2462465"/>
                  <a:ext cx="2024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" extrusionOk="0">
                      <a:moveTo>
                        <a:pt x="5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42"/>
                <p:cNvSpPr/>
                <p:nvPr/>
              </p:nvSpPr>
              <p:spPr>
                <a:xfrm>
                  <a:off x="6104558" y="2125243"/>
                  <a:ext cx="448633" cy="33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9973" extrusionOk="0">
                      <a:moveTo>
                        <a:pt x="691" y="1"/>
                      </a:moveTo>
                      <a:cubicBezTo>
                        <a:pt x="459" y="1"/>
                        <a:pt x="228" y="23"/>
                        <a:pt x="1" y="67"/>
                      </a:cubicBezTo>
                      <a:cubicBezTo>
                        <a:pt x="774" y="186"/>
                        <a:pt x="1604" y="542"/>
                        <a:pt x="2197" y="1135"/>
                      </a:cubicBezTo>
                      <a:lnTo>
                        <a:pt x="11386" y="9911"/>
                      </a:lnTo>
                      <a:lnTo>
                        <a:pt x="11267" y="9911"/>
                      </a:lnTo>
                      <a:cubicBezTo>
                        <a:pt x="11329" y="9972"/>
                        <a:pt x="11386" y="9972"/>
                        <a:pt x="11448" y="9972"/>
                      </a:cubicBezTo>
                      <a:lnTo>
                        <a:pt x="12278" y="9972"/>
                      </a:lnTo>
                      <a:cubicBezTo>
                        <a:pt x="12335" y="9972"/>
                        <a:pt x="12335" y="9972"/>
                        <a:pt x="12396" y="9911"/>
                      </a:cubicBezTo>
                      <a:lnTo>
                        <a:pt x="12453" y="9911"/>
                      </a:lnTo>
                      <a:cubicBezTo>
                        <a:pt x="12515" y="9911"/>
                        <a:pt x="12572" y="9911"/>
                        <a:pt x="12634" y="9854"/>
                      </a:cubicBezTo>
                      <a:lnTo>
                        <a:pt x="3440" y="1135"/>
                      </a:lnTo>
                      <a:lnTo>
                        <a:pt x="3265" y="959"/>
                      </a:lnTo>
                      <a:lnTo>
                        <a:pt x="3203" y="897"/>
                      </a:lnTo>
                      <a:cubicBezTo>
                        <a:pt x="3203" y="897"/>
                        <a:pt x="3146" y="841"/>
                        <a:pt x="3084" y="841"/>
                      </a:cubicBezTo>
                      <a:cubicBezTo>
                        <a:pt x="3084" y="779"/>
                        <a:pt x="3084" y="779"/>
                        <a:pt x="3028" y="779"/>
                      </a:cubicBezTo>
                      <a:cubicBezTo>
                        <a:pt x="3028" y="722"/>
                        <a:pt x="2966" y="722"/>
                        <a:pt x="2909" y="660"/>
                      </a:cubicBezTo>
                      <a:lnTo>
                        <a:pt x="2847" y="660"/>
                      </a:lnTo>
                      <a:cubicBezTo>
                        <a:pt x="2790" y="603"/>
                        <a:pt x="2729" y="603"/>
                        <a:pt x="2672" y="542"/>
                      </a:cubicBezTo>
                      <a:cubicBezTo>
                        <a:pt x="2053" y="188"/>
                        <a:pt x="1369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42"/>
                <p:cNvSpPr/>
                <p:nvPr/>
              </p:nvSpPr>
              <p:spPr>
                <a:xfrm>
                  <a:off x="5721055" y="2108173"/>
                  <a:ext cx="136820" cy="106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3" h="3146" extrusionOk="0">
                      <a:moveTo>
                        <a:pt x="3615" y="0"/>
                      </a:moveTo>
                      <a:cubicBezTo>
                        <a:pt x="1424" y="356"/>
                        <a:pt x="1" y="949"/>
                        <a:pt x="1" y="1604"/>
                      </a:cubicBezTo>
                      <a:cubicBezTo>
                        <a:pt x="1" y="2197"/>
                        <a:pt x="1362" y="2790"/>
                        <a:pt x="3497" y="3145"/>
                      </a:cubicBezTo>
                      <a:cubicBezTo>
                        <a:pt x="3734" y="2671"/>
                        <a:pt x="3853" y="2078"/>
                        <a:pt x="3853" y="1485"/>
                      </a:cubicBezTo>
                      <a:cubicBezTo>
                        <a:pt x="3853" y="949"/>
                        <a:pt x="3796" y="475"/>
                        <a:pt x="36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42"/>
                <p:cNvSpPr/>
                <p:nvPr/>
              </p:nvSpPr>
              <p:spPr>
                <a:xfrm>
                  <a:off x="5940321" y="1600200"/>
                  <a:ext cx="233869" cy="50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15001" extrusionOk="0">
                      <a:moveTo>
                        <a:pt x="6111" y="1"/>
                      </a:moveTo>
                      <a:lnTo>
                        <a:pt x="537" y="11386"/>
                      </a:lnTo>
                      <a:cubicBezTo>
                        <a:pt x="1" y="12572"/>
                        <a:pt x="62" y="13933"/>
                        <a:pt x="594" y="15000"/>
                      </a:cubicBezTo>
                      <a:cubicBezTo>
                        <a:pt x="475" y="14232"/>
                        <a:pt x="594" y="13340"/>
                        <a:pt x="950" y="12572"/>
                      </a:cubicBezTo>
                      <a:lnTo>
                        <a:pt x="6523" y="1187"/>
                      </a:lnTo>
                      <a:lnTo>
                        <a:pt x="6585" y="1243"/>
                      </a:lnTo>
                      <a:cubicBezTo>
                        <a:pt x="6523" y="769"/>
                        <a:pt x="6348" y="356"/>
                        <a:pt x="611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94" name="Google Shape;794;p42"/>
            <p:cNvGrpSpPr/>
            <p:nvPr/>
          </p:nvGrpSpPr>
          <p:grpSpPr>
            <a:xfrm>
              <a:off x="7915463" y="2741313"/>
              <a:ext cx="535300" cy="194950"/>
              <a:chOff x="5054325" y="1441125"/>
              <a:chExt cx="535300" cy="194950"/>
            </a:xfrm>
          </p:grpSpPr>
          <p:sp>
            <p:nvSpPr>
              <p:cNvPr id="795" name="Google Shape;795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42"/>
            <p:cNvGrpSpPr/>
            <p:nvPr/>
          </p:nvGrpSpPr>
          <p:grpSpPr>
            <a:xfrm>
              <a:off x="5636650" y="1383338"/>
              <a:ext cx="535300" cy="194950"/>
              <a:chOff x="5054325" y="1441125"/>
              <a:chExt cx="535300" cy="194950"/>
            </a:xfrm>
          </p:grpSpPr>
          <p:sp>
            <p:nvSpPr>
              <p:cNvPr id="798" name="Google Shape;798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42"/>
            <p:cNvGrpSpPr/>
            <p:nvPr/>
          </p:nvGrpSpPr>
          <p:grpSpPr>
            <a:xfrm>
              <a:off x="7446650" y="1831250"/>
              <a:ext cx="535300" cy="194950"/>
              <a:chOff x="5054325" y="1441125"/>
              <a:chExt cx="535300" cy="194950"/>
            </a:xfrm>
          </p:grpSpPr>
          <p:sp>
            <p:nvSpPr>
              <p:cNvPr id="801" name="Google Shape;801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151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6;p27">
            <a:extLst>
              <a:ext uri="{FF2B5EF4-FFF2-40B4-BE49-F238E27FC236}">
                <a16:creationId xmlns:a16="http://schemas.microsoft.com/office/drawing/2014/main" id="{C87DB5BF-8F69-F262-4BEA-CA246349AF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27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3</a:t>
            </a:r>
            <a:r>
              <a:rPr lang="ko" dirty="0"/>
              <a:t>. </a:t>
            </a:r>
            <a:r>
              <a:rPr lang="en-US" altLang="ko" dirty="0"/>
              <a:t>Open Code templates</a:t>
            </a:r>
            <a:endParaRPr dirty="0"/>
          </a:p>
        </p:txBody>
      </p:sp>
      <p:pic>
        <p:nvPicPr>
          <p:cNvPr id="5" name="Google Shape;167;p27">
            <a:extLst>
              <a:ext uri="{FF2B5EF4-FFF2-40B4-BE49-F238E27FC236}">
                <a16:creationId xmlns:a16="http://schemas.microsoft.com/office/drawing/2014/main" id="{2539C137-33E4-1A74-1E4E-201BC6E845F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7887" y="1376978"/>
            <a:ext cx="6623122" cy="3557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59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4ADF652E-DC45-6492-4B17-C19C6D78B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background - 이산화탄소 배출의 문제점</a:t>
            </a:r>
            <a:endParaRPr dirty="0"/>
          </a:p>
        </p:txBody>
      </p:sp>
      <p:pic>
        <p:nvPicPr>
          <p:cNvPr id="7" name="Google Shape;61;p14">
            <a:extLst>
              <a:ext uri="{FF2B5EF4-FFF2-40B4-BE49-F238E27FC236}">
                <a16:creationId xmlns:a16="http://schemas.microsoft.com/office/drawing/2014/main" id="{E392CED7-BC90-1977-8DF2-BDFC7A695F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00" y="11524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2;p14">
            <a:extLst>
              <a:ext uri="{FF2B5EF4-FFF2-40B4-BE49-F238E27FC236}">
                <a16:creationId xmlns:a16="http://schemas.microsoft.com/office/drawing/2014/main" id="{41306083-3C06-07FD-9080-99ECDE4E554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000" y="11701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3;p14">
            <a:extLst>
              <a:ext uri="{FF2B5EF4-FFF2-40B4-BE49-F238E27FC236}">
                <a16:creationId xmlns:a16="http://schemas.microsoft.com/office/drawing/2014/main" id="{FDE5B09B-6733-569D-A740-B3B8BFAA9C3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5713" y="2642188"/>
            <a:ext cx="1271775" cy="12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4;p14">
            <a:extLst>
              <a:ext uri="{FF2B5EF4-FFF2-40B4-BE49-F238E27FC236}">
                <a16:creationId xmlns:a16="http://schemas.microsoft.com/office/drawing/2014/main" id="{86E0BB3F-F095-BB05-51F0-D2B239B0697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5675" y="2571750"/>
            <a:ext cx="1412650" cy="14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5;p14">
            <a:extLst>
              <a:ext uri="{FF2B5EF4-FFF2-40B4-BE49-F238E27FC236}">
                <a16:creationId xmlns:a16="http://schemas.microsoft.com/office/drawing/2014/main" id="{BA7E4EED-E83C-2C93-8496-8AA500544BE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44400" y="1688875"/>
            <a:ext cx="3369925" cy="33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6;p14">
            <a:extLst>
              <a:ext uri="{FF2B5EF4-FFF2-40B4-BE49-F238E27FC236}">
                <a16:creationId xmlns:a16="http://schemas.microsoft.com/office/drawing/2014/main" id="{3A802FB2-24BD-254D-F470-A1F6BB5FBD8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73600" y="1234425"/>
            <a:ext cx="1120625" cy="11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096EBB87-2A28-D88E-EC76-0A7273BCBA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background - 해결 방법</a:t>
            </a:r>
            <a:endParaRPr/>
          </a:p>
        </p:txBody>
      </p:sp>
      <p:pic>
        <p:nvPicPr>
          <p:cNvPr id="16" name="Google Shape;72;p15">
            <a:extLst>
              <a:ext uri="{FF2B5EF4-FFF2-40B4-BE49-F238E27FC236}">
                <a16:creationId xmlns:a16="http://schemas.microsoft.com/office/drawing/2014/main" id="{B7104B6C-12D0-8A5A-AFD1-A79232790D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975" y="1388050"/>
            <a:ext cx="2461125" cy="246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73;p15">
            <a:extLst>
              <a:ext uri="{FF2B5EF4-FFF2-40B4-BE49-F238E27FC236}">
                <a16:creationId xmlns:a16="http://schemas.microsoft.com/office/drawing/2014/main" id="{6B7C48C8-E6E2-B50A-0100-69C79F1498D7}"/>
              </a:ext>
            </a:extLst>
          </p:cNvPr>
          <p:cNvSpPr txBox="1"/>
          <p:nvPr/>
        </p:nvSpPr>
        <p:spPr>
          <a:xfrm>
            <a:off x="765350" y="1496875"/>
            <a:ext cx="2723700" cy="46170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tx1"/>
                </a:solidFill>
              </a:rPr>
              <a:t>코드의 탄소 배출량 계산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DCC710ED-2550-4BDD-616A-26A3F420C907}"/>
              </a:ext>
            </a:extLst>
          </p:cNvPr>
          <p:cNvSpPr txBox="1"/>
          <p:nvPr/>
        </p:nvSpPr>
        <p:spPr>
          <a:xfrm>
            <a:off x="2487350" y="3095100"/>
            <a:ext cx="648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9" name="Google Shape;75;p15">
            <a:extLst>
              <a:ext uri="{FF2B5EF4-FFF2-40B4-BE49-F238E27FC236}">
                <a16:creationId xmlns:a16="http://schemas.microsoft.com/office/drawing/2014/main" id="{674435BF-3049-A3C2-CF6D-C282E6950C96}"/>
              </a:ext>
            </a:extLst>
          </p:cNvPr>
          <p:cNvSpPr txBox="1"/>
          <p:nvPr/>
        </p:nvSpPr>
        <p:spPr>
          <a:xfrm>
            <a:off x="765350" y="2295988"/>
            <a:ext cx="2723700" cy="46170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tx1"/>
                </a:solidFill>
              </a:rPr>
              <a:t>코드 리팩토링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20" name="Google Shape;76;p15">
            <a:extLst>
              <a:ext uri="{FF2B5EF4-FFF2-40B4-BE49-F238E27FC236}">
                <a16:creationId xmlns:a16="http://schemas.microsoft.com/office/drawing/2014/main" id="{EEF14761-7A5D-E95A-15CD-40CF33DA02C0}"/>
              </a:ext>
            </a:extLst>
          </p:cNvPr>
          <p:cNvSpPr txBox="1"/>
          <p:nvPr/>
        </p:nvSpPr>
        <p:spPr>
          <a:xfrm>
            <a:off x="765350" y="3095125"/>
            <a:ext cx="2723700" cy="461700"/>
          </a:xfrm>
          <a:prstGeom prst="rect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tx1"/>
                </a:solidFill>
              </a:rPr>
              <a:t>코드의 효율성 증진 기대</a:t>
            </a:r>
            <a:endParaRPr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28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"/>
          <p:cNvSpPr txBox="1">
            <a:spLocks noGrp="1"/>
          </p:cNvSpPr>
          <p:nvPr>
            <p:ph type="title"/>
          </p:nvPr>
        </p:nvSpPr>
        <p:spPr>
          <a:xfrm>
            <a:off x="855375" y="2311134"/>
            <a:ext cx="3566100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 &amp; Method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subTitle" idx="1"/>
          </p:nvPr>
        </p:nvSpPr>
        <p:spPr>
          <a:xfrm>
            <a:off x="855825" y="3090999"/>
            <a:ext cx="35652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For &amp; How?</a:t>
            </a:r>
            <a:endParaRPr dirty="0"/>
          </a:p>
        </p:txBody>
      </p:sp>
      <p:sp>
        <p:nvSpPr>
          <p:cNvPr id="694" name="Google Shape;694;p42"/>
          <p:cNvSpPr/>
          <p:nvPr/>
        </p:nvSpPr>
        <p:spPr>
          <a:xfrm>
            <a:off x="5415970" y="3326605"/>
            <a:ext cx="1669" cy="22"/>
          </a:xfrm>
          <a:custGeom>
            <a:avLst/>
            <a:gdLst/>
            <a:ahLst/>
            <a:cxnLst/>
            <a:rect l="l" t="t" r="r" b="b"/>
            <a:pathLst>
              <a:path w="75" h="1" extrusionOk="0">
                <a:moveTo>
                  <a:pt x="74" y="0"/>
                </a:moveTo>
                <a:lnTo>
                  <a:pt x="74" y="0"/>
                </a:lnTo>
                <a:lnTo>
                  <a:pt x="50" y="0"/>
                </a:lnTo>
                <a:lnTo>
                  <a:pt x="50" y="0"/>
                </a:lnTo>
                <a:lnTo>
                  <a:pt x="24" y="0"/>
                </a:lnTo>
                <a:lnTo>
                  <a:pt x="50" y="0"/>
                </a:lnTo>
                <a:lnTo>
                  <a:pt x="74" y="0"/>
                </a:lnTo>
                <a:close/>
                <a:moveTo>
                  <a:pt x="0" y="0"/>
                </a:moveTo>
                <a:lnTo>
                  <a:pt x="24" y="0"/>
                </a:lnTo>
                <a:close/>
              </a:path>
            </a:pathLst>
          </a:custGeom>
          <a:solidFill>
            <a:srgbClr val="1D5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2"/>
          <p:cNvSpPr/>
          <p:nvPr/>
        </p:nvSpPr>
        <p:spPr>
          <a:xfrm>
            <a:off x="5751127" y="2992539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2"/>
          <p:cNvSpPr/>
          <p:nvPr/>
        </p:nvSpPr>
        <p:spPr>
          <a:xfrm>
            <a:off x="5789004" y="3048220"/>
            <a:ext cx="0" cy="556"/>
          </a:xfrm>
          <a:custGeom>
            <a:avLst/>
            <a:gdLst/>
            <a:ahLst/>
            <a:cxnLst/>
            <a:rect l="l" t="t" r="r" b="b"/>
            <a:pathLst>
              <a:path h="25" extrusionOk="0">
                <a:moveTo>
                  <a:pt x="0" y="0"/>
                </a:moveTo>
                <a:lnTo>
                  <a:pt x="0" y="24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2"/>
          <p:cNvSpPr/>
          <p:nvPr/>
        </p:nvSpPr>
        <p:spPr>
          <a:xfrm>
            <a:off x="5717144" y="3201890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2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2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2"/>
          <p:cNvSpPr/>
          <p:nvPr/>
        </p:nvSpPr>
        <p:spPr>
          <a:xfrm>
            <a:off x="5417083" y="3326605"/>
            <a:ext cx="4473" cy="22"/>
          </a:xfrm>
          <a:custGeom>
            <a:avLst/>
            <a:gdLst/>
            <a:ahLst/>
            <a:cxnLst/>
            <a:rect l="l" t="t" r="r" b="b"/>
            <a:pathLst>
              <a:path w="201" h="1" extrusionOk="0">
                <a:moveTo>
                  <a:pt x="24" y="0"/>
                </a:moveTo>
                <a:lnTo>
                  <a:pt x="0" y="0"/>
                </a:lnTo>
                <a:lnTo>
                  <a:pt x="24" y="0"/>
                </a:lnTo>
                <a:close/>
                <a:moveTo>
                  <a:pt x="50" y="0"/>
                </a:moveTo>
                <a:lnTo>
                  <a:pt x="24" y="0"/>
                </a:lnTo>
                <a:lnTo>
                  <a:pt x="50" y="0"/>
                </a:lnTo>
                <a:close/>
                <a:moveTo>
                  <a:pt x="74" y="0"/>
                </a:moveTo>
                <a:lnTo>
                  <a:pt x="50" y="0"/>
                </a:lnTo>
                <a:lnTo>
                  <a:pt x="74" y="0"/>
                </a:lnTo>
                <a:close/>
                <a:moveTo>
                  <a:pt x="100" y="0"/>
                </a:moveTo>
                <a:lnTo>
                  <a:pt x="74" y="0"/>
                </a:lnTo>
                <a:lnTo>
                  <a:pt x="100" y="0"/>
                </a:lnTo>
                <a:close/>
                <a:moveTo>
                  <a:pt x="124" y="0"/>
                </a:moveTo>
                <a:lnTo>
                  <a:pt x="100" y="0"/>
                </a:lnTo>
                <a:lnTo>
                  <a:pt x="124" y="0"/>
                </a:lnTo>
                <a:close/>
                <a:moveTo>
                  <a:pt x="124" y="0"/>
                </a:moveTo>
                <a:lnTo>
                  <a:pt x="124" y="0"/>
                </a:lnTo>
                <a:lnTo>
                  <a:pt x="124" y="0"/>
                </a:lnTo>
                <a:close/>
                <a:moveTo>
                  <a:pt x="150" y="0"/>
                </a:moveTo>
                <a:lnTo>
                  <a:pt x="150" y="0"/>
                </a:lnTo>
                <a:lnTo>
                  <a:pt x="150" y="0"/>
                </a:lnTo>
                <a:close/>
                <a:moveTo>
                  <a:pt x="174" y="0"/>
                </a:moveTo>
                <a:lnTo>
                  <a:pt x="174" y="0"/>
                </a:lnTo>
                <a:lnTo>
                  <a:pt x="174" y="0"/>
                </a:lnTo>
                <a:close/>
                <a:moveTo>
                  <a:pt x="200" y="0"/>
                </a:moveTo>
                <a:lnTo>
                  <a:pt x="200" y="0"/>
                </a:lnTo>
                <a:close/>
              </a:path>
            </a:pathLst>
          </a:custGeom>
          <a:solidFill>
            <a:srgbClr val="103B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2"/>
          <p:cNvSpPr/>
          <p:nvPr/>
        </p:nvSpPr>
        <p:spPr>
          <a:xfrm>
            <a:off x="6483242" y="4755763"/>
            <a:ext cx="2248" cy="4495"/>
          </a:xfrm>
          <a:custGeom>
            <a:avLst/>
            <a:gdLst/>
            <a:ahLst/>
            <a:cxnLst/>
            <a:rect l="l" t="t" r="r" b="b"/>
            <a:pathLst>
              <a:path w="101" h="202" extrusionOk="0">
                <a:moveTo>
                  <a:pt x="51" y="1"/>
                </a:moveTo>
                <a:lnTo>
                  <a:pt x="1" y="201"/>
                </a:lnTo>
                <a:lnTo>
                  <a:pt x="27" y="201"/>
                </a:lnTo>
                <a:lnTo>
                  <a:pt x="101" y="1"/>
                </a:lnTo>
                <a:close/>
              </a:path>
            </a:pathLst>
          </a:custGeom>
          <a:solidFill>
            <a:srgbClr val="3C8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2"/>
          <p:cNvSpPr txBox="1">
            <a:spLocks noGrp="1"/>
          </p:cNvSpPr>
          <p:nvPr>
            <p:ph type="title" idx="2"/>
          </p:nvPr>
        </p:nvSpPr>
        <p:spPr>
          <a:xfrm>
            <a:off x="2209800" y="1685925"/>
            <a:ext cx="7959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10" name="Google Shape;710;p42"/>
          <p:cNvGrpSpPr/>
          <p:nvPr/>
        </p:nvGrpSpPr>
        <p:grpSpPr>
          <a:xfrm>
            <a:off x="4258525" y="1383338"/>
            <a:ext cx="5723675" cy="4788863"/>
            <a:chOff x="4258525" y="1383338"/>
            <a:chExt cx="5723675" cy="4788863"/>
          </a:xfrm>
        </p:grpSpPr>
        <p:sp>
          <p:nvSpPr>
            <p:cNvPr id="711" name="Google Shape;711;p42"/>
            <p:cNvSpPr/>
            <p:nvPr/>
          </p:nvSpPr>
          <p:spPr>
            <a:xfrm>
              <a:off x="4258525" y="4283850"/>
              <a:ext cx="5723675" cy="1888350"/>
            </a:xfrm>
            <a:custGeom>
              <a:avLst/>
              <a:gdLst/>
              <a:ahLst/>
              <a:cxnLst/>
              <a:rect l="l" t="t" r="r" b="b"/>
              <a:pathLst>
                <a:path w="228947" h="75534" extrusionOk="0">
                  <a:moveTo>
                    <a:pt x="228946" y="1"/>
                  </a:moveTo>
                  <a:cubicBezTo>
                    <a:pt x="228946" y="1"/>
                    <a:pt x="201187" y="13171"/>
                    <a:pt x="162466" y="13171"/>
                  </a:cubicBezTo>
                  <a:cubicBezTo>
                    <a:pt x="147716" y="13171"/>
                    <a:pt x="131375" y="11260"/>
                    <a:pt x="114373" y="5982"/>
                  </a:cubicBezTo>
                  <a:cubicBezTo>
                    <a:pt x="100410" y="1711"/>
                    <a:pt x="88185" y="61"/>
                    <a:pt x="77629" y="61"/>
                  </a:cubicBezTo>
                  <a:cubicBezTo>
                    <a:pt x="41886" y="61"/>
                    <a:pt x="25271" y="18976"/>
                    <a:pt x="25116" y="19120"/>
                  </a:cubicBezTo>
                  <a:cubicBezTo>
                    <a:pt x="20680" y="24730"/>
                    <a:pt x="19320" y="29552"/>
                    <a:pt x="23385" y="33231"/>
                  </a:cubicBezTo>
                  <a:cubicBezTo>
                    <a:pt x="38068" y="45982"/>
                    <a:pt x="41545" y="59305"/>
                    <a:pt x="0" y="75533"/>
                  </a:cubicBezTo>
                  <a:lnTo>
                    <a:pt x="228946" y="75533"/>
                  </a:lnTo>
                  <a:lnTo>
                    <a:pt x="228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4741500" y="4288500"/>
              <a:ext cx="3646825" cy="1835025"/>
            </a:xfrm>
            <a:custGeom>
              <a:avLst/>
              <a:gdLst/>
              <a:ahLst/>
              <a:cxnLst/>
              <a:rect l="l" t="t" r="r" b="b"/>
              <a:pathLst>
                <a:path w="145873" h="73401" extrusionOk="0">
                  <a:moveTo>
                    <a:pt x="52365" y="0"/>
                  </a:moveTo>
                  <a:lnTo>
                    <a:pt x="52365" y="0"/>
                  </a:lnTo>
                  <a:cubicBezTo>
                    <a:pt x="20681" y="1932"/>
                    <a:pt x="5998" y="18748"/>
                    <a:pt x="5797" y="18934"/>
                  </a:cubicBezTo>
                  <a:cubicBezTo>
                    <a:pt x="1361" y="24544"/>
                    <a:pt x="1" y="29366"/>
                    <a:pt x="4066" y="33045"/>
                  </a:cubicBezTo>
                  <a:cubicBezTo>
                    <a:pt x="13138" y="40958"/>
                    <a:pt x="17976" y="49072"/>
                    <a:pt x="10248" y="58160"/>
                  </a:cubicBezTo>
                  <a:cubicBezTo>
                    <a:pt x="11021" y="58732"/>
                    <a:pt x="11979" y="59320"/>
                    <a:pt x="12752" y="59892"/>
                  </a:cubicBezTo>
                  <a:cubicBezTo>
                    <a:pt x="29753" y="71870"/>
                    <a:pt x="44822" y="72256"/>
                    <a:pt x="60479" y="73029"/>
                  </a:cubicBezTo>
                  <a:cubicBezTo>
                    <a:pt x="64733" y="73294"/>
                    <a:pt x="70001" y="73401"/>
                    <a:pt x="75588" y="73401"/>
                  </a:cubicBezTo>
                  <a:cubicBezTo>
                    <a:pt x="90549" y="73401"/>
                    <a:pt x="107798" y="72633"/>
                    <a:pt x="113987" y="72071"/>
                  </a:cubicBezTo>
                  <a:cubicBezTo>
                    <a:pt x="122488" y="71298"/>
                    <a:pt x="145872" y="48686"/>
                    <a:pt x="145872" y="48686"/>
                  </a:cubicBezTo>
                  <a:lnTo>
                    <a:pt x="145872" y="48686"/>
                  </a:lnTo>
                  <a:cubicBezTo>
                    <a:pt x="145872" y="48686"/>
                    <a:pt x="130675" y="50649"/>
                    <a:pt x="111651" y="50649"/>
                  </a:cubicBezTo>
                  <a:cubicBezTo>
                    <a:pt x="86822" y="50649"/>
                    <a:pt x="55474" y="47305"/>
                    <a:pt x="42891" y="31886"/>
                  </a:cubicBezTo>
                  <a:cubicBezTo>
                    <a:pt x="20681" y="4838"/>
                    <a:pt x="52364" y="0"/>
                    <a:pt x="52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3" name="Google Shape;713;p42"/>
            <p:cNvGrpSpPr/>
            <p:nvPr/>
          </p:nvGrpSpPr>
          <p:grpSpPr>
            <a:xfrm>
              <a:off x="5636650" y="1676400"/>
              <a:ext cx="1983350" cy="3048000"/>
              <a:chOff x="5636650" y="1676400"/>
              <a:chExt cx="1983350" cy="3048000"/>
            </a:xfrm>
          </p:grpSpPr>
          <p:grpSp>
            <p:nvGrpSpPr>
              <p:cNvPr id="714" name="Google Shape;714;p42"/>
              <p:cNvGrpSpPr/>
              <p:nvPr/>
            </p:nvGrpSpPr>
            <p:grpSpPr>
              <a:xfrm>
                <a:off x="5636650" y="1676400"/>
                <a:ext cx="1029775" cy="2743233"/>
                <a:chOff x="5523425" y="1600200"/>
                <a:chExt cx="1029775" cy="2743233"/>
              </a:xfrm>
            </p:grpSpPr>
            <p:sp>
              <p:nvSpPr>
                <p:cNvPr id="715" name="Google Shape;715;p42"/>
                <p:cNvSpPr/>
                <p:nvPr/>
              </p:nvSpPr>
              <p:spPr>
                <a:xfrm>
                  <a:off x="5523425" y="2167615"/>
                  <a:ext cx="530626" cy="3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725" extrusionOk="0">
                      <a:moveTo>
                        <a:pt x="14174" y="0"/>
                      </a:moveTo>
                      <a:cubicBezTo>
                        <a:pt x="14174" y="0"/>
                        <a:pt x="536" y="5754"/>
                        <a:pt x="0" y="9725"/>
                      </a:cubicBezTo>
                      <a:lnTo>
                        <a:pt x="11859" y="5161"/>
                      </a:lnTo>
                      <a:cubicBezTo>
                        <a:pt x="13876" y="4388"/>
                        <a:pt x="14943" y="2078"/>
                        <a:pt x="14174" y="0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42"/>
                <p:cNvSpPr/>
                <p:nvPr/>
              </p:nvSpPr>
              <p:spPr>
                <a:xfrm>
                  <a:off x="6161517" y="2145634"/>
                  <a:ext cx="138986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4990" extrusionOk="0">
                      <a:moveTo>
                        <a:pt x="1125" y="0"/>
                      </a:moveTo>
                      <a:lnTo>
                        <a:pt x="0" y="64990"/>
                      </a:lnTo>
                      <a:lnTo>
                        <a:pt x="3914" y="64990"/>
                      </a:lnTo>
                      <a:lnTo>
                        <a:pt x="2785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42"/>
                <p:cNvSpPr/>
                <p:nvPr/>
              </p:nvSpPr>
              <p:spPr>
                <a:xfrm>
                  <a:off x="6224690" y="2145634"/>
                  <a:ext cx="75814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64990" extrusionOk="0">
                      <a:moveTo>
                        <a:pt x="0" y="0"/>
                      </a:moveTo>
                      <a:lnTo>
                        <a:pt x="1068" y="64990"/>
                      </a:lnTo>
                      <a:lnTo>
                        <a:pt x="2135" y="64990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42"/>
                <p:cNvSpPr/>
                <p:nvPr/>
              </p:nvSpPr>
              <p:spPr>
                <a:xfrm>
                  <a:off x="5723528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1" y="62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42"/>
                <p:cNvSpPr/>
                <p:nvPr/>
              </p:nvSpPr>
              <p:spPr>
                <a:xfrm>
                  <a:off x="6041420" y="2231766"/>
                  <a:ext cx="19069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1" extrusionOk="0">
                      <a:moveTo>
                        <a:pt x="536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42"/>
                <p:cNvSpPr/>
                <p:nvPr/>
              </p:nvSpPr>
              <p:spPr>
                <a:xfrm>
                  <a:off x="6115175" y="2231766"/>
                  <a:ext cx="18927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1" extrusionOk="0">
                      <a:moveTo>
                        <a:pt x="532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42"/>
                <p:cNvSpPr/>
                <p:nvPr/>
              </p:nvSpPr>
              <p:spPr>
                <a:xfrm>
                  <a:off x="6452101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0" y="0"/>
                      </a:move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42"/>
                <p:cNvSpPr/>
                <p:nvPr/>
              </p:nvSpPr>
              <p:spPr>
                <a:xfrm>
                  <a:off x="5723528" y="2161663"/>
                  <a:ext cx="317921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2074" extrusionOk="0">
                      <a:moveTo>
                        <a:pt x="1" y="1"/>
                      </a:moveTo>
                      <a:cubicBezTo>
                        <a:pt x="1" y="1068"/>
                        <a:pt x="3914" y="1955"/>
                        <a:pt x="8952" y="2074"/>
                      </a:cubicBezTo>
                      <a:cubicBezTo>
                        <a:pt x="3914" y="1955"/>
                        <a:pt x="1" y="1068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42"/>
                <p:cNvSpPr/>
                <p:nvPr/>
              </p:nvSpPr>
              <p:spPr>
                <a:xfrm>
                  <a:off x="6134067" y="2161663"/>
                  <a:ext cx="318063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7" h="2074" extrusionOk="0">
                      <a:moveTo>
                        <a:pt x="0" y="2074"/>
                      </a:moveTo>
                      <a:cubicBezTo>
                        <a:pt x="5043" y="1955"/>
                        <a:pt x="8956" y="1068"/>
                        <a:pt x="8956" y="1"/>
                      </a:cubicBezTo>
                      <a:cubicBezTo>
                        <a:pt x="8956" y="1068"/>
                        <a:pt x="5043" y="1955"/>
                        <a:pt x="0" y="2074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42"/>
                <p:cNvSpPr/>
                <p:nvPr/>
              </p:nvSpPr>
              <p:spPr>
                <a:xfrm>
                  <a:off x="5723528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42"/>
                <p:cNvSpPr/>
                <p:nvPr/>
              </p:nvSpPr>
              <p:spPr>
                <a:xfrm>
                  <a:off x="6452101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42"/>
                <p:cNvSpPr/>
                <p:nvPr/>
              </p:nvSpPr>
              <p:spPr>
                <a:xfrm>
                  <a:off x="5723528" y="2143537"/>
                  <a:ext cx="728594" cy="88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8" h="2610" extrusionOk="0">
                      <a:moveTo>
                        <a:pt x="356" y="1"/>
                      </a:moveTo>
                      <a:cubicBezTo>
                        <a:pt x="176" y="119"/>
                        <a:pt x="58" y="300"/>
                        <a:pt x="1" y="475"/>
                      </a:cubicBezTo>
                      <a:lnTo>
                        <a:pt x="1" y="537"/>
                      </a:lnTo>
                      <a:cubicBezTo>
                        <a:pt x="1" y="1604"/>
                        <a:pt x="3914" y="2491"/>
                        <a:pt x="8952" y="2610"/>
                      </a:cubicBezTo>
                      <a:lnTo>
                        <a:pt x="11561" y="2610"/>
                      </a:lnTo>
                      <a:cubicBezTo>
                        <a:pt x="16604" y="2491"/>
                        <a:pt x="20517" y="1604"/>
                        <a:pt x="20517" y="537"/>
                      </a:cubicBezTo>
                      <a:lnTo>
                        <a:pt x="20517" y="475"/>
                      </a:lnTo>
                      <a:cubicBezTo>
                        <a:pt x="20456" y="300"/>
                        <a:pt x="20337" y="119"/>
                        <a:pt x="20162" y="1"/>
                      </a:cubicBezTo>
                      <a:cubicBezTo>
                        <a:pt x="19033" y="893"/>
                        <a:pt x="15062" y="1542"/>
                        <a:pt x="10257" y="1542"/>
                      </a:cubicBezTo>
                      <a:cubicBezTo>
                        <a:pt x="5513" y="1542"/>
                        <a:pt x="1481" y="893"/>
                        <a:pt x="356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42"/>
                <p:cNvSpPr/>
                <p:nvPr/>
              </p:nvSpPr>
              <p:spPr>
                <a:xfrm>
                  <a:off x="5523425" y="2251819"/>
                  <a:ext cx="507544" cy="2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3" h="7235" extrusionOk="0">
                      <a:moveTo>
                        <a:pt x="14293" y="1"/>
                      </a:moveTo>
                      <a:lnTo>
                        <a:pt x="14293" y="1"/>
                      </a:lnTo>
                      <a:cubicBezTo>
                        <a:pt x="13819" y="655"/>
                        <a:pt x="13164" y="1248"/>
                        <a:pt x="12334" y="1542"/>
                      </a:cubicBezTo>
                      <a:lnTo>
                        <a:pt x="474" y="6111"/>
                      </a:lnTo>
                      <a:cubicBezTo>
                        <a:pt x="536" y="6049"/>
                        <a:pt x="536" y="6049"/>
                        <a:pt x="536" y="5992"/>
                      </a:cubicBezTo>
                      <a:lnTo>
                        <a:pt x="536" y="5992"/>
                      </a:lnTo>
                      <a:cubicBezTo>
                        <a:pt x="237" y="6405"/>
                        <a:pt x="62" y="6822"/>
                        <a:pt x="0" y="7235"/>
                      </a:cubicBezTo>
                      <a:lnTo>
                        <a:pt x="11859" y="2671"/>
                      </a:lnTo>
                      <a:cubicBezTo>
                        <a:pt x="13107" y="2197"/>
                        <a:pt x="13937" y="1187"/>
                        <a:pt x="14293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42"/>
                <p:cNvSpPr/>
                <p:nvPr/>
              </p:nvSpPr>
              <p:spPr>
                <a:xfrm>
                  <a:off x="5723528" y="2157673"/>
                  <a:ext cx="2060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0"/>
                      </a:moveTo>
                      <a:cubicBezTo>
                        <a:pt x="1" y="0"/>
                        <a:pt x="1" y="0"/>
                        <a:pt x="1" y="57"/>
                      </a:cubicBezTo>
                      <a:cubicBezTo>
                        <a:pt x="1" y="0"/>
                        <a:pt x="1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42"/>
                <p:cNvSpPr/>
                <p:nvPr/>
              </p:nvSpPr>
              <p:spPr>
                <a:xfrm>
                  <a:off x="5725552" y="1600200"/>
                  <a:ext cx="783351" cy="860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0" h="25437" extrusionOk="0">
                      <a:moveTo>
                        <a:pt x="12159" y="1"/>
                      </a:moveTo>
                      <a:lnTo>
                        <a:pt x="6585" y="11386"/>
                      </a:lnTo>
                      <a:cubicBezTo>
                        <a:pt x="6110" y="12453"/>
                        <a:pt x="6110" y="13639"/>
                        <a:pt x="6466" y="14645"/>
                      </a:cubicBezTo>
                      <a:cubicBezTo>
                        <a:pt x="3454" y="14893"/>
                        <a:pt x="1142" y="15428"/>
                        <a:pt x="314" y="16079"/>
                      </a:cubicBezTo>
                      <a:lnTo>
                        <a:pt x="314" y="16079"/>
                      </a:lnTo>
                      <a:cubicBezTo>
                        <a:pt x="309" y="16075"/>
                        <a:pt x="304" y="16071"/>
                        <a:pt x="299" y="16068"/>
                      </a:cubicBezTo>
                      <a:cubicBezTo>
                        <a:pt x="119" y="16186"/>
                        <a:pt x="1" y="16305"/>
                        <a:pt x="1" y="16485"/>
                      </a:cubicBezTo>
                      <a:cubicBezTo>
                        <a:pt x="40" y="16346"/>
                        <a:pt x="147" y="16210"/>
                        <a:pt x="314" y="16079"/>
                      </a:cubicBezTo>
                      <a:lnTo>
                        <a:pt x="314" y="16079"/>
                      </a:lnTo>
                      <a:cubicBezTo>
                        <a:pt x="1399" y="16904"/>
                        <a:pt x="5063" y="17553"/>
                        <a:pt x="9431" y="17609"/>
                      </a:cubicBezTo>
                      <a:cubicBezTo>
                        <a:pt x="11922" y="19687"/>
                        <a:pt x="18326" y="24905"/>
                        <a:pt x="21940" y="25437"/>
                      </a:cubicBezTo>
                      <a:lnTo>
                        <a:pt x="22059" y="25437"/>
                      </a:lnTo>
                      <a:lnTo>
                        <a:pt x="13757" y="17491"/>
                      </a:lnTo>
                      <a:cubicBezTo>
                        <a:pt x="16903" y="17254"/>
                        <a:pt x="19274" y="16722"/>
                        <a:pt x="20105" y="16068"/>
                      </a:cubicBezTo>
                      <a:cubicBezTo>
                        <a:pt x="20280" y="16186"/>
                        <a:pt x="20399" y="16367"/>
                        <a:pt x="20460" y="16542"/>
                      </a:cubicBezTo>
                      <a:cubicBezTo>
                        <a:pt x="20280" y="15418"/>
                        <a:pt x="15774" y="14469"/>
                        <a:pt x="10200" y="14469"/>
                      </a:cubicBezTo>
                      <a:lnTo>
                        <a:pt x="9431" y="14469"/>
                      </a:lnTo>
                      <a:cubicBezTo>
                        <a:pt x="11030" y="10494"/>
                        <a:pt x="13876" y="2429"/>
                        <a:pt x="12159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42"/>
                <p:cNvSpPr/>
                <p:nvPr/>
              </p:nvSpPr>
              <p:spPr>
                <a:xfrm>
                  <a:off x="6538357" y="2462465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62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42"/>
                <p:cNvSpPr/>
                <p:nvPr/>
              </p:nvSpPr>
              <p:spPr>
                <a:xfrm>
                  <a:off x="6544748" y="2460369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7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42"/>
                <p:cNvSpPr/>
                <p:nvPr/>
              </p:nvSpPr>
              <p:spPr>
                <a:xfrm>
                  <a:off x="6220465" y="2157673"/>
                  <a:ext cx="6285" cy="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6" extrusionOk="0">
                      <a:moveTo>
                        <a:pt x="1" y="0"/>
                      </a:moveTo>
                      <a:lnTo>
                        <a:pt x="176" y="176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42"/>
                <p:cNvSpPr/>
                <p:nvPr/>
              </p:nvSpPr>
              <p:spPr>
                <a:xfrm>
                  <a:off x="6214073" y="2153649"/>
                  <a:ext cx="4261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58" extrusionOk="0">
                      <a:moveTo>
                        <a:pt x="0" y="1"/>
                      </a:moveTo>
                      <a:cubicBezTo>
                        <a:pt x="62" y="1"/>
                        <a:pt x="119" y="57"/>
                        <a:pt x="119" y="57"/>
                      </a:cubicBezTo>
                      <a:cubicBezTo>
                        <a:pt x="119" y="57"/>
                        <a:pt x="62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42"/>
                <p:cNvSpPr/>
                <p:nvPr/>
              </p:nvSpPr>
              <p:spPr>
                <a:xfrm>
                  <a:off x="6199407" y="2143537"/>
                  <a:ext cx="6285" cy="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20" extrusionOk="0">
                      <a:moveTo>
                        <a:pt x="1" y="1"/>
                      </a:moveTo>
                      <a:cubicBezTo>
                        <a:pt x="58" y="62"/>
                        <a:pt x="119" y="62"/>
                        <a:pt x="176" y="119"/>
                      </a:cubicBezTo>
                      <a:cubicBezTo>
                        <a:pt x="119" y="62"/>
                        <a:pt x="58" y="62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42"/>
                <p:cNvSpPr/>
                <p:nvPr/>
              </p:nvSpPr>
              <p:spPr>
                <a:xfrm>
                  <a:off x="6207823" y="2147562"/>
                  <a:ext cx="4261" cy="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1" y="0"/>
                      </a:moveTo>
                      <a:cubicBezTo>
                        <a:pt x="58" y="62"/>
                        <a:pt x="120" y="62"/>
                        <a:pt x="120" y="119"/>
                      </a:cubicBezTo>
                      <a:cubicBezTo>
                        <a:pt x="120" y="62"/>
                        <a:pt x="58" y="62"/>
                        <a:pt x="1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42"/>
                <p:cNvSpPr/>
                <p:nvPr/>
              </p:nvSpPr>
              <p:spPr>
                <a:xfrm>
                  <a:off x="6529905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20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42"/>
                <p:cNvSpPr/>
                <p:nvPr/>
              </p:nvSpPr>
              <p:spPr>
                <a:xfrm>
                  <a:off x="6513073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42"/>
                <p:cNvSpPr/>
                <p:nvPr/>
              </p:nvSpPr>
              <p:spPr>
                <a:xfrm>
                  <a:off x="6517299" y="2462465"/>
                  <a:ext cx="10653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" extrusionOk="0">
                      <a:moveTo>
                        <a:pt x="0" y="0"/>
                      </a:move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42"/>
                <p:cNvSpPr/>
                <p:nvPr/>
              </p:nvSpPr>
              <p:spPr>
                <a:xfrm>
                  <a:off x="6504657" y="2460369"/>
                  <a:ext cx="6427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63" extrusionOk="0">
                      <a:moveTo>
                        <a:pt x="0" y="1"/>
                      </a:moveTo>
                      <a:cubicBezTo>
                        <a:pt x="62" y="62"/>
                        <a:pt x="119" y="62"/>
                        <a:pt x="181" y="62"/>
                      </a:cubicBezTo>
                      <a:cubicBezTo>
                        <a:pt x="119" y="62"/>
                        <a:pt x="62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42"/>
                <p:cNvSpPr/>
                <p:nvPr/>
              </p:nvSpPr>
              <p:spPr>
                <a:xfrm>
                  <a:off x="6212049" y="2151552"/>
                  <a:ext cx="2060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63" extrusionOk="0">
                      <a:moveTo>
                        <a:pt x="1" y="1"/>
                      </a:moveTo>
                      <a:cubicBezTo>
                        <a:pt x="57" y="1"/>
                        <a:pt x="57" y="1"/>
                        <a:pt x="57" y="63"/>
                      </a:cubicBezTo>
                      <a:cubicBezTo>
                        <a:pt x="57" y="1"/>
                        <a:pt x="57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42"/>
                <p:cNvSpPr/>
                <p:nvPr/>
              </p:nvSpPr>
              <p:spPr>
                <a:xfrm>
                  <a:off x="6504657" y="2460369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42"/>
                <p:cNvSpPr/>
                <p:nvPr/>
              </p:nvSpPr>
              <p:spPr>
                <a:xfrm>
                  <a:off x="6199407" y="2143537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42"/>
                <p:cNvSpPr/>
                <p:nvPr/>
              </p:nvSpPr>
              <p:spPr>
                <a:xfrm>
                  <a:off x="6205657" y="2147562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0" y="0"/>
                      </a:move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42"/>
                <p:cNvSpPr/>
                <p:nvPr/>
              </p:nvSpPr>
              <p:spPr>
                <a:xfrm>
                  <a:off x="6546773" y="2458441"/>
                  <a:ext cx="6427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58" extrusionOk="0">
                      <a:moveTo>
                        <a:pt x="181" y="1"/>
                      </a:moveTo>
                      <a:cubicBezTo>
                        <a:pt x="119" y="58"/>
                        <a:pt x="62" y="58"/>
                        <a:pt x="0" y="58"/>
                      </a:cubicBezTo>
                      <a:cubicBezTo>
                        <a:pt x="62" y="58"/>
                        <a:pt x="119" y="58"/>
                        <a:pt x="18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42"/>
                <p:cNvSpPr/>
                <p:nvPr/>
              </p:nvSpPr>
              <p:spPr>
                <a:xfrm>
                  <a:off x="6517299" y="2462465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42"/>
                <p:cNvSpPr/>
                <p:nvPr/>
              </p:nvSpPr>
              <p:spPr>
                <a:xfrm>
                  <a:off x="6540523" y="2460369"/>
                  <a:ext cx="4261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63" extrusionOk="0">
                      <a:moveTo>
                        <a:pt x="119" y="1"/>
                      </a:moveTo>
                      <a:cubicBezTo>
                        <a:pt x="58" y="62"/>
                        <a:pt x="58" y="62"/>
                        <a:pt x="1" y="62"/>
                      </a:cubicBezTo>
                      <a:cubicBezTo>
                        <a:pt x="58" y="62"/>
                        <a:pt x="58" y="62"/>
                        <a:pt x="119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42"/>
                <p:cNvSpPr/>
                <p:nvPr/>
              </p:nvSpPr>
              <p:spPr>
                <a:xfrm>
                  <a:off x="6534131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42"/>
                <p:cNvSpPr/>
                <p:nvPr/>
              </p:nvSpPr>
              <p:spPr>
                <a:xfrm>
                  <a:off x="6511049" y="2462465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8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42"/>
                <p:cNvSpPr/>
                <p:nvPr/>
              </p:nvSpPr>
              <p:spPr>
                <a:xfrm>
                  <a:off x="6218299" y="2155576"/>
                  <a:ext cx="2202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3" extrusionOk="0">
                      <a:moveTo>
                        <a:pt x="0" y="0"/>
                      </a:moveTo>
                      <a:lnTo>
                        <a:pt x="62" y="62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42"/>
                <p:cNvSpPr/>
                <p:nvPr/>
              </p:nvSpPr>
              <p:spPr>
                <a:xfrm>
                  <a:off x="6527916" y="2462465"/>
                  <a:ext cx="2024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" extrusionOk="0">
                      <a:moveTo>
                        <a:pt x="5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42"/>
                <p:cNvSpPr/>
                <p:nvPr/>
              </p:nvSpPr>
              <p:spPr>
                <a:xfrm>
                  <a:off x="6104558" y="2125243"/>
                  <a:ext cx="448633" cy="33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9973" extrusionOk="0">
                      <a:moveTo>
                        <a:pt x="691" y="1"/>
                      </a:moveTo>
                      <a:cubicBezTo>
                        <a:pt x="459" y="1"/>
                        <a:pt x="228" y="23"/>
                        <a:pt x="1" y="67"/>
                      </a:cubicBezTo>
                      <a:cubicBezTo>
                        <a:pt x="774" y="186"/>
                        <a:pt x="1604" y="542"/>
                        <a:pt x="2197" y="1135"/>
                      </a:cubicBezTo>
                      <a:lnTo>
                        <a:pt x="11386" y="9911"/>
                      </a:lnTo>
                      <a:lnTo>
                        <a:pt x="11267" y="9911"/>
                      </a:lnTo>
                      <a:cubicBezTo>
                        <a:pt x="11329" y="9972"/>
                        <a:pt x="11386" y="9972"/>
                        <a:pt x="11448" y="9972"/>
                      </a:cubicBezTo>
                      <a:lnTo>
                        <a:pt x="12278" y="9972"/>
                      </a:lnTo>
                      <a:cubicBezTo>
                        <a:pt x="12335" y="9972"/>
                        <a:pt x="12335" y="9972"/>
                        <a:pt x="12396" y="9911"/>
                      </a:cubicBezTo>
                      <a:lnTo>
                        <a:pt x="12453" y="9911"/>
                      </a:lnTo>
                      <a:cubicBezTo>
                        <a:pt x="12515" y="9911"/>
                        <a:pt x="12572" y="9911"/>
                        <a:pt x="12634" y="9854"/>
                      </a:cubicBezTo>
                      <a:lnTo>
                        <a:pt x="3440" y="1135"/>
                      </a:lnTo>
                      <a:lnTo>
                        <a:pt x="3265" y="959"/>
                      </a:lnTo>
                      <a:lnTo>
                        <a:pt x="3203" y="897"/>
                      </a:lnTo>
                      <a:cubicBezTo>
                        <a:pt x="3203" y="897"/>
                        <a:pt x="3146" y="841"/>
                        <a:pt x="3084" y="841"/>
                      </a:cubicBezTo>
                      <a:cubicBezTo>
                        <a:pt x="3084" y="779"/>
                        <a:pt x="3084" y="779"/>
                        <a:pt x="3028" y="779"/>
                      </a:cubicBezTo>
                      <a:cubicBezTo>
                        <a:pt x="3028" y="722"/>
                        <a:pt x="2966" y="722"/>
                        <a:pt x="2909" y="660"/>
                      </a:cubicBezTo>
                      <a:lnTo>
                        <a:pt x="2847" y="660"/>
                      </a:lnTo>
                      <a:cubicBezTo>
                        <a:pt x="2790" y="603"/>
                        <a:pt x="2729" y="603"/>
                        <a:pt x="2672" y="542"/>
                      </a:cubicBezTo>
                      <a:cubicBezTo>
                        <a:pt x="2053" y="188"/>
                        <a:pt x="1369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42"/>
                <p:cNvSpPr/>
                <p:nvPr/>
              </p:nvSpPr>
              <p:spPr>
                <a:xfrm>
                  <a:off x="5721055" y="2108173"/>
                  <a:ext cx="136820" cy="106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3" h="3146" extrusionOk="0">
                      <a:moveTo>
                        <a:pt x="3615" y="0"/>
                      </a:moveTo>
                      <a:cubicBezTo>
                        <a:pt x="1424" y="356"/>
                        <a:pt x="1" y="949"/>
                        <a:pt x="1" y="1604"/>
                      </a:cubicBezTo>
                      <a:cubicBezTo>
                        <a:pt x="1" y="2197"/>
                        <a:pt x="1362" y="2790"/>
                        <a:pt x="3497" y="3145"/>
                      </a:cubicBezTo>
                      <a:cubicBezTo>
                        <a:pt x="3734" y="2671"/>
                        <a:pt x="3853" y="2078"/>
                        <a:pt x="3853" y="1485"/>
                      </a:cubicBezTo>
                      <a:cubicBezTo>
                        <a:pt x="3853" y="949"/>
                        <a:pt x="3796" y="475"/>
                        <a:pt x="36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42"/>
                <p:cNvSpPr/>
                <p:nvPr/>
              </p:nvSpPr>
              <p:spPr>
                <a:xfrm>
                  <a:off x="5940321" y="1600200"/>
                  <a:ext cx="233869" cy="50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15001" extrusionOk="0">
                      <a:moveTo>
                        <a:pt x="6111" y="1"/>
                      </a:moveTo>
                      <a:lnTo>
                        <a:pt x="537" y="11386"/>
                      </a:lnTo>
                      <a:cubicBezTo>
                        <a:pt x="1" y="12572"/>
                        <a:pt x="62" y="13933"/>
                        <a:pt x="594" y="15000"/>
                      </a:cubicBezTo>
                      <a:cubicBezTo>
                        <a:pt x="475" y="14232"/>
                        <a:pt x="594" y="13340"/>
                        <a:pt x="950" y="12572"/>
                      </a:cubicBezTo>
                      <a:lnTo>
                        <a:pt x="6523" y="1187"/>
                      </a:lnTo>
                      <a:lnTo>
                        <a:pt x="6585" y="1243"/>
                      </a:lnTo>
                      <a:cubicBezTo>
                        <a:pt x="6523" y="769"/>
                        <a:pt x="6348" y="356"/>
                        <a:pt x="611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754;p42"/>
              <p:cNvGrpSpPr/>
              <p:nvPr/>
            </p:nvGrpSpPr>
            <p:grpSpPr>
              <a:xfrm>
                <a:off x="6590225" y="1981167"/>
                <a:ext cx="1029775" cy="2743233"/>
                <a:chOff x="5523425" y="1600200"/>
                <a:chExt cx="1029775" cy="2743233"/>
              </a:xfrm>
            </p:grpSpPr>
            <p:sp>
              <p:nvSpPr>
                <p:cNvPr id="755" name="Google Shape;755;p42"/>
                <p:cNvSpPr/>
                <p:nvPr/>
              </p:nvSpPr>
              <p:spPr>
                <a:xfrm>
                  <a:off x="5523425" y="2167615"/>
                  <a:ext cx="530626" cy="3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725" extrusionOk="0">
                      <a:moveTo>
                        <a:pt x="14174" y="0"/>
                      </a:moveTo>
                      <a:cubicBezTo>
                        <a:pt x="14174" y="0"/>
                        <a:pt x="536" y="5754"/>
                        <a:pt x="0" y="9725"/>
                      </a:cubicBezTo>
                      <a:lnTo>
                        <a:pt x="11859" y="5161"/>
                      </a:lnTo>
                      <a:cubicBezTo>
                        <a:pt x="13876" y="4388"/>
                        <a:pt x="14943" y="2078"/>
                        <a:pt x="14174" y="0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42"/>
                <p:cNvSpPr/>
                <p:nvPr/>
              </p:nvSpPr>
              <p:spPr>
                <a:xfrm>
                  <a:off x="6161517" y="2145634"/>
                  <a:ext cx="138986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4990" extrusionOk="0">
                      <a:moveTo>
                        <a:pt x="1125" y="0"/>
                      </a:moveTo>
                      <a:lnTo>
                        <a:pt x="0" y="64990"/>
                      </a:lnTo>
                      <a:lnTo>
                        <a:pt x="3914" y="64990"/>
                      </a:lnTo>
                      <a:lnTo>
                        <a:pt x="2785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42"/>
                <p:cNvSpPr/>
                <p:nvPr/>
              </p:nvSpPr>
              <p:spPr>
                <a:xfrm>
                  <a:off x="6224690" y="2145634"/>
                  <a:ext cx="75814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64990" extrusionOk="0">
                      <a:moveTo>
                        <a:pt x="0" y="0"/>
                      </a:moveTo>
                      <a:lnTo>
                        <a:pt x="1068" y="64990"/>
                      </a:lnTo>
                      <a:lnTo>
                        <a:pt x="2135" y="64990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42"/>
                <p:cNvSpPr/>
                <p:nvPr/>
              </p:nvSpPr>
              <p:spPr>
                <a:xfrm>
                  <a:off x="5723528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1" y="62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42"/>
                <p:cNvSpPr/>
                <p:nvPr/>
              </p:nvSpPr>
              <p:spPr>
                <a:xfrm>
                  <a:off x="6041420" y="2231766"/>
                  <a:ext cx="19069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1" extrusionOk="0">
                      <a:moveTo>
                        <a:pt x="536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42"/>
                <p:cNvSpPr/>
                <p:nvPr/>
              </p:nvSpPr>
              <p:spPr>
                <a:xfrm>
                  <a:off x="6115175" y="2231766"/>
                  <a:ext cx="18927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1" extrusionOk="0">
                      <a:moveTo>
                        <a:pt x="532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42"/>
                <p:cNvSpPr/>
                <p:nvPr/>
              </p:nvSpPr>
              <p:spPr>
                <a:xfrm>
                  <a:off x="6452101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0" y="0"/>
                      </a:move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42"/>
                <p:cNvSpPr/>
                <p:nvPr/>
              </p:nvSpPr>
              <p:spPr>
                <a:xfrm>
                  <a:off x="5723528" y="2161663"/>
                  <a:ext cx="317921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2074" extrusionOk="0">
                      <a:moveTo>
                        <a:pt x="1" y="1"/>
                      </a:moveTo>
                      <a:cubicBezTo>
                        <a:pt x="1" y="1068"/>
                        <a:pt x="3914" y="1955"/>
                        <a:pt x="8952" y="2074"/>
                      </a:cubicBezTo>
                      <a:cubicBezTo>
                        <a:pt x="3914" y="1955"/>
                        <a:pt x="1" y="1068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42"/>
                <p:cNvSpPr/>
                <p:nvPr/>
              </p:nvSpPr>
              <p:spPr>
                <a:xfrm>
                  <a:off x="6134067" y="2161663"/>
                  <a:ext cx="318063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7" h="2074" extrusionOk="0">
                      <a:moveTo>
                        <a:pt x="0" y="2074"/>
                      </a:moveTo>
                      <a:cubicBezTo>
                        <a:pt x="5043" y="1955"/>
                        <a:pt x="8956" y="1068"/>
                        <a:pt x="8956" y="1"/>
                      </a:cubicBezTo>
                      <a:cubicBezTo>
                        <a:pt x="8956" y="1068"/>
                        <a:pt x="5043" y="1955"/>
                        <a:pt x="0" y="2074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42"/>
                <p:cNvSpPr/>
                <p:nvPr/>
              </p:nvSpPr>
              <p:spPr>
                <a:xfrm>
                  <a:off x="5723528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42"/>
                <p:cNvSpPr/>
                <p:nvPr/>
              </p:nvSpPr>
              <p:spPr>
                <a:xfrm>
                  <a:off x="6452101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42"/>
                <p:cNvSpPr/>
                <p:nvPr/>
              </p:nvSpPr>
              <p:spPr>
                <a:xfrm>
                  <a:off x="5723528" y="2143537"/>
                  <a:ext cx="728594" cy="88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8" h="2610" extrusionOk="0">
                      <a:moveTo>
                        <a:pt x="356" y="1"/>
                      </a:moveTo>
                      <a:cubicBezTo>
                        <a:pt x="176" y="119"/>
                        <a:pt x="58" y="300"/>
                        <a:pt x="1" y="475"/>
                      </a:cubicBezTo>
                      <a:lnTo>
                        <a:pt x="1" y="537"/>
                      </a:lnTo>
                      <a:cubicBezTo>
                        <a:pt x="1" y="1604"/>
                        <a:pt x="3914" y="2491"/>
                        <a:pt x="8952" y="2610"/>
                      </a:cubicBezTo>
                      <a:lnTo>
                        <a:pt x="11561" y="2610"/>
                      </a:lnTo>
                      <a:cubicBezTo>
                        <a:pt x="16604" y="2491"/>
                        <a:pt x="20517" y="1604"/>
                        <a:pt x="20517" y="537"/>
                      </a:cubicBezTo>
                      <a:lnTo>
                        <a:pt x="20517" y="475"/>
                      </a:lnTo>
                      <a:cubicBezTo>
                        <a:pt x="20456" y="300"/>
                        <a:pt x="20337" y="119"/>
                        <a:pt x="20162" y="1"/>
                      </a:cubicBezTo>
                      <a:cubicBezTo>
                        <a:pt x="19033" y="893"/>
                        <a:pt x="15062" y="1542"/>
                        <a:pt x="10257" y="1542"/>
                      </a:cubicBezTo>
                      <a:cubicBezTo>
                        <a:pt x="5513" y="1542"/>
                        <a:pt x="1481" y="893"/>
                        <a:pt x="356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42"/>
                <p:cNvSpPr/>
                <p:nvPr/>
              </p:nvSpPr>
              <p:spPr>
                <a:xfrm>
                  <a:off x="5523425" y="2251819"/>
                  <a:ext cx="507544" cy="2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3" h="7235" extrusionOk="0">
                      <a:moveTo>
                        <a:pt x="14293" y="1"/>
                      </a:moveTo>
                      <a:lnTo>
                        <a:pt x="14293" y="1"/>
                      </a:lnTo>
                      <a:cubicBezTo>
                        <a:pt x="13819" y="655"/>
                        <a:pt x="13164" y="1248"/>
                        <a:pt x="12334" y="1542"/>
                      </a:cubicBezTo>
                      <a:lnTo>
                        <a:pt x="474" y="6111"/>
                      </a:lnTo>
                      <a:cubicBezTo>
                        <a:pt x="536" y="6049"/>
                        <a:pt x="536" y="6049"/>
                        <a:pt x="536" y="5992"/>
                      </a:cubicBezTo>
                      <a:lnTo>
                        <a:pt x="536" y="5992"/>
                      </a:lnTo>
                      <a:cubicBezTo>
                        <a:pt x="237" y="6405"/>
                        <a:pt x="62" y="6822"/>
                        <a:pt x="0" y="7235"/>
                      </a:cubicBezTo>
                      <a:lnTo>
                        <a:pt x="11859" y="2671"/>
                      </a:lnTo>
                      <a:cubicBezTo>
                        <a:pt x="13107" y="2197"/>
                        <a:pt x="13937" y="1187"/>
                        <a:pt x="14293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42"/>
                <p:cNvSpPr/>
                <p:nvPr/>
              </p:nvSpPr>
              <p:spPr>
                <a:xfrm>
                  <a:off x="5723528" y="2157673"/>
                  <a:ext cx="2060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0"/>
                      </a:moveTo>
                      <a:cubicBezTo>
                        <a:pt x="1" y="0"/>
                        <a:pt x="1" y="0"/>
                        <a:pt x="1" y="57"/>
                      </a:cubicBezTo>
                      <a:cubicBezTo>
                        <a:pt x="1" y="0"/>
                        <a:pt x="1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42"/>
                <p:cNvSpPr/>
                <p:nvPr/>
              </p:nvSpPr>
              <p:spPr>
                <a:xfrm>
                  <a:off x="5725552" y="1600200"/>
                  <a:ext cx="783351" cy="860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0" h="25437" extrusionOk="0">
                      <a:moveTo>
                        <a:pt x="12159" y="1"/>
                      </a:moveTo>
                      <a:lnTo>
                        <a:pt x="6585" y="11386"/>
                      </a:lnTo>
                      <a:cubicBezTo>
                        <a:pt x="6110" y="12453"/>
                        <a:pt x="6110" y="13639"/>
                        <a:pt x="6466" y="14645"/>
                      </a:cubicBezTo>
                      <a:cubicBezTo>
                        <a:pt x="3454" y="14893"/>
                        <a:pt x="1142" y="15428"/>
                        <a:pt x="314" y="16079"/>
                      </a:cubicBezTo>
                      <a:lnTo>
                        <a:pt x="314" y="16079"/>
                      </a:lnTo>
                      <a:cubicBezTo>
                        <a:pt x="309" y="16075"/>
                        <a:pt x="304" y="16071"/>
                        <a:pt x="299" y="16068"/>
                      </a:cubicBezTo>
                      <a:cubicBezTo>
                        <a:pt x="119" y="16186"/>
                        <a:pt x="1" y="16305"/>
                        <a:pt x="1" y="16485"/>
                      </a:cubicBezTo>
                      <a:cubicBezTo>
                        <a:pt x="40" y="16346"/>
                        <a:pt x="147" y="16210"/>
                        <a:pt x="314" y="16079"/>
                      </a:cubicBezTo>
                      <a:lnTo>
                        <a:pt x="314" y="16079"/>
                      </a:lnTo>
                      <a:cubicBezTo>
                        <a:pt x="1399" y="16904"/>
                        <a:pt x="5063" y="17553"/>
                        <a:pt x="9431" y="17609"/>
                      </a:cubicBezTo>
                      <a:cubicBezTo>
                        <a:pt x="11922" y="19687"/>
                        <a:pt x="18326" y="24905"/>
                        <a:pt x="21940" y="25437"/>
                      </a:cubicBezTo>
                      <a:lnTo>
                        <a:pt x="22059" y="25437"/>
                      </a:lnTo>
                      <a:lnTo>
                        <a:pt x="13757" y="17491"/>
                      </a:lnTo>
                      <a:cubicBezTo>
                        <a:pt x="16903" y="17254"/>
                        <a:pt x="19274" y="16722"/>
                        <a:pt x="20105" y="16068"/>
                      </a:cubicBezTo>
                      <a:cubicBezTo>
                        <a:pt x="20280" y="16186"/>
                        <a:pt x="20399" y="16367"/>
                        <a:pt x="20460" y="16542"/>
                      </a:cubicBezTo>
                      <a:cubicBezTo>
                        <a:pt x="20280" y="15418"/>
                        <a:pt x="15774" y="14469"/>
                        <a:pt x="10200" y="14469"/>
                      </a:cubicBezTo>
                      <a:lnTo>
                        <a:pt x="9431" y="14469"/>
                      </a:lnTo>
                      <a:cubicBezTo>
                        <a:pt x="11030" y="10494"/>
                        <a:pt x="13876" y="2429"/>
                        <a:pt x="12159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42"/>
                <p:cNvSpPr/>
                <p:nvPr/>
              </p:nvSpPr>
              <p:spPr>
                <a:xfrm>
                  <a:off x="6538357" y="2462465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62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42"/>
                <p:cNvSpPr/>
                <p:nvPr/>
              </p:nvSpPr>
              <p:spPr>
                <a:xfrm>
                  <a:off x="6544748" y="2460369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7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42"/>
                <p:cNvSpPr/>
                <p:nvPr/>
              </p:nvSpPr>
              <p:spPr>
                <a:xfrm>
                  <a:off x="6220465" y="2157673"/>
                  <a:ext cx="6285" cy="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6" extrusionOk="0">
                      <a:moveTo>
                        <a:pt x="1" y="0"/>
                      </a:moveTo>
                      <a:lnTo>
                        <a:pt x="176" y="176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42"/>
                <p:cNvSpPr/>
                <p:nvPr/>
              </p:nvSpPr>
              <p:spPr>
                <a:xfrm>
                  <a:off x="6214073" y="2153649"/>
                  <a:ext cx="4261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58" extrusionOk="0">
                      <a:moveTo>
                        <a:pt x="0" y="1"/>
                      </a:moveTo>
                      <a:cubicBezTo>
                        <a:pt x="62" y="1"/>
                        <a:pt x="119" y="57"/>
                        <a:pt x="119" y="57"/>
                      </a:cubicBezTo>
                      <a:cubicBezTo>
                        <a:pt x="119" y="57"/>
                        <a:pt x="62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42"/>
                <p:cNvSpPr/>
                <p:nvPr/>
              </p:nvSpPr>
              <p:spPr>
                <a:xfrm>
                  <a:off x="6199407" y="2143537"/>
                  <a:ext cx="6285" cy="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20" extrusionOk="0">
                      <a:moveTo>
                        <a:pt x="1" y="1"/>
                      </a:moveTo>
                      <a:cubicBezTo>
                        <a:pt x="58" y="62"/>
                        <a:pt x="119" y="62"/>
                        <a:pt x="176" y="119"/>
                      </a:cubicBezTo>
                      <a:cubicBezTo>
                        <a:pt x="119" y="62"/>
                        <a:pt x="58" y="62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42"/>
                <p:cNvSpPr/>
                <p:nvPr/>
              </p:nvSpPr>
              <p:spPr>
                <a:xfrm>
                  <a:off x="6207823" y="2147562"/>
                  <a:ext cx="4261" cy="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1" y="0"/>
                      </a:moveTo>
                      <a:cubicBezTo>
                        <a:pt x="58" y="62"/>
                        <a:pt x="120" y="62"/>
                        <a:pt x="120" y="119"/>
                      </a:cubicBezTo>
                      <a:cubicBezTo>
                        <a:pt x="120" y="62"/>
                        <a:pt x="58" y="62"/>
                        <a:pt x="1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42"/>
                <p:cNvSpPr/>
                <p:nvPr/>
              </p:nvSpPr>
              <p:spPr>
                <a:xfrm>
                  <a:off x="6529905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20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42"/>
                <p:cNvSpPr/>
                <p:nvPr/>
              </p:nvSpPr>
              <p:spPr>
                <a:xfrm>
                  <a:off x="6513073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42"/>
                <p:cNvSpPr/>
                <p:nvPr/>
              </p:nvSpPr>
              <p:spPr>
                <a:xfrm>
                  <a:off x="6517299" y="2462465"/>
                  <a:ext cx="10653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" extrusionOk="0">
                      <a:moveTo>
                        <a:pt x="0" y="0"/>
                      </a:move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42"/>
                <p:cNvSpPr/>
                <p:nvPr/>
              </p:nvSpPr>
              <p:spPr>
                <a:xfrm>
                  <a:off x="6504657" y="2460369"/>
                  <a:ext cx="6427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63" extrusionOk="0">
                      <a:moveTo>
                        <a:pt x="0" y="1"/>
                      </a:moveTo>
                      <a:cubicBezTo>
                        <a:pt x="62" y="62"/>
                        <a:pt x="119" y="62"/>
                        <a:pt x="181" y="62"/>
                      </a:cubicBezTo>
                      <a:cubicBezTo>
                        <a:pt x="119" y="62"/>
                        <a:pt x="62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42"/>
                <p:cNvSpPr/>
                <p:nvPr/>
              </p:nvSpPr>
              <p:spPr>
                <a:xfrm>
                  <a:off x="6212049" y="2151552"/>
                  <a:ext cx="2060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63" extrusionOk="0">
                      <a:moveTo>
                        <a:pt x="1" y="1"/>
                      </a:moveTo>
                      <a:cubicBezTo>
                        <a:pt x="57" y="1"/>
                        <a:pt x="57" y="1"/>
                        <a:pt x="57" y="63"/>
                      </a:cubicBezTo>
                      <a:cubicBezTo>
                        <a:pt x="57" y="1"/>
                        <a:pt x="57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42"/>
                <p:cNvSpPr/>
                <p:nvPr/>
              </p:nvSpPr>
              <p:spPr>
                <a:xfrm>
                  <a:off x="6504657" y="2460369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42"/>
                <p:cNvSpPr/>
                <p:nvPr/>
              </p:nvSpPr>
              <p:spPr>
                <a:xfrm>
                  <a:off x="6199407" y="2143537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42"/>
                <p:cNvSpPr/>
                <p:nvPr/>
              </p:nvSpPr>
              <p:spPr>
                <a:xfrm>
                  <a:off x="6205657" y="2147562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0" y="0"/>
                      </a:move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42"/>
                <p:cNvSpPr/>
                <p:nvPr/>
              </p:nvSpPr>
              <p:spPr>
                <a:xfrm>
                  <a:off x="6546773" y="2458441"/>
                  <a:ext cx="6427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58" extrusionOk="0">
                      <a:moveTo>
                        <a:pt x="181" y="1"/>
                      </a:moveTo>
                      <a:cubicBezTo>
                        <a:pt x="119" y="58"/>
                        <a:pt x="62" y="58"/>
                        <a:pt x="0" y="58"/>
                      </a:cubicBezTo>
                      <a:cubicBezTo>
                        <a:pt x="62" y="58"/>
                        <a:pt x="119" y="58"/>
                        <a:pt x="18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42"/>
                <p:cNvSpPr/>
                <p:nvPr/>
              </p:nvSpPr>
              <p:spPr>
                <a:xfrm>
                  <a:off x="6517299" y="2462465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42"/>
                <p:cNvSpPr/>
                <p:nvPr/>
              </p:nvSpPr>
              <p:spPr>
                <a:xfrm>
                  <a:off x="6540523" y="2460369"/>
                  <a:ext cx="4261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63" extrusionOk="0">
                      <a:moveTo>
                        <a:pt x="119" y="1"/>
                      </a:moveTo>
                      <a:cubicBezTo>
                        <a:pt x="58" y="62"/>
                        <a:pt x="58" y="62"/>
                        <a:pt x="1" y="62"/>
                      </a:cubicBezTo>
                      <a:cubicBezTo>
                        <a:pt x="58" y="62"/>
                        <a:pt x="58" y="62"/>
                        <a:pt x="119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42"/>
                <p:cNvSpPr/>
                <p:nvPr/>
              </p:nvSpPr>
              <p:spPr>
                <a:xfrm>
                  <a:off x="6534131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42"/>
                <p:cNvSpPr/>
                <p:nvPr/>
              </p:nvSpPr>
              <p:spPr>
                <a:xfrm>
                  <a:off x="6511049" y="2462465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8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42"/>
                <p:cNvSpPr/>
                <p:nvPr/>
              </p:nvSpPr>
              <p:spPr>
                <a:xfrm>
                  <a:off x="6218299" y="2155576"/>
                  <a:ext cx="2202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3" extrusionOk="0">
                      <a:moveTo>
                        <a:pt x="0" y="0"/>
                      </a:moveTo>
                      <a:lnTo>
                        <a:pt x="62" y="62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42"/>
                <p:cNvSpPr/>
                <p:nvPr/>
              </p:nvSpPr>
              <p:spPr>
                <a:xfrm>
                  <a:off x="6527916" y="2462465"/>
                  <a:ext cx="2024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" extrusionOk="0">
                      <a:moveTo>
                        <a:pt x="5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42"/>
                <p:cNvSpPr/>
                <p:nvPr/>
              </p:nvSpPr>
              <p:spPr>
                <a:xfrm>
                  <a:off x="6104558" y="2125243"/>
                  <a:ext cx="448633" cy="33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9973" extrusionOk="0">
                      <a:moveTo>
                        <a:pt x="691" y="1"/>
                      </a:moveTo>
                      <a:cubicBezTo>
                        <a:pt x="459" y="1"/>
                        <a:pt x="228" y="23"/>
                        <a:pt x="1" y="67"/>
                      </a:cubicBezTo>
                      <a:cubicBezTo>
                        <a:pt x="774" y="186"/>
                        <a:pt x="1604" y="542"/>
                        <a:pt x="2197" y="1135"/>
                      </a:cubicBezTo>
                      <a:lnTo>
                        <a:pt x="11386" y="9911"/>
                      </a:lnTo>
                      <a:lnTo>
                        <a:pt x="11267" y="9911"/>
                      </a:lnTo>
                      <a:cubicBezTo>
                        <a:pt x="11329" y="9972"/>
                        <a:pt x="11386" y="9972"/>
                        <a:pt x="11448" y="9972"/>
                      </a:cubicBezTo>
                      <a:lnTo>
                        <a:pt x="12278" y="9972"/>
                      </a:lnTo>
                      <a:cubicBezTo>
                        <a:pt x="12335" y="9972"/>
                        <a:pt x="12335" y="9972"/>
                        <a:pt x="12396" y="9911"/>
                      </a:cubicBezTo>
                      <a:lnTo>
                        <a:pt x="12453" y="9911"/>
                      </a:lnTo>
                      <a:cubicBezTo>
                        <a:pt x="12515" y="9911"/>
                        <a:pt x="12572" y="9911"/>
                        <a:pt x="12634" y="9854"/>
                      </a:cubicBezTo>
                      <a:lnTo>
                        <a:pt x="3440" y="1135"/>
                      </a:lnTo>
                      <a:lnTo>
                        <a:pt x="3265" y="959"/>
                      </a:lnTo>
                      <a:lnTo>
                        <a:pt x="3203" y="897"/>
                      </a:lnTo>
                      <a:cubicBezTo>
                        <a:pt x="3203" y="897"/>
                        <a:pt x="3146" y="841"/>
                        <a:pt x="3084" y="841"/>
                      </a:cubicBezTo>
                      <a:cubicBezTo>
                        <a:pt x="3084" y="779"/>
                        <a:pt x="3084" y="779"/>
                        <a:pt x="3028" y="779"/>
                      </a:cubicBezTo>
                      <a:cubicBezTo>
                        <a:pt x="3028" y="722"/>
                        <a:pt x="2966" y="722"/>
                        <a:pt x="2909" y="660"/>
                      </a:cubicBezTo>
                      <a:lnTo>
                        <a:pt x="2847" y="660"/>
                      </a:lnTo>
                      <a:cubicBezTo>
                        <a:pt x="2790" y="603"/>
                        <a:pt x="2729" y="603"/>
                        <a:pt x="2672" y="542"/>
                      </a:cubicBezTo>
                      <a:cubicBezTo>
                        <a:pt x="2053" y="188"/>
                        <a:pt x="1369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42"/>
                <p:cNvSpPr/>
                <p:nvPr/>
              </p:nvSpPr>
              <p:spPr>
                <a:xfrm>
                  <a:off x="5721055" y="2108173"/>
                  <a:ext cx="136820" cy="106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3" h="3146" extrusionOk="0">
                      <a:moveTo>
                        <a:pt x="3615" y="0"/>
                      </a:moveTo>
                      <a:cubicBezTo>
                        <a:pt x="1424" y="356"/>
                        <a:pt x="1" y="949"/>
                        <a:pt x="1" y="1604"/>
                      </a:cubicBezTo>
                      <a:cubicBezTo>
                        <a:pt x="1" y="2197"/>
                        <a:pt x="1362" y="2790"/>
                        <a:pt x="3497" y="3145"/>
                      </a:cubicBezTo>
                      <a:cubicBezTo>
                        <a:pt x="3734" y="2671"/>
                        <a:pt x="3853" y="2078"/>
                        <a:pt x="3853" y="1485"/>
                      </a:cubicBezTo>
                      <a:cubicBezTo>
                        <a:pt x="3853" y="949"/>
                        <a:pt x="3796" y="475"/>
                        <a:pt x="36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42"/>
                <p:cNvSpPr/>
                <p:nvPr/>
              </p:nvSpPr>
              <p:spPr>
                <a:xfrm>
                  <a:off x="5940321" y="1600200"/>
                  <a:ext cx="233869" cy="50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15001" extrusionOk="0">
                      <a:moveTo>
                        <a:pt x="6111" y="1"/>
                      </a:moveTo>
                      <a:lnTo>
                        <a:pt x="537" y="11386"/>
                      </a:lnTo>
                      <a:cubicBezTo>
                        <a:pt x="1" y="12572"/>
                        <a:pt x="62" y="13933"/>
                        <a:pt x="594" y="15000"/>
                      </a:cubicBezTo>
                      <a:cubicBezTo>
                        <a:pt x="475" y="14232"/>
                        <a:pt x="594" y="13340"/>
                        <a:pt x="950" y="12572"/>
                      </a:cubicBezTo>
                      <a:lnTo>
                        <a:pt x="6523" y="1187"/>
                      </a:lnTo>
                      <a:lnTo>
                        <a:pt x="6585" y="1243"/>
                      </a:lnTo>
                      <a:cubicBezTo>
                        <a:pt x="6523" y="769"/>
                        <a:pt x="6348" y="356"/>
                        <a:pt x="611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94" name="Google Shape;794;p42"/>
            <p:cNvGrpSpPr/>
            <p:nvPr/>
          </p:nvGrpSpPr>
          <p:grpSpPr>
            <a:xfrm>
              <a:off x="7915463" y="2741313"/>
              <a:ext cx="535300" cy="194950"/>
              <a:chOff x="5054325" y="1441125"/>
              <a:chExt cx="535300" cy="194950"/>
            </a:xfrm>
          </p:grpSpPr>
          <p:sp>
            <p:nvSpPr>
              <p:cNvPr id="795" name="Google Shape;795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42"/>
            <p:cNvGrpSpPr/>
            <p:nvPr/>
          </p:nvGrpSpPr>
          <p:grpSpPr>
            <a:xfrm>
              <a:off x="5636650" y="1383338"/>
              <a:ext cx="535300" cy="194950"/>
              <a:chOff x="5054325" y="1441125"/>
              <a:chExt cx="535300" cy="194950"/>
            </a:xfrm>
          </p:grpSpPr>
          <p:sp>
            <p:nvSpPr>
              <p:cNvPr id="798" name="Google Shape;798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42"/>
            <p:cNvGrpSpPr/>
            <p:nvPr/>
          </p:nvGrpSpPr>
          <p:grpSpPr>
            <a:xfrm>
              <a:off x="7446650" y="1831250"/>
              <a:ext cx="535300" cy="194950"/>
              <a:chOff x="5054325" y="1441125"/>
              <a:chExt cx="535300" cy="194950"/>
            </a:xfrm>
          </p:grpSpPr>
          <p:sp>
            <p:nvSpPr>
              <p:cNvPr id="801" name="Google Shape;801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047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1;p16">
            <a:extLst>
              <a:ext uri="{FF2B5EF4-FFF2-40B4-BE49-F238E27FC236}">
                <a16:creationId xmlns:a16="http://schemas.microsoft.com/office/drawing/2014/main" id="{2D8BF098-090C-E6F4-8150-69ED6A6A91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Goal</a:t>
            </a:r>
            <a:endParaRPr/>
          </a:p>
        </p:txBody>
      </p:sp>
      <p:sp>
        <p:nvSpPr>
          <p:cNvPr id="7" name="Google Shape;82;p16">
            <a:extLst>
              <a:ext uri="{FF2B5EF4-FFF2-40B4-BE49-F238E27FC236}">
                <a16:creationId xmlns:a16="http://schemas.microsoft.com/office/drawing/2014/main" id="{9BDA7F74-C08A-1D78-20CA-A695C267FC20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ko-KR" altLang="en-US" dirty="0"/>
              <a:t>“탄소 제로 코드</a:t>
            </a:r>
            <a:r>
              <a:rPr lang="en-US" altLang="ko-KR" dirty="0"/>
              <a:t>"</a:t>
            </a:r>
            <a:endParaRPr lang="ko-KR" alt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</a:pPr>
            <a:r>
              <a:rPr lang="ko-KR" altLang="en-US" dirty="0"/>
              <a:t>사용자의 코드의 최적화를 통한 탄소 배출량 감축</a:t>
            </a:r>
          </a:p>
        </p:txBody>
      </p:sp>
      <p:pic>
        <p:nvPicPr>
          <p:cNvPr id="8" name="Google Shape;83;p16">
            <a:extLst>
              <a:ext uri="{FF2B5EF4-FFF2-40B4-BE49-F238E27FC236}">
                <a16:creationId xmlns:a16="http://schemas.microsoft.com/office/drawing/2014/main" id="{1C08FAB6-3F12-CF36-6E12-4B15188D3B5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850" y="1249675"/>
            <a:ext cx="3539450" cy="35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4;p16">
            <a:extLst>
              <a:ext uri="{FF2B5EF4-FFF2-40B4-BE49-F238E27FC236}">
                <a16:creationId xmlns:a16="http://schemas.microsoft.com/office/drawing/2014/main" id="{AA4EB50B-A81E-DA50-5EDC-5BC841E1E4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3463" y="304603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17">
            <a:extLst>
              <a:ext uri="{FF2B5EF4-FFF2-40B4-BE49-F238E27FC236}">
                <a16:creationId xmlns:a16="http://schemas.microsoft.com/office/drawing/2014/main" id="{13397BB1-2F06-569E-FAA1-A425EB1F23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Detailed Goals</a:t>
            </a:r>
            <a:endParaRPr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843ADD-D94C-A029-1EE1-EE882F592F46}"/>
              </a:ext>
            </a:extLst>
          </p:cNvPr>
          <p:cNvGrpSpPr/>
          <p:nvPr/>
        </p:nvGrpSpPr>
        <p:grpSpPr>
          <a:xfrm>
            <a:off x="699654" y="1841397"/>
            <a:ext cx="7844554" cy="2121003"/>
            <a:chOff x="489850" y="1772125"/>
            <a:chExt cx="8407650" cy="2177100"/>
          </a:xfrm>
        </p:grpSpPr>
        <p:sp>
          <p:nvSpPr>
            <p:cNvPr id="5" name="Google Shape;90;p17">
              <a:extLst>
                <a:ext uri="{FF2B5EF4-FFF2-40B4-BE49-F238E27FC236}">
                  <a16:creationId xmlns:a16="http://schemas.microsoft.com/office/drawing/2014/main" id="{406F3FB6-9BE8-CE22-5F87-1F0135D6E72B}"/>
                </a:ext>
              </a:extLst>
            </p:cNvPr>
            <p:cNvSpPr/>
            <p:nvPr/>
          </p:nvSpPr>
          <p:spPr>
            <a:xfrm>
              <a:off x="489850" y="1772125"/>
              <a:ext cx="2055600" cy="21771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2"/>
            </a:solidFill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  <a:effectLst>
              <a:softEdge rad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solidFill>
                    <a:schemeClr val="tx1"/>
                  </a:solidFill>
                </a:rPr>
                <a:t>사용자의 코드 탄소배출량 측정 및 최적화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6" name="Google Shape;91;p17">
              <a:extLst>
                <a:ext uri="{FF2B5EF4-FFF2-40B4-BE49-F238E27FC236}">
                  <a16:creationId xmlns:a16="http://schemas.microsoft.com/office/drawing/2014/main" id="{2C2D4BD7-3210-947C-E6F8-BA31CA7B5EFC}"/>
                </a:ext>
              </a:extLst>
            </p:cNvPr>
            <p:cNvSpPr/>
            <p:nvPr/>
          </p:nvSpPr>
          <p:spPr>
            <a:xfrm>
              <a:off x="2773200" y="1772125"/>
              <a:ext cx="1798800" cy="21771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2"/>
            </a:solidFill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dirty="0">
                  <a:solidFill>
                    <a:schemeClr val="dk1"/>
                  </a:solidFill>
                </a:rPr>
                <a:t>코드의 탄소절감 패턴 개선</a:t>
              </a:r>
              <a:endParaRPr dirty="0"/>
            </a:p>
          </p:txBody>
        </p:sp>
        <p:sp>
          <p:nvSpPr>
            <p:cNvPr id="7" name="Google Shape;92;p17">
              <a:extLst>
                <a:ext uri="{FF2B5EF4-FFF2-40B4-BE49-F238E27FC236}">
                  <a16:creationId xmlns:a16="http://schemas.microsoft.com/office/drawing/2014/main" id="{ED272251-EDC4-D578-377C-F4307BBD2480}"/>
                </a:ext>
              </a:extLst>
            </p:cNvPr>
            <p:cNvSpPr/>
            <p:nvPr/>
          </p:nvSpPr>
          <p:spPr>
            <a:xfrm>
              <a:off x="4799750" y="1772125"/>
              <a:ext cx="1935000" cy="21771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2"/>
            </a:solidFill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dk1"/>
                  </a:solidFill>
                </a:rPr>
                <a:t>탄소배출 코드 개선을 위한 최적UI  제공 </a:t>
              </a:r>
              <a:endParaRPr/>
            </a:p>
          </p:txBody>
        </p:sp>
        <p:sp>
          <p:nvSpPr>
            <p:cNvPr id="8" name="Google Shape;93;p17">
              <a:extLst>
                <a:ext uri="{FF2B5EF4-FFF2-40B4-BE49-F238E27FC236}">
                  <a16:creationId xmlns:a16="http://schemas.microsoft.com/office/drawing/2014/main" id="{71C396E7-AE49-127B-0B71-CA197C5E6B91}"/>
                </a:ext>
              </a:extLst>
            </p:cNvPr>
            <p:cNvSpPr/>
            <p:nvPr/>
          </p:nvSpPr>
          <p:spPr>
            <a:xfrm>
              <a:off x="6962500" y="1772125"/>
              <a:ext cx="1935000" cy="2177100"/>
            </a:xfrm>
            <a:prstGeom prst="right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solidFill>
              <a:schemeClr val="lt2"/>
            </a:solidFill>
            <a:ln w="127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dk1"/>
                  </a:solidFill>
                </a:rPr>
                <a:t>사용자들의 탄소배출 감축 양 시각화 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2"/>
          <p:cNvSpPr txBox="1">
            <a:spLocks noGrp="1"/>
          </p:cNvSpPr>
          <p:nvPr>
            <p:ph type="title"/>
          </p:nvPr>
        </p:nvSpPr>
        <p:spPr>
          <a:xfrm>
            <a:off x="855375" y="2311134"/>
            <a:ext cx="3566100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</a:t>
            </a:r>
            <a:endParaRPr dirty="0"/>
          </a:p>
        </p:txBody>
      </p:sp>
      <p:sp>
        <p:nvSpPr>
          <p:cNvPr id="693" name="Google Shape;693;p42"/>
          <p:cNvSpPr txBox="1">
            <a:spLocks noGrp="1"/>
          </p:cNvSpPr>
          <p:nvPr>
            <p:ph type="subTitle" idx="1"/>
          </p:nvPr>
        </p:nvSpPr>
        <p:spPr>
          <a:xfrm>
            <a:off x="855825" y="3090999"/>
            <a:ext cx="35652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2"/>
          <p:cNvSpPr/>
          <p:nvPr/>
        </p:nvSpPr>
        <p:spPr>
          <a:xfrm>
            <a:off x="5415970" y="3326605"/>
            <a:ext cx="1669" cy="22"/>
          </a:xfrm>
          <a:custGeom>
            <a:avLst/>
            <a:gdLst/>
            <a:ahLst/>
            <a:cxnLst/>
            <a:rect l="l" t="t" r="r" b="b"/>
            <a:pathLst>
              <a:path w="75" h="1" extrusionOk="0">
                <a:moveTo>
                  <a:pt x="74" y="0"/>
                </a:moveTo>
                <a:lnTo>
                  <a:pt x="74" y="0"/>
                </a:lnTo>
                <a:lnTo>
                  <a:pt x="50" y="0"/>
                </a:lnTo>
                <a:lnTo>
                  <a:pt x="50" y="0"/>
                </a:lnTo>
                <a:lnTo>
                  <a:pt x="24" y="0"/>
                </a:lnTo>
                <a:lnTo>
                  <a:pt x="50" y="0"/>
                </a:lnTo>
                <a:lnTo>
                  <a:pt x="74" y="0"/>
                </a:lnTo>
                <a:close/>
                <a:moveTo>
                  <a:pt x="0" y="0"/>
                </a:moveTo>
                <a:lnTo>
                  <a:pt x="24" y="0"/>
                </a:lnTo>
                <a:close/>
              </a:path>
            </a:pathLst>
          </a:custGeom>
          <a:solidFill>
            <a:srgbClr val="1D58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2"/>
          <p:cNvSpPr/>
          <p:nvPr/>
        </p:nvSpPr>
        <p:spPr>
          <a:xfrm>
            <a:off x="5751127" y="2992539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42"/>
          <p:cNvSpPr/>
          <p:nvPr/>
        </p:nvSpPr>
        <p:spPr>
          <a:xfrm>
            <a:off x="5789004" y="3048220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2"/>
          <p:cNvSpPr/>
          <p:nvPr/>
        </p:nvSpPr>
        <p:spPr>
          <a:xfrm>
            <a:off x="5789004" y="3048220"/>
            <a:ext cx="0" cy="556"/>
          </a:xfrm>
          <a:custGeom>
            <a:avLst/>
            <a:gdLst/>
            <a:ahLst/>
            <a:cxnLst/>
            <a:rect l="l" t="t" r="r" b="b"/>
            <a:pathLst>
              <a:path h="25" extrusionOk="0">
                <a:moveTo>
                  <a:pt x="0" y="0"/>
                </a:moveTo>
                <a:lnTo>
                  <a:pt x="0" y="24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5789004" y="3048755"/>
            <a:ext cx="0" cy="22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849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2"/>
          <p:cNvSpPr/>
          <p:nvPr/>
        </p:nvSpPr>
        <p:spPr>
          <a:xfrm>
            <a:off x="5717144" y="3201890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42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2"/>
          <p:cNvSpPr/>
          <p:nvPr/>
        </p:nvSpPr>
        <p:spPr>
          <a:xfrm>
            <a:off x="5717144" y="3202424"/>
            <a:ext cx="22" cy="2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74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2"/>
          <p:cNvSpPr/>
          <p:nvPr/>
        </p:nvSpPr>
        <p:spPr>
          <a:xfrm>
            <a:off x="5417083" y="3326605"/>
            <a:ext cx="4473" cy="22"/>
          </a:xfrm>
          <a:custGeom>
            <a:avLst/>
            <a:gdLst/>
            <a:ahLst/>
            <a:cxnLst/>
            <a:rect l="l" t="t" r="r" b="b"/>
            <a:pathLst>
              <a:path w="201" h="1" extrusionOk="0">
                <a:moveTo>
                  <a:pt x="24" y="0"/>
                </a:moveTo>
                <a:lnTo>
                  <a:pt x="0" y="0"/>
                </a:lnTo>
                <a:lnTo>
                  <a:pt x="24" y="0"/>
                </a:lnTo>
                <a:close/>
                <a:moveTo>
                  <a:pt x="50" y="0"/>
                </a:moveTo>
                <a:lnTo>
                  <a:pt x="24" y="0"/>
                </a:lnTo>
                <a:lnTo>
                  <a:pt x="50" y="0"/>
                </a:lnTo>
                <a:close/>
                <a:moveTo>
                  <a:pt x="74" y="0"/>
                </a:moveTo>
                <a:lnTo>
                  <a:pt x="50" y="0"/>
                </a:lnTo>
                <a:lnTo>
                  <a:pt x="74" y="0"/>
                </a:lnTo>
                <a:close/>
                <a:moveTo>
                  <a:pt x="100" y="0"/>
                </a:moveTo>
                <a:lnTo>
                  <a:pt x="74" y="0"/>
                </a:lnTo>
                <a:lnTo>
                  <a:pt x="100" y="0"/>
                </a:lnTo>
                <a:close/>
                <a:moveTo>
                  <a:pt x="124" y="0"/>
                </a:moveTo>
                <a:lnTo>
                  <a:pt x="100" y="0"/>
                </a:lnTo>
                <a:lnTo>
                  <a:pt x="124" y="0"/>
                </a:lnTo>
                <a:close/>
                <a:moveTo>
                  <a:pt x="124" y="0"/>
                </a:moveTo>
                <a:lnTo>
                  <a:pt x="124" y="0"/>
                </a:lnTo>
                <a:lnTo>
                  <a:pt x="124" y="0"/>
                </a:lnTo>
                <a:close/>
                <a:moveTo>
                  <a:pt x="150" y="0"/>
                </a:moveTo>
                <a:lnTo>
                  <a:pt x="150" y="0"/>
                </a:lnTo>
                <a:lnTo>
                  <a:pt x="150" y="0"/>
                </a:lnTo>
                <a:close/>
                <a:moveTo>
                  <a:pt x="174" y="0"/>
                </a:moveTo>
                <a:lnTo>
                  <a:pt x="174" y="0"/>
                </a:lnTo>
                <a:lnTo>
                  <a:pt x="174" y="0"/>
                </a:lnTo>
                <a:close/>
                <a:moveTo>
                  <a:pt x="200" y="0"/>
                </a:moveTo>
                <a:lnTo>
                  <a:pt x="200" y="0"/>
                </a:lnTo>
                <a:close/>
              </a:path>
            </a:pathLst>
          </a:custGeom>
          <a:solidFill>
            <a:srgbClr val="103B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2"/>
          <p:cNvSpPr/>
          <p:nvPr/>
        </p:nvSpPr>
        <p:spPr>
          <a:xfrm>
            <a:off x="6483242" y="4755763"/>
            <a:ext cx="2248" cy="4495"/>
          </a:xfrm>
          <a:custGeom>
            <a:avLst/>
            <a:gdLst/>
            <a:ahLst/>
            <a:cxnLst/>
            <a:rect l="l" t="t" r="r" b="b"/>
            <a:pathLst>
              <a:path w="101" h="202" extrusionOk="0">
                <a:moveTo>
                  <a:pt x="51" y="1"/>
                </a:moveTo>
                <a:lnTo>
                  <a:pt x="1" y="201"/>
                </a:lnTo>
                <a:lnTo>
                  <a:pt x="27" y="201"/>
                </a:lnTo>
                <a:lnTo>
                  <a:pt x="101" y="1"/>
                </a:lnTo>
                <a:close/>
              </a:path>
            </a:pathLst>
          </a:custGeom>
          <a:solidFill>
            <a:srgbClr val="3C8B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2"/>
          <p:cNvSpPr txBox="1">
            <a:spLocks noGrp="1"/>
          </p:cNvSpPr>
          <p:nvPr>
            <p:ph type="title" idx="2"/>
          </p:nvPr>
        </p:nvSpPr>
        <p:spPr>
          <a:xfrm>
            <a:off x="2209800" y="1685925"/>
            <a:ext cx="7959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10" name="Google Shape;710;p42"/>
          <p:cNvGrpSpPr/>
          <p:nvPr/>
        </p:nvGrpSpPr>
        <p:grpSpPr>
          <a:xfrm>
            <a:off x="4258525" y="1383338"/>
            <a:ext cx="5723675" cy="4788863"/>
            <a:chOff x="4258525" y="1383338"/>
            <a:chExt cx="5723675" cy="4788863"/>
          </a:xfrm>
        </p:grpSpPr>
        <p:sp>
          <p:nvSpPr>
            <p:cNvPr id="711" name="Google Shape;711;p42"/>
            <p:cNvSpPr/>
            <p:nvPr/>
          </p:nvSpPr>
          <p:spPr>
            <a:xfrm>
              <a:off x="4258525" y="4283850"/>
              <a:ext cx="5723675" cy="1888350"/>
            </a:xfrm>
            <a:custGeom>
              <a:avLst/>
              <a:gdLst/>
              <a:ahLst/>
              <a:cxnLst/>
              <a:rect l="l" t="t" r="r" b="b"/>
              <a:pathLst>
                <a:path w="228947" h="75534" extrusionOk="0">
                  <a:moveTo>
                    <a:pt x="228946" y="1"/>
                  </a:moveTo>
                  <a:cubicBezTo>
                    <a:pt x="228946" y="1"/>
                    <a:pt x="201187" y="13171"/>
                    <a:pt x="162466" y="13171"/>
                  </a:cubicBezTo>
                  <a:cubicBezTo>
                    <a:pt x="147716" y="13171"/>
                    <a:pt x="131375" y="11260"/>
                    <a:pt x="114373" y="5982"/>
                  </a:cubicBezTo>
                  <a:cubicBezTo>
                    <a:pt x="100410" y="1711"/>
                    <a:pt x="88185" y="61"/>
                    <a:pt x="77629" y="61"/>
                  </a:cubicBezTo>
                  <a:cubicBezTo>
                    <a:pt x="41886" y="61"/>
                    <a:pt x="25271" y="18976"/>
                    <a:pt x="25116" y="19120"/>
                  </a:cubicBezTo>
                  <a:cubicBezTo>
                    <a:pt x="20680" y="24730"/>
                    <a:pt x="19320" y="29552"/>
                    <a:pt x="23385" y="33231"/>
                  </a:cubicBezTo>
                  <a:cubicBezTo>
                    <a:pt x="38068" y="45982"/>
                    <a:pt x="41545" y="59305"/>
                    <a:pt x="0" y="75533"/>
                  </a:cubicBezTo>
                  <a:lnTo>
                    <a:pt x="228946" y="75533"/>
                  </a:lnTo>
                  <a:lnTo>
                    <a:pt x="2289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4741500" y="4288500"/>
              <a:ext cx="3646825" cy="1835025"/>
            </a:xfrm>
            <a:custGeom>
              <a:avLst/>
              <a:gdLst/>
              <a:ahLst/>
              <a:cxnLst/>
              <a:rect l="l" t="t" r="r" b="b"/>
              <a:pathLst>
                <a:path w="145873" h="73401" extrusionOk="0">
                  <a:moveTo>
                    <a:pt x="52365" y="0"/>
                  </a:moveTo>
                  <a:lnTo>
                    <a:pt x="52365" y="0"/>
                  </a:lnTo>
                  <a:cubicBezTo>
                    <a:pt x="20681" y="1932"/>
                    <a:pt x="5998" y="18748"/>
                    <a:pt x="5797" y="18934"/>
                  </a:cubicBezTo>
                  <a:cubicBezTo>
                    <a:pt x="1361" y="24544"/>
                    <a:pt x="1" y="29366"/>
                    <a:pt x="4066" y="33045"/>
                  </a:cubicBezTo>
                  <a:cubicBezTo>
                    <a:pt x="13138" y="40958"/>
                    <a:pt x="17976" y="49072"/>
                    <a:pt x="10248" y="58160"/>
                  </a:cubicBezTo>
                  <a:cubicBezTo>
                    <a:pt x="11021" y="58732"/>
                    <a:pt x="11979" y="59320"/>
                    <a:pt x="12752" y="59892"/>
                  </a:cubicBezTo>
                  <a:cubicBezTo>
                    <a:pt x="29753" y="71870"/>
                    <a:pt x="44822" y="72256"/>
                    <a:pt x="60479" y="73029"/>
                  </a:cubicBezTo>
                  <a:cubicBezTo>
                    <a:pt x="64733" y="73294"/>
                    <a:pt x="70001" y="73401"/>
                    <a:pt x="75588" y="73401"/>
                  </a:cubicBezTo>
                  <a:cubicBezTo>
                    <a:pt x="90549" y="73401"/>
                    <a:pt x="107798" y="72633"/>
                    <a:pt x="113987" y="72071"/>
                  </a:cubicBezTo>
                  <a:cubicBezTo>
                    <a:pt x="122488" y="71298"/>
                    <a:pt x="145872" y="48686"/>
                    <a:pt x="145872" y="48686"/>
                  </a:cubicBezTo>
                  <a:lnTo>
                    <a:pt x="145872" y="48686"/>
                  </a:lnTo>
                  <a:cubicBezTo>
                    <a:pt x="145872" y="48686"/>
                    <a:pt x="130675" y="50649"/>
                    <a:pt x="111651" y="50649"/>
                  </a:cubicBezTo>
                  <a:cubicBezTo>
                    <a:pt x="86822" y="50649"/>
                    <a:pt x="55474" y="47305"/>
                    <a:pt x="42891" y="31886"/>
                  </a:cubicBezTo>
                  <a:cubicBezTo>
                    <a:pt x="20681" y="4838"/>
                    <a:pt x="52364" y="0"/>
                    <a:pt x="52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3" name="Google Shape;713;p42"/>
            <p:cNvGrpSpPr/>
            <p:nvPr/>
          </p:nvGrpSpPr>
          <p:grpSpPr>
            <a:xfrm>
              <a:off x="5636650" y="1676400"/>
              <a:ext cx="1983350" cy="3048000"/>
              <a:chOff x="5636650" y="1676400"/>
              <a:chExt cx="1983350" cy="3048000"/>
            </a:xfrm>
          </p:grpSpPr>
          <p:grpSp>
            <p:nvGrpSpPr>
              <p:cNvPr id="714" name="Google Shape;714;p42"/>
              <p:cNvGrpSpPr/>
              <p:nvPr/>
            </p:nvGrpSpPr>
            <p:grpSpPr>
              <a:xfrm>
                <a:off x="5636650" y="1676400"/>
                <a:ext cx="1029775" cy="2743233"/>
                <a:chOff x="5523425" y="1600200"/>
                <a:chExt cx="1029775" cy="2743233"/>
              </a:xfrm>
            </p:grpSpPr>
            <p:sp>
              <p:nvSpPr>
                <p:cNvPr id="715" name="Google Shape;715;p42"/>
                <p:cNvSpPr/>
                <p:nvPr/>
              </p:nvSpPr>
              <p:spPr>
                <a:xfrm>
                  <a:off x="5523425" y="2167615"/>
                  <a:ext cx="530626" cy="3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725" extrusionOk="0">
                      <a:moveTo>
                        <a:pt x="14174" y="0"/>
                      </a:moveTo>
                      <a:cubicBezTo>
                        <a:pt x="14174" y="0"/>
                        <a:pt x="536" y="5754"/>
                        <a:pt x="0" y="9725"/>
                      </a:cubicBezTo>
                      <a:lnTo>
                        <a:pt x="11859" y="5161"/>
                      </a:lnTo>
                      <a:cubicBezTo>
                        <a:pt x="13876" y="4388"/>
                        <a:pt x="14943" y="2078"/>
                        <a:pt x="14174" y="0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42"/>
                <p:cNvSpPr/>
                <p:nvPr/>
              </p:nvSpPr>
              <p:spPr>
                <a:xfrm>
                  <a:off x="6161517" y="2145634"/>
                  <a:ext cx="138986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4990" extrusionOk="0">
                      <a:moveTo>
                        <a:pt x="1125" y="0"/>
                      </a:moveTo>
                      <a:lnTo>
                        <a:pt x="0" y="64990"/>
                      </a:lnTo>
                      <a:lnTo>
                        <a:pt x="3914" y="64990"/>
                      </a:lnTo>
                      <a:lnTo>
                        <a:pt x="2785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42"/>
                <p:cNvSpPr/>
                <p:nvPr/>
              </p:nvSpPr>
              <p:spPr>
                <a:xfrm>
                  <a:off x="6224690" y="2145634"/>
                  <a:ext cx="75814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64990" extrusionOk="0">
                      <a:moveTo>
                        <a:pt x="0" y="0"/>
                      </a:moveTo>
                      <a:lnTo>
                        <a:pt x="1068" y="64990"/>
                      </a:lnTo>
                      <a:lnTo>
                        <a:pt x="2135" y="64990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42"/>
                <p:cNvSpPr/>
                <p:nvPr/>
              </p:nvSpPr>
              <p:spPr>
                <a:xfrm>
                  <a:off x="5723528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1" y="62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42"/>
                <p:cNvSpPr/>
                <p:nvPr/>
              </p:nvSpPr>
              <p:spPr>
                <a:xfrm>
                  <a:off x="6041420" y="2231766"/>
                  <a:ext cx="19069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1" extrusionOk="0">
                      <a:moveTo>
                        <a:pt x="536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42"/>
                <p:cNvSpPr/>
                <p:nvPr/>
              </p:nvSpPr>
              <p:spPr>
                <a:xfrm>
                  <a:off x="6115175" y="2231766"/>
                  <a:ext cx="18927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1" extrusionOk="0">
                      <a:moveTo>
                        <a:pt x="532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42"/>
                <p:cNvSpPr/>
                <p:nvPr/>
              </p:nvSpPr>
              <p:spPr>
                <a:xfrm>
                  <a:off x="6452101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0" y="0"/>
                      </a:move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42"/>
                <p:cNvSpPr/>
                <p:nvPr/>
              </p:nvSpPr>
              <p:spPr>
                <a:xfrm>
                  <a:off x="5723528" y="2161663"/>
                  <a:ext cx="317921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2074" extrusionOk="0">
                      <a:moveTo>
                        <a:pt x="1" y="1"/>
                      </a:moveTo>
                      <a:cubicBezTo>
                        <a:pt x="1" y="1068"/>
                        <a:pt x="3914" y="1955"/>
                        <a:pt x="8952" y="2074"/>
                      </a:cubicBezTo>
                      <a:cubicBezTo>
                        <a:pt x="3914" y="1955"/>
                        <a:pt x="1" y="1068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42"/>
                <p:cNvSpPr/>
                <p:nvPr/>
              </p:nvSpPr>
              <p:spPr>
                <a:xfrm>
                  <a:off x="6134067" y="2161663"/>
                  <a:ext cx="318063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7" h="2074" extrusionOk="0">
                      <a:moveTo>
                        <a:pt x="0" y="2074"/>
                      </a:moveTo>
                      <a:cubicBezTo>
                        <a:pt x="5043" y="1955"/>
                        <a:pt x="8956" y="1068"/>
                        <a:pt x="8956" y="1"/>
                      </a:cubicBezTo>
                      <a:cubicBezTo>
                        <a:pt x="8956" y="1068"/>
                        <a:pt x="5043" y="1955"/>
                        <a:pt x="0" y="2074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42"/>
                <p:cNvSpPr/>
                <p:nvPr/>
              </p:nvSpPr>
              <p:spPr>
                <a:xfrm>
                  <a:off x="5723528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42"/>
                <p:cNvSpPr/>
                <p:nvPr/>
              </p:nvSpPr>
              <p:spPr>
                <a:xfrm>
                  <a:off x="6452101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42"/>
                <p:cNvSpPr/>
                <p:nvPr/>
              </p:nvSpPr>
              <p:spPr>
                <a:xfrm>
                  <a:off x="5723528" y="2143537"/>
                  <a:ext cx="728594" cy="88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8" h="2610" extrusionOk="0">
                      <a:moveTo>
                        <a:pt x="356" y="1"/>
                      </a:moveTo>
                      <a:cubicBezTo>
                        <a:pt x="176" y="119"/>
                        <a:pt x="58" y="300"/>
                        <a:pt x="1" y="475"/>
                      </a:cubicBezTo>
                      <a:lnTo>
                        <a:pt x="1" y="537"/>
                      </a:lnTo>
                      <a:cubicBezTo>
                        <a:pt x="1" y="1604"/>
                        <a:pt x="3914" y="2491"/>
                        <a:pt x="8952" y="2610"/>
                      </a:cubicBezTo>
                      <a:lnTo>
                        <a:pt x="11561" y="2610"/>
                      </a:lnTo>
                      <a:cubicBezTo>
                        <a:pt x="16604" y="2491"/>
                        <a:pt x="20517" y="1604"/>
                        <a:pt x="20517" y="537"/>
                      </a:cubicBezTo>
                      <a:lnTo>
                        <a:pt x="20517" y="475"/>
                      </a:lnTo>
                      <a:cubicBezTo>
                        <a:pt x="20456" y="300"/>
                        <a:pt x="20337" y="119"/>
                        <a:pt x="20162" y="1"/>
                      </a:cubicBezTo>
                      <a:cubicBezTo>
                        <a:pt x="19033" y="893"/>
                        <a:pt x="15062" y="1542"/>
                        <a:pt x="10257" y="1542"/>
                      </a:cubicBezTo>
                      <a:cubicBezTo>
                        <a:pt x="5513" y="1542"/>
                        <a:pt x="1481" y="893"/>
                        <a:pt x="356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42"/>
                <p:cNvSpPr/>
                <p:nvPr/>
              </p:nvSpPr>
              <p:spPr>
                <a:xfrm>
                  <a:off x="5523425" y="2251819"/>
                  <a:ext cx="507544" cy="2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3" h="7235" extrusionOk="0">
                      <a:moveTo>
                        <a:pt x="14293" y="1"/>
                      </a:moveTo>
                      <a:lnTo>
                        <a:pt x="14293" y="1"/>
                      </a:lnTo>
                      <a:cubicBezTo>
                        <a:pt x="13819" y="655"/>
                        <a:pt x="13164" y="1248"/>
                        <a:pt x="12334" y="1542"/>
                      </a:cubicBezTo>
                      <a:lnTo>
                        <a:pt x="474" y="6111"/>
                      </a:lnTo>
                      <a:cubicBezTo>
                        <a:pt x="536" y="6049"/>
                        <a:pt x="536" y="6049"/>
                        <a:pt x="536" y="5992"/>
                      </a:cubicBezTo>
                      <a:lnTo>
                        <a:pt x="536" y="5992"/>
                      </a:lnTo>
                      <a:cubicBezTo>
                        <a:pt x="237" y="6405"/>
                        <a:pt x="62" y="6822"/>
                        <a:pt x="0" y="7235"/>
                      </a:cubicBezTo>
                      <a:lnTo>
                        <a:pt x="11859" y="2671"/>
                      </a:lnTo>
                      <a:cubicBezTo>
                        <a:pt x="13107" y="2197"/>
                        <a:pt x="13937" y="1187"/>
                        <a:pt x="14293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42"/>
                <p:cNvSpPr/>
                <p:nvPr/>
              </p:nvSpPr>
              <p:spPr>
                <a:xfrm>
                  <a:off x="5723528" y="2157673"/>
                  <a:ext cx="2060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0"/>
                      </a:moveTo>
                      <a:cubicBezTo>
                        <a:pt x="1" y="0"/>
                        <a:pt x="1" y="0"/>
                        <a:pt x="1" y="57"/>
                      </a:cubicBezTo>
                      <a:cubicBezTo>
                        <a:pt x="1" y="0"/>
                        <a:pt x="1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42"/>
                <p:cNvSpPr/>
                <p:nvPr/>
              </p:nvSpPr>
              <p:spPr>
                <a:xfrm>
                  <a:off x="5725552" y="1600200"/>
                  <a:ext cx="783351" cy="860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0" h="25437" extrusionOk="0">
                      <a:moveTo>
                        <a:pt x="12159" y="1"/>
                      </a:moveTo>
                      <a:lnTo>
                        <a:pt x="6585" y="11386"/>
                      </a:lnTo>
                      <a:cubicBezTo>
                        <a:pt x="6110" y="12453"/>
                        <a:pt x="6110" y="13639"/>
                        <a:pt x="6466" y="14645"/>
                      </a:cubicBezTo>
                      <a:cubicBezTo>
                        <a:pt x="3454" y="14893"/>
                        <a:pt x="1142" y="15428"/>
                        <a:pt x="314" y="16079"/>
                      </a:cubicBezTo>
                      <a:lnTo>
                        <a:pt x="314" y="16079"/>
                      </a:lnTo>
                      <a:cubicBezTo>
                        <a:pt x="309" y="16075"/>
                        <a:pt x="304" y="16071"/>
                        <a:pt x="299" y="16068"/>
                      </a:cubicBezTo>
                      <a:cubicBezTo>
                        <a:pt x="119" y="16186"/>
                        <a:pt x="1" y="16305"/>
                        <a:pt x="1" y="16485"/>
                      </a:cubicBezTo>
                      <a:cubicBezTo>
                        <a:pt x="40" y="16346"/>
                        <a:pt x="147" y="16210"/>
                        <a:pt x="314" y="16079"/>
                      </a:cubicBezTo>
                      <a:lnTo>
                        <a:pt x="314" y="16079"/>
                      </a:lnTo>
                      <a:cubicBezTo>
                        <a:pt x="1399" y="16904"/>
                        <a:pt x="5063" y="17553"/>
                        <a:pt x="9431" y="17609"/>
                      </a:cubicBezTo>
                      <a:cubicBezTo>
                        <a:pt x="11922" y="19687"/>
                        <a:pt x="18326" y="24905"/>
                        <a:pt x="21940" y="25437"/>
                      </a:cubicBezTo>
                      <a:lnTo>
                        <a:pt x="22059" y="25437"/>
                      </a:lnTo>
                      <a:lnTo>
                        <a:pt x="13757" y="17491"/>
                      </a:lnTo>
                      <a:cubicBezTo>
                        <a:pt x="16903" y="17254"/>
                        <a:pt x="19274" y="16722"/>
                        <a:pt x="20105" y="16068"/>
                      </a:cubicBezTo>
                      <a:cubicBezTo>
                        <a:pt x="20280" y="16186"/>
                        <a:pt x="20399" y="16367"/>
                        <a:pt x="20460" y="16542"/>
                      </a:cubicBezTo>
                      <a:cubicBezTo>
                        <a:pt x="20280" y="15418"/>
                        <a:pt x="15774" y="14469"/>
                        <a:pt x="10200" y="14469"/>
                      </a:cubicBezTo>
                      <a:lnTo>
                        <a:pt x="9431" y="14469"/>
                      </a:lnTo>
                      <a:cubicBezTo>
                        <a:pt x="11030" y="10494"/>
                        <a:pt x="13876" y="2429"/>
                        <a:pt x="12159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42"/>
                <p:cNvSpPr/>
                <p:nvPr/>
              </p:nvSpPr>
              <p:spPr>
                <a:xfrm>
                  <a:off x="6538357" y="2462465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62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42"/>
                <p:cNvSpPr/>
                <p:nvPr/>
              </p:nvSpPr>
              <p:spPr>
                <a:xfrm>
                  <a:off x="6544748" y="2460369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7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42"/>
                <p:cNvSpPr/>
                <p:nvPr/>
              </p:nvSpPr>
              <p:spPr>
                <a:xfrm>
                  <a:off x="6220465" y="2157673"/>
                  <a:ext cx="6285" cy="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6" extrusionOk="0">
                      <a:moveTo>
                        <a:pt x="1" y="0"/>
                      </a:moveTo>
                      <a:lnTo>
                        <a:pt x="176" y="176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42"/>
                <p:cNvSpPr/>
                <p:nvPr/>
              </p:nvSpPr>
              <p:spPr>
                <a:xfrm>
                  <a:off x="6214073" y="2153649"/>
                  <a:ext cx="4261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58" extrusionOk="0">
                      <a:moveTo>
                        <a:pt x="0" y="1"/>
                      </a:moveTo>
                      <a:cubicBezTo>
                        <a:pt x="62" y="1"/>
                        <a:pt x="119" y="57"/>
                        <a:pt x="119" y="57"/>
                      </a:cubicBezTo>
                      <a:cubicBezTo>
                        <a:pt x="119" y="57"/>
                        <a:pt x="62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42"/>
                <p:cNvSpPr/>
                <p:nvPr/>
              </p:nvSpPr>
              <p:spPr>
                <a:xfrm>
                  <a:off x="6199407" y="2143537"/>
                  <a:ext cx="6285" cy="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20" extrusionOk="0">
                      <a:moveTo>
                        <a:pt x="1" y="1"/>
                      </a:moveTo>
                      <a:cubicBezTo>
                        <a:pt x="58" y="62"/>
                        <a:pt x="119" y="62"/>
                        <a:pt x="176" y="119"/>
                      </a:cubicBezTo>
                      <a:cubicBezTo>
                        <a:pt x="119" y="62"/>
                        <a:pt x="58" y="62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42"/>
                <p:cNvSpPr/>
                <p:nvPr/>
              </p:nvSpPr>
              <p:spPr>
                <a:xfrm>
                  <a:off x="6207823" y="2147562"/>
                  <a:ext cx="4261" cy="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1" y="0"/>
                      </a:moveTo>
                      <a:cubicBezTo>
                        <a:pt x="58" y="62"/>
                        <a:pt x="120" y="62"/>
                        <a:pt x="120" y="119"/>
                      </a:cubicBezTo>
                      <a:cubicBezTo>
                        <a:pt x="120" y="62"/>
                        <a:pt x="58" y="62"/>
                        <a:pt x="1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42"/>
                <p:cNvSpPr/>
                <p:nvPr/>
              </p:nvSpPr>
              <p:spPr>
                <a:xfrm>
                  <a:off x="6529905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20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42"/>
                <p:cNvSpPr/>
                <p:nvPr/>
              </p:nvSpPr>
              <p:spPr>
                <a:xfrm>
                  <a:off x="6513073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42"/>
                <p:cNvSpPr/>
                <p:nvPr/>
              </p:nvSpPr>
              <p:spPr>
                <a:xfrm>
                  <a:off x="6517299" y="2462465"/>
                  <a:ext cx="10653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" extrusionOk="0">
                      <a:moveTo>
                        <a:pt x="0" y="0"/>
                      </a:move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42"/>
                <p:cNvSpPr/>
                <p:nvPr/>
              </p:nvSpPr>
              <p:spPr>
                <a:xfrm>
                  <a:off x="6504657" y="2460369"/>
                  <a:ext cx="6427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63" extrusionOk="0">
                      <a:moveTo>
                        <a:pt x="0" y="1"/>
                      </a:moveTo>
                      <a:cubicBezTo>
                        <a:pt x="62" y="62"/>
                        <a:pt x="119" y="62"/>
                        <a:pt x="181" y="62"/>
                      </a:cubicBezTo>
                      <a:cubicBezTo>
                        <a:pt x="119" y="62"/>
                        <a:pt x="62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42"/>
                <p:cNvSpPr/>
                <p:nvPr/>
              </p:nvSpPr>
              <p:spPr>
                <a:xfrm>
                  <a:off x="6212049" y="2151552"/>
                  <a:ext cx="2060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63" extrusionOk="0">
                      <a:moveTo>
                        <a:pt x="1" y="1"/>
                      </a:moveTo>
                      <a:cubicBezTo>
                        <a:pt x="57" y="1"/>
                        <a:pt x="57" y="1"/>
                        <a:pt x="57" y="63"/>
                      </a:cubicBezTo>
                      <a:cubicBezTo>
                        <a:pt x="57" y="1"/>
                        <a:pt x="57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42"/>
                <p:cNvSpPr/>
                <p:nvPr/>
              </p:nvSpPr>
              <p:spPr>
                <a:xfrm>
                  <a:off x="6504657" y="2460369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42"/>
                <p:cNvSpPr/>
                <p:nvPr/>
              </p:nvSpPr>
              <p:spPr>
                <a:xfrm>
                  <a:off x="6199407" y="2143537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42"/>
                <p:cNvSpPr/>
                <p:nvPr/>
              </p:nvSpPr>
              <p:spPr>
                <a:xfrm>
                  <a:off x="6205657" y="2147562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0" y="0"/>
                      </a:move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42"/>
                <p:cNvSpPr/>
                <p:nvPr/>
              </p:nvSpPr>
              <p:spPr>
                <a:xfrm>
                  <a:off x="6546773" y="2458441"/>
                  <a:ext cx="6427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58" extrusionOk="0">
                      <a:moveTo>
                        <a:pt x="181" y="1"/>
                      </a:moveTo>
                      <a:cubicBezTo>
                        <a:pt x="119" y="58"/>
                        <a:pt x="62" y="58"/>
                        <a:pt x="0" y="58"/>
                      </a:cubicBezTo>
                      <a:cubicBezTo>
                        <a:pt x="62" y="58"/>
                        <a:pt x="119" y="58"/>
                        <a:pt x="18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42"/>
                <p:cNvSpPr/>
                <p:nvPr/>
              </p:nvSpPr>
              <p:spPr>
                <a:xfrm>
                  <a:off x="6517299" y="2462465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42"/>
                <p:cNvSpPr/>
                <p:nvPr/>
              </p:nvSpPr>
              <p:spPr>
                <a:xfrm>
                  <a:off x="6540523" y="2460369"/>
                  <a:ext cx="4261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63" extrusionOk="0">
                      <a:moveTo>
                        <a:pt x="119" y="1"/>
                      </a:moveTo>
                      <a:cubicBezTo>
                        <a:pt x="58" y="62"/>
                        <a:pt x="58" y="62"/>
                        <a:pt x="1" y="62"/>
                      </a:cubicBezTo>
                      <a:cubicBezTo>
                        <a:pt x="58" y="62"/>
                        <a:pt x="58" y="62"/>
                        <a:pt x="119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42"/>
                <p:cNvSpPr/>
                <p:nvPr/>
              </p:nvSpPr>
              <p:spPr>
                <a:xfrm>
                  <a:off x="6534131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42"/>
                <p:cNvSpPr/>
                <p:nvPr/>
              </p:nvSpPr>
              <p:spPr>
                <a:xfrm>
                  <a:off x="6511049" y="2462465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8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42"/>
                <p:cNvSpPr/>
                <p:nvPr/>
              </p:nvSpPr>
              <p:spPr>
                <a:xfrm>
                  <a:off x="6218299" y="2155576"/>
                  <a:ext cx="2202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3" extrusionOk="0">
                      <a:moveTo>
                        <a:pt x="0" y="0"/>
                      </a:moveTo>
                      <a:lnTo>
                        <a:pt x="62" y="62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42"/>
                <p:cNvSpPr/>
                <p:nvPr/>
              </p:nvSpPr>
              <p:spPr>
                <a:xfrm>
                  <a:off x="6527916" y="2462465"/>
                  <a:ext cx="2024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" extrusionOk="0">
                      <a:moveTo>
                        <a:pt x="5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42"/>
                <p:cNvSpPr/>
                <p:nvPr/>
              </p:nvSpPr>
              <p:spPr>
                <a:xfrm>
                  <a:off x="6104558" y="2125243"/>
                  <a:ext cx="448633" cy="33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9973" extrusionOk="0">
                      <a:moveTo>
                        <a:pt x="691" y="1"/>
                      </a:moveTo>
                      <a:cubicBezTo>
                        <a:pt x="459" y="1"/>
                        <a:pt x="228" y="23"/>
                        <a:pt x="1" y="67"/>
                      </a:cubicBezTo>
                      <a:cubicBezTo>
                        <a:pt x="774" y="186"/>
                        <a:pt x="1604" y="542"/>
                        <a:pt x="2197" y="1135"/>
                      </a:cubicBezTo>
                      <a:lnTo>
                        <a:pt x="11386" y="9911"/>
                      </a:lnTo>
                      <a:lnTo>
                        <a:pt x="11267" y="9911"/>
                      </a:lnTo>
                      <a:cubicBezTo>
                        <a:pt x="11329" y="9972"/>
                        <a:pt x="11386" y="9972"/>
                        <a:pt x="11448" y="9972"/>
                      </a:cubicBezTo>
                      <a:lnTo>
                        <a:pt x="12278" y="9972"/>
                      </a:lnTo>
                      <a:cubicBezTo>
                        <a:pt x="12335" y="9972"/>
                        <a:pt x="12335" y="9972"/>
                        <a:pt x="12396" y="9911"/>
                      </a:cubicBezTo>
                      <a:lnTo>
                        <a:pt x="12453" y="9911"/>
                      </a:lnTo>
                      <a:cubicBezTo>
                        <a:pt x="12515" y="9911"/>
                        <a:pt x="12572" y="9911"/>
                        <a:pt x="12634" y="9854"/>
                      </a:cubicBezTo>
                      <a:lnTo>
                        <a:pt x="3440" y="1135"/>
                      </a:lnTo>
                      <a:lnTo>
                        <a:pt x="3265" y="959"/>
                      </a:lnTo>
                      <a:lnTo>
                        <a:pt x="3203" y="897"/>
                      </a:lnTo>
                      <a:cubicBezTo>
                        <a:pt x="3203" y="897"/>
                        <a:pt x="3146" y="841"/>
                        <a:pt x="3084" y="841"/>
                      </a:cubicBezTo>
                      <a:cubicBezTo>
                        <a:pt x="3084" y="779"/>
                        <a:pt x="3084" y="779"/>
                        <a:pt x="3028" y="779"/>
                      </a:cubicBezTo>
                      <a:cubicBezTo>
                        <a:pt x="3028" y="722"/>
                        <a:pt x="2966" y="722"/>
                        <a:pt x="2909" y="660"/>
                      </a:cubicBezTo>
                      <a:lnTo>
                        <a:pt x="2847" y="660"/>
                      </a:lnTo>
                      <a:cubicBezTo>
                        <a:pt x="2790" y="603"/>
                        <a:pt x="2729" y="603"/>
                        <a:pt x="2672" y="542"/>
                      </a:cubicBezTo>
                      <a:cubicBezTo>
                        <a:pt x="2053" y="188"/>
                        <a:pt x="1369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42"/>
                <p:cNvSpPr/>
                <p:nvPr/>
              </p:nvSpPr>
              <p:spPr>
                <a:xfrm>
                  <a:off x="5721055" y="2108173"/>
                  <a:ext cx="136820" cy="106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3" h="3146" extrusionOk="0">
                      <a:moveTo>
                        <a:pt x="3615" y="0"/>
                      </a:moveTo>
                      <a:cubicBezTo>
                        <a:pt x="1424" y="356"/>
                        <a:pt x="1" y="949"/>
                        <a:pt x="1" y="1604"/>
                      </a:cubicBezTo>
                      <a:cubicBezTo>
                        <a:pt x="1" y="2197"/>
                        <a:pt x="1362" y="2790"/>
                        <a:pt x="3497" y="3145"/>
                      </a:cubicBezTo>
                      <a:cubicBezTo>
                        <a:pt x="3734" y="2671"/>
                        <a:pt x="3853" y="2078"/>
                        <a:pt x="3853" y="1485"/>
                      </a:cubicBezTo>
                      <a:cubicBezTo>
                        <a:pt x="3853" y="949"/>
                        <a:pt x="3796" y="475"/>
                        <a:pt x="36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42"/>
                <p:cNvSpPr/>
                <p:nvPr/>
              </p:nvSpPr>
              <p:spPr>
                <a:xfrm>
                  <a:off x="5940321" y="1600200"/>
                  <a:ext cx="233869" cy="50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15001" extrusionOk="0">
                      <a:moveTo>
                        <a:pt x="6111" y="1"/>
                      </a:moveTo>
                      <a:lnTo>
                        <a:pt x="537" y="11386"/>
                      </a:lnTo>
                      <a:cubicBezTo>
                        <a:pt x="1" y="12572"/>
                        <a:pt x="62" y="13933"/>
                        <a:pt x="594" y="15000"/>
                      </a:cubicBezTo>
                      <a:cubicBezTo>
                        <a:pt x="475" y="14232"/>
                        <a:pt x="594" y="13340"/>
                        <a:pt x="950" y="12572"/>
                      </a:cubicBezTo>
                      <a:lnTo>
                        <a:pt x="6523" y="1187"/>
                      </a:lnTo>
                      <a:lnTo>
                        <a:pt x="6585" y="1243"/>
                      </a:lnTo>
                      <a:cubicBezTo>
                        <a:pt x="6523" y="769"/>
                        <a:pt x="6348" y="356"/>
                        <a:pt x="611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754;p42"/>
              <p:cNvGrpSpPr/>
              <p:nvPr/>
            </p:nvGrpSpPr>
            <p:grpSpPr>
              <a:xfrm>
                <a:off x="6590225" y="1981167"/>
                <a:ext cx="1029775" cy="2743233"/>
                <a:chOff x="5523425" y="1600200"/>
                <a:chExt cx="1029775" cy="2743233"/>
              </a:xfrm>
            </p:grpSpPr>
            <p:sp>
              <p:nvSpPr>
                <p:cNvPr id="755" name="Google Shape;755;p42"/>
                <p:cNvSpPr/>
                <p:nvPr/>
              </p:nvSpPr>
              <p:spPr>
                <a:xfrm>
                  <a:off x="5523425" y="2167615"/>
                  <a:ext cx="530626" cy="32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725" extrusionOk="0">
                      <a:moveTo>
                        <a:pt x="14174" y="0"/>
                      </a:moveTo>
                      <a:cubicBezTo>
                        <a:pt x="14174" y="0"/>
                        <a:pt x="536" y="5754"/>
                        <a:pt x="0" y="9725"/>
                      </a:cubicBezTo>
                      <a:lnTo>
                        <a:pt x="11859" y="5161"/>
                      </a:lnTo>
                      <a:cubicBezTo>
                        <a:pt x="13876" y="4388"/>
                        <a:pt x="14943" y="2078"/>
                        <a:pt x="14174" y="0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42"/>
                <p:cNvSpPr/>
                <p:nvPr/>
              </p:nvSpPr>
              <p:spPr>
                <a:xfrm>
                  <a:off x="6161517" y="2145634"/>
                  <a:ext cx="138986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4990" extrusionOk="0">
                      <a:moveTo>
                        <a:pt x="1125" y="0"/>
                      </a:moveTo>
                      <a:lnTo>
                        <a:pt x="0" y="64990"/>
                      </a:lnTo>
                      <a:lnTo>
                        <a:pt x="3914" y="64990"/>
                      </a:lnTo>
                      <a:lnTo>
                        <a:pt x="2785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42"/>
                <p:cNvSpPr/>
                <p:nvPr/>
              </p:nvSpPr>
              <p:spPr>
                <a:xfrm>
                  <a:off x="6224690" y="2145634"/>
                  <a:ext cx="75814" cy="2197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5" h="64990" extrusionOk="0">
                      <a:moveTo>
                        <a:pt x="0" y="0"/>
                      </a:moveTo>
                      <a:lnTo>
                        <a:pt x="1068" y="64990"/>
                      </a:lnTo>
                      <a:lnTo>
                        <a:pt x="2135" y="64990"/>
                      </a:lnTo>
                      <a:lnTo>
                        <a:pt x="1006" y="0"/>
                      </a:ln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42"/>
                <p:cNvSpPr/>
                <p:nvPr/>
              </p:nvSpPr>
              <p:spPr>
                <a:xfrm>
                  <a:off x="5723528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1" y="62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42"/>
                <p:cNvSpPr/>
                <p:nvPr/>
              </p:nvSpPr>
              <p:spPr>
                <a:xfrm>
                  <a:off x="6041420" y="2231766"/>
                  <a:ext cx="19069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1" extrusionOk="0">
                      <a:moveTo>
                        <a:pt x="536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42"/>
                <p:cNvSpPr/>
                <p:nvPr/>
              </p:nvSpPr>
              <p:spPr>
                <a:xfrm>
                  <a:off x="6115175" y="2231766"/>
                  <a:ext cx="18927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" h="1" extrusionOk="0">
                      <a:moveTo>
                        <a:pt x="532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42"/>
                <p:cNvSpPr/>
                <p:nvPr/>
              </p:nvSpPr>
              <p:spPr>
                <a:xfrm>
                  <a:off x="6452101" y="2159601"/>
                  <a:ext cx="36" cy="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62" extrusionOk="0">
                      <a:moveTo>
                        <a:pt x="0" y="0"/>
                      </a:move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42"/>
                <p:cNvSpPr/>
                <p:nvPr/>
              </p:nvSpPr>
              <p:spPr>
                <a:xfrm>
                  <a:off x="5723528" y="2161663"/>
                  <a:ext cx="317921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2074" extrusionOk="0">
                      <a:moveTo>
                        <a:pt x="1" y="1"/>
                      </a:moveTo>
                      <a:cubicBezTo>
                        <a:pt x="1" y="1068"/>
                        <a:pt x="3914" y="1955"/>
                        <a:pt x="8952" y="2074"/>
                      </a:cubicBezTo>
                      <a:cubicBezTo>
                        <a:pt x="3914" y="1955"/>
                        <a:pt x="1" y="1068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42"/>
                <p:cNvSpPr/>
                <p:nvPr/>
              </p:nvSpPr>
              <p:spPr>
                <a:xfrm>
                  <a:off x="6134067" y="2161663"/>
                  <a:ext cx="318063" cy="70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7" h="2074" extrusionOk="0">
                      <a:moveTo>
                        <a:pt x="0" y="2074"/>
                      </a:moveTo>
                      <a:cubicBezTo>
                        <a:pt x="5043" y="1955"/>
                        <a:pt x="8956" y="1068"/>
                        <a:pt x="8956" y="1"/>
                      </a:cubicBezTo>
                      <a:cubicBezTo>
                        <a:pt x="8956" y="1068"/>
                        <a:pt x="5043" y="1955"/>
                        <a:pt x="0" y="2074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42"/>
                <p:cNvSpPr/>
                <p:nvPr/>
              </p:nvSpPr>
              <p:spPr>
                <a:xfrm>
                  <a:off x="5723528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42"/>
                <p:cNvSpPr/>
                <p:nvPr/>
              </p:nvSpPr>
              <p:spPr>
                <a:xfrm>
                  <a:off x="6452101" y="2159601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42"/>
                <p:cNvSpPr/>
                <p:nvPr/>
              </p:nvSpPr>
              <p:spPr>
                <a:xfrm>
                  <a:off x="5723528" y="2143537"/>
                  <a:ext cx="728594" cy="88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8" h="2610" extrusionOk="0">
                      <a:moveTo>
                        <a:pt x="356" y="1"/>
                      </a:moveTo>
                      <a:cubicBezTo>
                        <a:pt x="176" y="119"/>
                        <a:pt x="58" y="300"/>
                        <a:pt x="1" y="475"/>
                      </a:cubicBezTo>
                      <a:lnTo>
                        <a:pt x="1" y="537"/>
                      </a:lnTo>
                      <a:cubicBezTo>
                        <a:pt x="1" y="1604"/>
                        <a:pt x="3914" y="2491"/>
                        <a:pt x="8952" y="2610"/>
                      </a:cubicBezTo>
                      <a:lnTo>
                        <a:pt x="11561" y="2610"/>
                      </a:lnTo>
                      <a:cubicBezTo>
                        <a:pt x="16604" y="2491"/>
                        <a:pt x="20517" y="1604"/>
                        <a:pt x="20517" y="537"/>
                      </a:cubicBezTo>
                      <a:lnTo>
                        <a:pt x="20517" y="475"/>
                      </a:lnTo>
                      <a:cubicBezTo>
                        <a:pt x="20456" y="300"/>
                        <a:pt x="20337" y="119"/>
                        <a:pt x="20162" y="1"/>
                      </a:cubicBezTo>
                      <a:cubicBezTo>
                        <a:pt x="19033" y="893"/>
                        <a:pt x="15062" y="1542"/>
                        <a:pt x="10257" y="1542"/>
                      </a:cubicBezTo>
                      <a:cubicBezTo>
                        <a:pt x="5513" y="1542"/>
                        <a:pt x="1481" y="893"/>
                        <a:pt x="356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42"/>
                <p:cNvSpPr/>
                <p:nvPr/>
              </p:nvSpPr>
              <p:spPr>
                <a:xfrm>
                  <a:off x="5523425" y="2251819"/>
                  <a:ext cx="507544" cy="24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3" h="7235" extrusionOk="0">
                      <a:moveTo>
                        <a:pt x="14293" y="1"/>
                      </a:moveTo>
                      <a:lnTo>
                        <a:pt x="14293" y="1"/>
                      </a:lnTo>
                      <a:cubicBezTo>
                        <a:pt x="13819" y="655"/>
                        <a:pt x="13164" y="1248"/>
                        <a:pt x="12334" y="1542"/>
                      </a:cubicBezTo>
                      <a:lnTo>
                        <a:pt x="474" y="6111"/>
                      </a:lnTo>
                      <a:cubicBezTo>
                        <a:pt x="536" y="6049"/>
                        <a:pt x="536" y="6049"/>
                        <a:pt x="536" y="5992"/>
                      </a:cubicBezTo>
                      <a:lnTo>
                        <a:pt x="536" y="5992"/>
                      </a:lnTo>
                      <a:cubicBezTo>
                        <a:pt x="237" y="6405"/>
                        <a:pt x="62" y="6822"/>
                        <a:pt x="0" y="7235"/>
                      </a:cubicBezTo>
                      <a:lnTo>
                        <a:pt x="11859" y="2671"/>
                      </a:lnTo>
                      <a:cubicBezTo>
                        <a:pt x="13107" y="2197"/>
                        <a:pt x="13937" y="1187"/>
                        <a:pt x="14293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42"/>
                <p:cNvSpPr/>
                <p:nvPr/>
              </p:nvSpPr>
              <p:spPr>
                <a:xfrm>
                  <a:off x="5723528" y="2157673"/>
                  <a:ext cx="2060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58" extrusionOk="0">
                      <a:moveTo>
                        <a:pt x="58" y="0"/>
                      </a:moveTo>
                      <a:cubicBezTo>
                        <a:pt x="1" y="0"/>
                        <a:pt x="1" y="0"/>
                        <a:pt x="1" y="57"/>
                      </a:cubicBezTo>
                      <a:cubicBezTo>
                        <a:pt x="1" y="0"/>
                        <a:pt x="1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42"/>
                <p:cNvSpPr/>
                <p:nvPr/>
              </p:nvSpPr>
              <p:spPr>
                <a:xfrm>
                  <a:off x="5725552" y="1600200"/>
                  <a:ext cx="783351" cy="860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0" h="25437" extrusionOk="0">
                      <a:moveTo>
                        <a:pt x="12159" y="1"/>
                      </a:moveTo>
                      <a:lnTo>
                        <a:pt x="6585" y="11386"/>
                      </a:lnTo>
                      <a:cubicBezTo>
                        <a:pt x="6110" y="12453"/>
                        <a:pt x="6110" y="13639"/>
                        <a:pt x="6466" y="14645"/>
                      </a:cubicBezTo>
                      <a:cubicBezTo>
                        <a:pt x="3454" y="14893"/>
                        <a:pt x="1142" y="15428"/>
                        <a:pt x="314" y="16079"/>
                      </a:cubicBezTo>
                      <a:lnTo>
                        <a:pt x="314" y="16079"/>
                      </a:lnTo>
                      <a:cubicBezTo>
                        <a:pt x="309" y="16075"/>
                        <a:pt x="304" y="16071"/>
                        <a:pt x="299" y="16068"/>
                      </a:cubicBezTo>
                      <a:cubicBezTo>
                        <a:pt x="119" y="16186"/>
                        <a:pt x="1" y="16305"/>
                        <a:pt x="1" y="16485"/>
                      </a:cubicBezTo>
                      <a:cubicBezTo>
                        <a:pt x="40" y="16346"/>
                        <a:pt x="147" y="16210"/>
                        <a:pt x="314" y="16079"/>
                      </a:cubicBezTo>
                      <a:lnTo>
                        <a:pt x="314" y="16079"/>
                      </a:lnTo>
                      <a:cubicBezTo>
                        <a:pt x="1399" y="16904"/>
                        <a:pt x="5063" y="17553"/>
                        <a:pt x="9431" y="17609"/>
                      </a:cubicBezTo>
                      <a:cubicBezTo>
                        <a:pt x="11922" y="19687"/>
                        <a:pt x="18326" y="24905"/>
                        <a:pt x="21940" y="25437"/>
                      </a:cubicBezTo>
                      <a:lnTo>
                        <a:pt x="22059" y="25437"/>
                      </a:lnTo>
                      <a:lnTo>
                        <a:pt x="13757" y="17491"/>
                      </a:lnTo>
                      <a:cubicBezTo>
                        <a:pt x="16903" y="17254"/>
                        <a:pt x="19274" y="16722"/>
                        <a:pt x="20105" y="16068"/>
                      </a:cubicBezTo>
                      <a:cubicBezTo>
                        <a:pt x="20280" y="16186"/>
                        <a:pt x="20399" y="16367"/>
                        <a:pt x="20460" y="16542"/>
                      </a:cubicBezTo>
                      <a:cubicBezTo>
                        <a:pt x="20280" y="15418"/>
                        <a:pt x="15774" y="14469"/>
                        <a:pt x="10200" y="14469"/>
                      </a:cubicBezTo>
                      <a:lnTo>
                        <a:pt x="9431" y="14469"/>
                      </a:lnTo>
                      <a:cubicBezTo>
                        <a:pt x="11030" y="10494"/>
                        <a:pt x="13876" y="2429"/>
                        <a:pt x="12159" y="1"/>
                      </a:cubicBezTo>
                      <a:close/>
                    </a:path>
                  </a:pathLst>
                </a:custGeom>
                <a:solidFill>
                  <a:srgbClr val="E9EE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42"/>
                <p:cNvSpPr/>
                <p:nvPr/>
              </p:nvSpPr>
              <p:spPr>
                <a:xfrm>
                  <a:off x="6538357" y="2462465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62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42"/>
                <p:cNvSpPr/>
                <p:nvPr/>
              </p:nvSpPr>
              <p:spPr>
                <a:xfrm>
                  <a:off x="6544748" y="2460369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7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42"/>
                <p:cNvSpPr/>
                <p:nvPr/>
              </p:nvSpPr>
              <p:spPr>
                <a:xfrm>
                  <a:off x="6220465" y="2157673"/>
                  <a:ext cx="6285" cy="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6" extrusionOk="0">
                      <a:moveTo>
                        <a:pt x="1" y="0"/>
                      </a:moveTo>
                      <a:lnTo>
                        <a:pt x="176" y="176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42"/>
                <p:cNvSpPr/>
                <p:nvPr/>
              </p:nvSpPr>
              <p:spPr>
                <a:xfrm>
                  <a:off x="6214073" y="2153649"/>
                  <a:ext cx="4261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58" extrusionOk="0">
                      <a:moveTo>
                        <a:pt x="0" y="1"/>
                      </a:moveTo>
                      <a:cubicBezTo>
                        <a:pt x="62" y="1"/>
                        <a:pt x="119" y="57"/>
                        <a:pt x="119" y="57"/>
                      </a:cubicBezTo>
                      <a:cubicBezTo>
                        <a:pt x="119" y="57"/>
                        <a:pt x="62" y="1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42"/>
                <p:cNvSpPr/>
                <p:nvPr/>
              </p:nvSpPr>
              <p:spPr>
                <a:xfrm>
                  <a:off x="6199407" y="2143537"/>
                  <a:ext cx="6285" cy="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20" extrusionOk="0">
                      <a:moveTo>
                        <a:pt x="1" y="1"/>
                      </a:moveTo>
                      <a:cubicBezTo>
                        <a:pt x="58" y="62"/>
                        <a:pt x="119" y="62"/>
                        <a:pt x="176" y="119"/>
                      </a:cubicBezTo>
                      <a:cubicBezTo>
                        <a:pt x="119" y="62"/>
                        <a:pt x="58" y="62"/>
                        <a:pt x="1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42"/>
                <p:cNvSpPr/>
                <p:nvPr/>
              </p:nvSpPr>
              <p:spPr>
                <a:xfrm>
                  <a:off x="6207823" y="2147562"/>
                  <a:ext cx="4261" cy="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1" y="0"/>
                      </a:moveTo>
                      <a:cubicBezTo>
                        <a:pt x="58" y="62"/>
                        <a:pt x="120" y="62"/>
                        <a:pt x="120" y="119"/>
                      </a:cubicBezTo>
                      <a:cubicBezTo>
                        <a:pt x="120" y="62"/>
                        <a:pt x="58" y="62"/>
                        <a:pt x="1" y="0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42"/>
                <p:cNvSpPr/>
                <p:nvPr/>
              </p:nvSpPr>
              <p:spPr>
                <a:xfrm>
                  <a:off x="6529905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20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42"/>
                <p:cNvSpPr/>
                <p:nvPr/>
              </p:nvSpPr>
              <p:spPr>
                <a:xfrm>
                  <a:off x="6513073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42"/>
                <p:cNvSpPr/>
                <p:nvPr/>
              </p:nvSpPr>
              <p:spPr>
                <a:xfrm>
                  <a:off x="6517299" y="2462465"/>
                  <a:ext cx="10653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" extrusionOk="0">
                      <a:moveTo>
                        <a:pt x="0" y="0"/>
                      </a:moveTo>
                      <a:lnTo>
                        <a:pt x="299" y="0"/>
                      </a:ln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42"/>
                <p:cNvSpPr/>
                <p:nvPr/>
              </p:nvSpPr>
              <p:spPr>
                <a:xfrm>
                  <a:off x="6504657" y="2460369"/>
                  <a:ext cx="6427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63" extrusionOk="0">
                      <a:moveTo>
                        <a:pt x="0" y="1"/>
                      </a:moveTo>
                      <a:cubicBezTo>
                        <a:pt x="62" y="62"/>
                        <a:pt x="119" y="62"/>
                        <a:pt x="181" y="62"/>
                      </a:cubicBezTo>
                      <a:cubicBezTo>
                        <a:pt x="119" y="62"/>
                        <a:pt x="62" y="62"/>
                        <a:pt x="0" y="1"/>
                      </a:cubicBezTo>
                      <a:close/>
                    </a:path>
                  </a:pathLst>
                </a:custGeom>
                <a:solidFill>
                  <a:srgbClr val="CED1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42"/>
                <p:cNvSpPr/>
                <p:nvPr/>
              </p:nvSpPr>
              <p:spPr>
                <a:xfrm>
                  <a:off x="6212049" y="2151552"/>
                  <a:ext cx="2060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63" extrusionOk="0">
                      <a:moveTo>
                        <a:pt x="1" y="1"/>
                      </a:moveTo>
                      <a:cubicBezTo>
                        <a:pt x="57" y="1"/>
                        <a:pt x="57" y="1"/>
                        <a:pt x="57" y="63"/>
                      </a:cubicBezTo>
                      <a:cubicBezTo>
                        <a:pt x="57" y="1"/>
                        <a:pt x="57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42"/>
                <p:cNvSpPr/>
                <p:nvPr/>
              </p:nvSpPr>
              <p:spPr>
                <a:xfrm>
                  <a:off x="6504657" y="2460369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42"/>
                <p:cNvSpPr/>
                <p:nvPr/>
              </p:nvSpPr>
              <p:spPr>
                <a:xfrm>
                  <a:off x="6199407" y="2143537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42"/>
                <p:cNvSpPr/>
                <p:nvPr/>
              </p:nvSpPr>
              <p:spPr>
                <a:xfrm>
                  <a:off x="6205657" y="2147562"/>
                  <a:ext cx="2202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1" extrusionOk="0">
                      <a:moveTo>
                        <a:pt x="0" y="0"/>
                      </a:move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42"/>
                <p:cNvSpPr/>
                <p:nvPr/>
              </p:nvSpPr>
              <p:spPr>
                <a:xfrm>
                  <a:off x="6546773" y="2458441"/>
                  <a:ext cx="6427" cy="1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58" extrusionOk="0">
                      <a:moveTo>
                        <a:pt x="181" y="1"/>
                      </a:moveTo>
                      <a:cubicBezTo>
                        <a:pt x="119" y="58"/>
                        <a:pt x="62" y="58"/>
                        <a:pt x="0" y="58"/>
                      </a:cubicBezTo>
                      <a:cubicBezTo>
                        <a:pt x="62" y="58"/>
                        <a:pt x="119" y="58"/>
                        <a:pt x="181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42"/>
                <p:cNvSpPr/>
                <p:nvPr/>
              </p:nvSpPr>
              <p:spPr>
                <a:xfrm>
                  <a:off x="6517299" y="2462465"/>
                  <a:ext cx="36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42"/>
                <p:cNvSpPr/>
                <p:nvPr/>
              </p:nvSpPr>
              <p:spPr>
                <a:xfrm>
                  <a:off x="6540523" y="2460369"/>
                  <a:ext cx="4261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63" extrusionOk="0">
                      <a:moveTo>
                        <a:pt x="119" y="1"/>
                      </a:moveTo>
                      <a:cubicBezTo>
                        <a:pt x="58" y="62"/>
                        <a:pt x="58" y="62"/>
                        <a:pt x="1" y="62"/>
                      </a:cubicBezTo>
                      <a:cubicBezTo>
                        <a:pt x="58" y="62"/>
                        <a:pt x="58" y="62"/>
                        <a:pt x="119" y="1"/>
                      </a:cubicBez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42"/>
                <p:cNvSpPr/>
                <p:nvPr/>
              </p:nvSpPr>
              <p:spPr>
                <a:xfrm>
                  <a:off x="6534131" y="2462465"/>
                  <a:ext cx="4261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" extrusionOk="0">
                      <a:moveTo>
                        <a:pt x="119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42"/>
                <p:cNvSpPr/>
                <p:nvPr/>
              </p:nvSpPr>
              <p:spPr>
                <a:xfrm>
                  <a:off x="6511049" y="2462465"/>
                  <a:ext cx="2060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" h="1" extrusionOk="0">
                      <a:moveTo>
                        <a:pt x="58" y="0"/>
                      </a:move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42"/>
                <p:cNvSpPr/>
                <p:nvPr/>
              </p:nvSpPr>
              <p:spPr>
                <a:xfrm>
                  <a:off x="6218299" y="2155576"/>
                  <a:ext cx="2202" cy="21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" h="63" extrusionOk="0">
                      <a:moveTo>
                        <a:pt x="0" y="0"/>
                      </a:moveTo>
                      <a:lnTo>
                        <a:pt x="62" y="62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42"/>
                <p:cNvSpPr/>
                <p:nvPr/>
              </p:nvSpPr>
              <p:spPr>
                <a:xfrm>
                  <a:off x="6527916" y="2462465"/>
                  <a:ext cx="2024" cy="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1" extrusionOk="0">
                      <a:moveTo>
                        <a:pt x="57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7BDE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42"/>
                <p:cNvSpPr/>
                <p:nvPr/>
              </p:nvSpPr>
              <p:spPr>
                <a:xfrm>
                  <a:off x="6104558" y="2125243"/>
                  <a:ext cx="448633" cy="337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9973" extrusionOk="0">
                      <a:moveTo>
                        <a:pt x="691" y="1"/>
                      </a:moveTo>
                      <a:cubicBezTo>
                        <a:pt x="459" y="1"/>
                        <a:pt x="228" y="23"/>
                        <a:pt x="1" y="67"/>
                      </a:cubicBezTo>
                      <a:cubicBezTo>
                        <a:pt x="774" y="186"/>
                        <a:pt x="1604" y="542"/>
                        <a:pt x="2197" y="1135"/>
                      </a:cubicBezTo>
                      <a:lnTo>
                        <a:pt x="11386" y="9911"/>
                      </a:lnTo>
                      <a:lnTo>
                        <a:pt x="11267" y="9911"/>
                      </a:lnTo>
                      <a:cubicBezTo>
                        <a:pt x="11329" y="9972"/>
                        <a:pt x="11386" y="9972"/>
                        <a:pt x="11448" y="9972"/>
                      </a:cubicBezTo>
                      <a:lnTo>
                        <a:pt x="12278" y="9972"/>
                      </a:lnTo>
                      <a:cubicBezTo>
                        <a:pt x="12335" y="9972"/>
                        <a:pt x="12335" y="9972"/>
                        <a:pt x="12396" y="9911"/>
                      </a:cubicBezTo>
                      <a:lnTo>
                        <a:pt x="12453" y="9911"/>
                      </a:lnTo>
                      <a:cubicBezTo>
                        <a:pt x="12515" y="9911"/>
                        <a:pt x="12572" y="9911"/>
                        <a:pt x="12634" y="9854"/>
                      </a:cubicBezTo>
                      <a:lnTo>
                        <a:pt x="3440" y="1135"/>
                      </a:lnTo>
                      <a:lnTo>
                        <a:pt x="3265" y="959"/>
                      </a:lnTo>
                      <a:lnTo>
                        <a:pt x="3203" y="897"/>
                      </a:lnTo>
                      <a:cubicBezTo>
                        <a:pt x="3203" y="897"/>
                        <a:pt x="3146" y="841"/>
                        <a:pt x="3084" y="841"/>
                      </a:cubicBezTo>
                      <a:cubicBezTo>
                        <a:pt x="3084" y="779"/>
                        <a:pt x="3084" y="779"/>
                        <a:pt x="3028" y="779"/>
                      </a:cubicBezTo>
                      <a:cubicBezTo>
                        <a:pt x="3028" y="722"/>
                        <a:pt x="2966" y="722"/>
                        <a:pt x="2909" y="660"/>
                      </a:cubicBezTo>
                      <a:lnTo>
                        <a:pt x="2847" y="660"/>
                      </a:lnTo>
                      <a:cubicBezTo>
                        <a:pt x="2790" y="603"/>
                        <a:pt x="2729" y="603"/>
                        <a:pt x="2672" y="542"/>
                      </a:cubicBezTo>
                      <a:cubicBezTo>
                        <a:pt x="2053" y="188"/>
                        <a:pt x="1369" y="1"/>
                        <a:pt x="69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42"/>
                <p:cNvSpPr/>
                <p:nvPr/>
              </p:nvSpPr>
              <p:spPr>
                <a:xfrm>
                  <a:off x="5721055" y="2108173"/>
                  <a:ext cx="136820" cy="106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3" h="3146" extrusionOk="0">
                      <a:moveTo>
                        <a:pt x="3615" y="0"/>
                      </a:moveTo>
                      <a:cubicBezTo>
                        <a:pt x="1424" y="356"/>
                        <a:pt x="1" y="949"/>
                        <a:pt x="1" y="1604"/>
                      </a:cubicBezTo>
                      <a:cubicBezTo>
                        <a:pt x="1" y="2197"/>
                        <a:pt x="1362" y="2790"/>
                        <a:pt x="3497" y="3145"/>
                      </a:cubicBezTo>
                      <a:cubicBezTo>
                        <a:pt x="3734" y="2671"/>
                        <a:pt x="3853" y="2078"/>
                        <a:pt x="3853" y="1485"/>
                      </a:cubicBezTo>
                      <a:cubicBezTo>
                        <a:pt x="3853" y="949"/>
                        <a:pt x="3796" y="475"/>
                        <a:pt x="36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42"/>
                <p:cNvSpPr/>
                <p:nvPr/>
              </p:nvSpPr>
              <p:spPr>
                <a:xfrm>
                  <a:off x="5940321" y="1600200"/>
                  <a:ext cx="233869" cy="507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15001" extrusionOk="0">
                      <a:moveTo>
                        <a:pt x="6111" y="1"/>
                      </a:moveTo>
                      <a:lnTo>
                        <a:pt x="537" y="11386"/>
                      </a:lnTo>
                      <a:cubicBezTo>
                        <a:pt x="1" y="12572"/>
                        <a:pt x="62" y="13933"/>
                        <a:pt x="594" y="15000"/>
                      </a:cubicBezTo>
                      <a:cubicBezTo>
                        <a:pt x="475" y="14232"/>
                        <a:pt x="594" y="13340"/>
                        <a:pt x="950" y="12572"/>
                      </a:cubicBezTo>
                      <a:lnTo>
                        <a:pt x="6523" y="1187"/>
                      </a:lnTo>
                      <a:lnTo>
                        <a:pt x="6585" y="1243"/>
                      </a:lnTo>
                      <a:cubicBezTo>
                        <a:pt x="6523" y="769"/>
                        <a:pt x="6348" y="356"/>
                        <a:pt x="6111" y="1"/>
                      </a:cubicBezTo>
                      <a:close/>
                    </a:path>
                  </a:pathLst>
                </a:custGeom>
                <a:solidFill>
                  <a:srgbClr val="C7D2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94" name="Google Shape;794;p42"/>
            <p:cNvGrpSpPr/>
            <p:nvPr/>
          </p:nvGrpSpPr>
          <p:grpSpPr>
            <a:xfrm>
              <a:off x="7915463" y="2741313"/>
              <a:ext cx="535300" cy="194950"/>
              <a:chOff x="5054325" y="1441125"/>
              <a:chExt cx="535300" cy="194950"/>
            </a:xfrm>
          </p:grpSpPr>
          <p:sp>
            <p:nvSpPr>
              <p:cNvPr id="795" name="Google Shape;795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42"/>
            <p:cNvGrpSpPr/>
            <p:nvPr/>
          </p:nvGrpSpPr>
          <p:grpSpPr>
            <a:xfrm>
              <a:off x="5636650" y="1383338"/>
              <a:ext cx="535300" cy="194950"/>
              <a:chOff x="5054325" y="1441125"/>
              <a:chExt cx="535300" cy="194950"/>
            </a:xfrm>
          </p:grpSpPr>
          <p:sp>
            <p:nvSpPr>
              <p:cNvPr id="798" name="Google Shape;798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42"/>
            <p:cNvGrpSpPr/>
            <p:nvPr/>
          </p:nvGrpSpPr>
          <p:grpSpPr>
            <a:xfrm>
              <a:off x="7446650" y="1831250"/>
              <a:ext cx="535300" cy="194950"/>
              <a:chOff x="5054325" y="1441125"/>
              <a:chExt cx="535300" cy="194950"/>
            </a:xfrm>
          </p:grpSpPr>
          <p:sp>
            <p:nvSpPr>
              <p:cNvPr id="801" name="Google Shape;801;p42"/>
              <p:cNvSpPr/>
              <p:nvPr/>
            </p:nvSpPr>
            <p:spPr>
              <a:xfrm>
                <a:off x="5054325" y="1441125"/>
                <a:ext cx="535300" cy="194950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7798" extrusionOk="0">
                    <a:moveTo>
                      <a:pt x="10492" y="1"/>
                    </a:moveTo>
                    <a:cubicBezTo>
                      <a:pt x="8476" y="1"/>
                      <a:pt x="6692" y="1553"/>
                      <a:pt x="6477" y="3337"/>
                    </a:cubicBezTo>
                    <a:cubicBezTo>
                      <a:pt x="6031" y="3123"/>
                      <a:pt x="5799" y="3123"/>
                      <a:pt x="5353" y="3123"/>
                    </a:cubicBezTo>
                    <a:cubicBezTo>
                      <a:pt x="3801" y="3123"/>
                      <a:pt x="2677" y="4229"/>
                      <a:pt x="2463" y="5568"/>
                    </a:cubicBezTo>
                    <a:lnTo>
                      <a:pt x="2017" y="5568"/>
                    </a:lnTo>
                    <a:cubicBezTo>
                      <a:pt x="893" y="5568"/>
                      <a:pt x="1" y="6460"/>
                      <a:pt x="1" y="7584"/>
                    </a:cubicBezTo>
                    <a:lnTo>
                      <a:pt x="1" y="7798"/>
                    </a:lnTo>
                    <a:lnTo>
                      <a:pt x="21412" y="7798"/>
                    </a:lnTo>
                    <a:lnTo>
                      <a:pt x="21412" y="7584"/>
                    </a:lnTo>
                    <a:cubicBezTo>
                      <a:pt x="21412" y="6460"/>
                      <a:pt x="20520" y="5568"/>
                      <a:pt x="19413" y="5568"/>
                    </a:cubicBezTo>
                    <a:lnTo>
                      <a:pt x="18967" y="5568"/>
                    </a:lnTo>
                    <a:cubicBezTo>
                      <a:pt x="18735" y="4015"/>
                      <a:pt x="17397" y="2891"/>
                      <a:pt x="15845" y="2891"/>
                    </a:cubicBezTo>
                    <a:cubicBezTo>
                      <a:pt x="15399" y="2891"/>
                      <a:pt x="14721" y="2891"/>
                      <a:pt x="14275" y="3337"/>
                    </a:cubicBezTo>
                    <a:cubicBezTo>
                      <a:pt x="14061" y="1339"/>
                      <a:pt x="12276" y="1"/>
                      <a:pt x="104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2"/>
              <p:cNvSpPr/>
              <p:nvPr/>
            </p:nvSpPr>
            <p:spPr>
              <a:xfrm>
                <a:off x="5127025" y="1513400"/>
                <a:ext cx="339950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4907" extrusionOk="0">
                    <a:moveTo>
                      <a:pt x="6692" y="0"/>
                    </a:moveTo>
                    <a:cubicBezTo>
                      <a:pt x="5354" y="0"/>
                      <a:pt x="4462" y="892"/>
                      <a:pt x="4230" y="2016"/>
                    </a:cubicBezTo>
                    <a:cubicBezTo>
                      <a:pt x="4016" y="2016"/>
                      <a:pt x="3784" y="1784"/>
                      <a:pt x="3338" y="1784"/>
                    </a:cubicBezTo>
                    <a:cubicBezTo>
                      <a:pt x="2445" y="1784"/>
                      <a:pt x="1785" y="2462"/>
                      <a:pt x="1553" y="3355"/>
                    </a:cubicBezTo>
                    <a:lnTo>
                      <a:pt x="1339" y="3355"/>
                    </a:lnTo>
                    <a:cubicBezTo>
                      <a:pt x="661" y="3355"/>
                      <a:pt x="1" y="4015"/>
                      <a:pt x="1" y="4693"/>
                    </a:cubicBezTo>
                    <a:lnTo>
                      <a:pt x="1" y="4907"/>
                    </a:lnTo>
                    <a:lnTo>
                      <a:pt x="13597" y="4907"/>
                    </a:lnTo>
                    <a:lnTo>
                      <a:pt x="13597" y="4693"/>
                    </a:lnTo>
                    <a:cubicBezTo>
                      <a:pt x="13597" y="4015"/>
                      <a:pt x="13151" y="3355"/>
                      <a:pt x="12491" y="3355"/>
                    </a:cubicBezTo>
                    <a:cubicBezTo>
                      <a:pt x="12259" y="3355"/>
                      <a:pt x="12259" y="3355"/>
                      <a:pt x="12045" y="3569"/>
                    </a:cubicBezTo>
                    <a:cubicBezTo>
                      <a:pt x="12045" y="2462"/>
                      <a:pt x="11153" y="1784"/>
                      <a:pt x="10260" y="1784"/>
                    </a:cubicBezTo>
                    <a:cubicBezTo>
                      <a:pt x="9814" y="1784"/>
                      <a:pt x="9582" y="1784"/>
                      <a:pt x="9136" y="2016"/>
                    </a:cubicBezTo>
                    <a:cubicBezTo>
                      <a:pt x="8922" y="892"/>
                      <a:pt x="8030" y="0"/>
                      <a:pt x="6692" y="0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24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8;p18">
            <a:extLst>
              <a:ext uri="{FF2B5EF4-FFF2-40B4-BE49-F238E27FC236}">
                <a16:creationId xmlns:a16="http://schemas.microsoft.com/office/drawing/2014/main" id="{6B1F0491-5A0B-FDD4-B9B9-A1AB5B92C1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37" y="1469044"/>
            <a:ext cx="7726326" cy="32393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4;p19">
            <a:extLst>
              <a:ext uri="{FF2B5EF4-FFF2-40B4-BE49-F238E27FC236}">
                <a16:creationId xmlns:a16="http://schemas.microsoft.com/office/drawing/2014/main" id="{209A660D-30ED-2F90-BF12-C09AC2DEC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development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logy World by Slidesgo">
  <a:themeElements>
    <a:clrScheme name="Simple Light">
      <a:dk1>
        <a:srgbClr val="FFFFFF"/>
      </a:dk1>
      <a:lt1>
        <a:srgbClr val="2C7EA8"/>
      </a:lt1>
      <a:dk2>
        <a:srgbClr val="2B779D"/>
      </a:dk2>
      <a:lt2>
        <a:srgbClr val="297090"/>
      </a:lt2>
      <a:accent1>
        <a:srgbClr val="76D0ED"/>
      </a:accent1>
      <a:accent2>
        <a:srgbClr val="97BE6D"/>
      </a:accent2>
      <a:accent3>
        <a:srgbClr val="80AD5A"/>
      </a:accent3>
      <a:accent4>
        <a:srgbClr val="3994B7"/>
      </a:accent4>
      <a:accent5>
        <a:srgbClr val="CCAB8B"/>
      </a:accent5>
      <a:accent6>
        <a:srgbClr val="AA896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631</Words>
  <Application>Microsoft Office PowerPoint</Application>
  <PresentationFormat>화면 슬라이드 쇼(16:9)</PresentationFormat>
  <Paragraphs>109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Montserrat</vt:lpstr>
      <vt:lpstr>Staatliches</vt:lpstr>
      <vt:lpstr>Arial</vt:lpstr>
      <vt:lpstr>Ecology World by Slidesgo</vt:lpstr>
      <vt:lpstr>Green Coding</vt:lpstr>
      <vt:lpstr>BackGround</vt:lpstr>
      <vt:lpstr>background - 이산화탄소 배출의 문제점</vt:lpstr>
      <vt:lpstr>background - 해결 방법</vt:lpstr>
      <vt:lpstr>GOAL &amp; Method</vt:lpstr>
      <vt:lpstr>Goal</vt:lpstr>
      <vt:lpstr>Detailed Goals</vt:lpstr>
      <vt:lpstr>Development</vt:lpstr>
      <vt:lpstr>development</vt:lpstr>
      <vt:lpstr>development</vt:lpstr>
      <vt:lpstr>PowerPoint 프레젠테이션</vt:lpstr>
      <vt:lpstr>PowerPoint 프레젠테이션</vt:lpstr>
      <vt:lpstr>Expected result</vt:lpstr>
      <vt:lpstr>Expected Results</vt:lpstr>
      <vt:lpstr>감사합니다</vt:lpstr>
      <vt:lpstr>PowerPoint 프레젠테이션</vt:lpstr>
      <vt:lpstr>PowerPoint 프레젠테이션</vt:lpstr>
      <vt:lpstr>2. UI improvement</vt:lpstr>
      <vt:lpstr>CONT</vt:lpstr>
      <vt:lpstr>3. Open Code templates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Coding</dc:title>
  <cp:lastModifiedBy>현서 임</cp:lastModifiedBy>
  <cp:revision>6</cp:revision>
  <dcterms:modified xsi:type="dcterms:W3CDTF">2024-04-10T06:22:35Z</dcterms:modified>
</cp:coreProperties>
</file>