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3" r:id="rId4"/>
    <p:sldId id="272" r:id="rId5"/>
    <p:sldId id="273" r:id="rId6"/>
    <p:sldId id="257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wl.purdue.edu/owl/research_and_citation/apa_sty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B672-06A5-4FA3-ACF1-A59749FC1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 # 2</a:t>
            </a:r>
            <a:br>
              <a:rPr lang="en-US" dirty="0"/>
            </a:br>
            <a:r>
              <a:rPr lang="en-US" dirty="0"/>
              <a:t>Proposal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298FE-4848-4557-9B4C-4FC01D09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791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PSY 15</a:t>
            </a:r>
          </a:p>
          <a:p>
            <a:r>
              <a:rPr lang="en-US" dirty="0"/>
              <a:t>Mandy Small</a:t>
            </a:r>
          </a:p>
          <a:p>
            <a:r>
              <a:rPr lang="en-US" dirty="0"/>
              <a:t>February 3, 2021</a:t>
            </a:r>
          </a:p>
        </p:txBody>
      </p:sp>
    </p:spTree>
    <p:extLst>
      <p:ext uri="{BB962C8B-B14F-4D97-AF65-F5344CB8AC3E}">
        <p14:creationId xmlns:p14="http://schemas.microsoft.com/office/powerpoint/2010/main" val="13850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4207-75A1-4F5C-9F00-F296D78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5641"/>
            <a:ext cx="9603275" cy="1049235"/>
          </a:xfrm>
        </p:spPr>
        <p:txBody>
          <a:bodyPr/>
          <a:lstStyle/>
          <a:p>
            <a:r>
              <a:rPr lang="en-US" dirty="0"/>
              <a:t>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7777-A2F3-475A-B1A9-8685B723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 </a:t>
            </a:r>
            <a:r>
              <a:rPr lang="en-US" b="1" dirty="0"/>
              <a:t>peer review</a:t>
            </a:r>
            <a:r>
              <a:rPr lang="en-US" dirty="0"/>
              <a:t> is to </a:t>
            </a:r>
            <a:r>
              <a:rPr lang="en-US" b="1" dirty="0"/>
              <a:t>assess the quality</a:t>
            </a:r>
            <a:r>
              <a:rPr lang="en-US" dirty="0"/>
              <a:t> </a:t>
            </a:r>
          </a:p>
          <a:p>
            <a:r>
              <a:rPr lang="en-US" dirty="0"/>
              <a:t>Submission</a:t>
            </a:r>
          </a:p>
          <a:p>
            <a:r>
              <a:rPr lang="en-US" dirty="0"/>
              <a:t>Review by editor and experts in the field. </a:t>
            </a:r>
          </a:p>
          <a:p>
            <a:pPr lvl="1"/>
            <a:r>
              <a:rPr lang="en-US" dirty="0"/>
              <a:t>Reviewers specialize in the same scholarly area as the author  = peer review</a:t>
            </a:r>
          </a:p>
          <a:p>
            <a:r>
              <a:rPr lang="en-US" dirty="0"/>
              <a:t>The peer reviewers check for accuracy, validity of the research methodology and procedures, and scientific contribution.</a:t>
            </a:r>
          </a:p>
          <a:p>
            <a:r>
              <a:rPr lang="en-US" dirty="0"/>
              <a:t>Acceptance, Review and Resubmit, or Rejection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F771-EBC1-48D1-A463-89865B23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Reference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5877-F07B-4D69-9B93-80BA61BA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135335"/>
            <a:ext cx="9603275" cy="1918146"/>
          </a:xfrm>
        </p:spPr>
        <p:txBody>
          <a:bodyPr/>
          <a:lstStyle/>
          <a:p>
            <a:r>
              <a:rPr lang="en-US" dirty="0"/>
              <a:t>Purdue University OWL (</a:t>
            </a:r>
            <a:r>
              <a:rPr lang="en-US" u="sng" dirty="0">
                <a:hlinkClick r:id="rId2"/>
              </a:rPr>
              <a:t>https://owl.purdue.edu/owl/research_and_citation/apa_style/</a:t>
            </a:r>
            <a:r>
              <a:rPr lang="en-US" u="sng" dirty="0"/>
              <a:t>)</a:t>
            </a:r>
          </a:p>
          <a:p>
            <a:endParaRPr lang="en-US" u="sng" dirty="0"/>
          </a:p>
          <a:p>
            <a:r>
              <a:rPr lang="en-US" u="sng" dirty="0"/>
              <a:t>Never trust the database generated APA references, there is almost always at least one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18D5E-F82F-4FB6-B893-CA04A3A69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70"/>
          <a:stretch/>
        </p:blipFill>
        <p:spPr>
          <a:xfrm>
            <a:off x="1176637" y="1944231"/>
            <a:ext cx="9878217" cy="21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1E5B-9246-4FC4-9854-F140F861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C43F-E321-4C63-91AE-3B43A4ED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right database</a:t>
            </a:r>
          </a:p>
          <a:p>
            <a:pPr lvl="1"/>
            <a:r>
              <a:rPr lang="en-US" dirty="0" err="1"/>
              <a:t>PsychINFO</a:t>
            </a:r>
            <a:endParaRPr lang="en-US" dirty="0"/>
          </a:p>
          <a:p>
            <a:r>
              <a:rPr lang="en-US" dirty="0"/>
              <a:t>First 5 vs. Best 5</a:t>
            </a:r>
          </a:p>
          <a:p>
            <a:r>
              <a:rPr lang="en-US" dirty="0"/>
              <a:t>Search Terms/ Key words</a:t>
            </a:r>
          </a:p>
          <a:p>
            <a:pPr lvl="1"/>
            <a:r>
              <a:rPr lang="en-US" dirty="0"/>
              <a:t>identifying the main concepts of your topic</a:t>
            </a:r>
          </a:p>
          <a:p>
            <a:pPr lvl="1"/>
            <a:r>
              <a:rPr lang="en-US" dirty="0"/>
              <a:t>brainstorming synonyms and antonyms that could also be used to describe your 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9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7BAEEC01-99CA-41A7-A91E-7E14DAA26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0" b="99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5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5949-63A5-4FD8-938C-FC076BA0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293E-8988-4991-826D-3CB30611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your selected research topic, find 5 relevant </a:t>
            </a:r>
            <a:r>
              <a:rPr lang="en-US" b="1" dirty="0"/>
              <a:t>peer-reviewed </a:t>
            </a:r>
            <a:r>
              <a:rPr lang="en-US" dirty="0"/>
              <a:t>articles and submit the APA reference and abstract for each. </a:t>
            </a:r>
          </a:p>
          <a:p>
            <a:r>
              <a:rPr lang="en-US" dirty="0"/>
              <a:t>State your research question</a:t>
            </a:r>
          </a:p>
          <a:p>
            <a:r>
              <a:rPr lang="en-US" dirty="0"/>
              <a:t>Identify the independent and dependent variable</a:t>
            </a:r>
          </a:p>
          <a:p>
            <a:r>
              <a:rPr lang="en-US" dirty="0"/>
              <a:t>List the 5 articles (using APA formatting) and abstracts</a:t>
            </a:r>
          </a:p>
          <a:p>
            <a:endParaRPr lang="en-US" dirty="0"/>
          </a:p>
          <a:p>
            <a:r>
              <a:rPr lang="en-US" dirty="0"/>
              <a:t>Assignment #2 is worth 15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8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0329-9F51-4527-A4DA-98F60244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and Due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1526-295E-4F1E-B6C6-75708B0D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 this assignment</a:t>
            </a:r>
          </a:p>
          <a:p>
            <a:r>
              <a:rPr lang="en-US" dirty="0"/>
              <a:t>12 point, Times New Roman font. </a:t>
            </a:r>
          </a:p>
          <a:p>
            <a:r>
              <a:rPr lang="en-US" b="1" u="sng" dirty="0"/>
              <a:t>Use APA formatting for the references. </a:t>
            </a:r>
          </a:p>
          <a:p>
            <a:r>
              <a:rPr lang="en-US" dirty="0"/>
              <a:t>The references should be double spaced, but the abstracts should be single spaced. </a:t>
            </a:r>
          </a:p>
          <a:p>
            <a:r>
              <a:rPr lang="en-US" dirty="0"/>
              <a:t>Include your name and section number.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Submit your work to CatCourses by</a:t>
            </a:r>
            <a:r>
              <a:rPr lang="en-US" u="sng" dirty="0"/>
              <a:t> 11:59 PM on February 10, Wednesday</a:t>
            </a:r>
            <a:r>
              <a:rPr lang="en-US" dirty="0"/>
              <a:t> </a:t>
            </a:r>
            <a:r>
              <a:rPr lang="en-US" i="1" dirty="0"/>
              <a:t>(no late work will be accepted).</a:t>
            </a:r>
          </a:p>
          <a:p>
            <a:r>
              <a:rPr lang="en-US" dirty="0"/>
              <a:t>Pdf format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990DE-9A7B-4DEF-BF23-A06CC4838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11" t="21392" r="39340" b="6813"/>
          <a:stretch/>
        </p:blipFill>
        <p:spPr>
          <a:xfrm>
            <a:off x="2483618" y="301671"/>
            <a:ext cx="7224764" cy="62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943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Lab Assignment # 2 Proposal Articles</vt:lpstr>
      <vt:lpstr>Peer Review</vt:lpstr>
      <vt:lpstr>APA Reference Format</vt:lpstr>
      <vt:lpstr>Tips for Success</vt:lpstr>
      <vt:lpstr>PowerPoint Presentation</vt:lpstr>
      <vt:lpstr>Instructions</vt:lpstr>
      <vt:lpstr>Formatting and Due 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# 2 Proposal Articles</dc:title>
  <dc:creator>Mandy Small</dc:creator>
  <cp:lastModifiedBy>Mandy Small</cp:lastModifiedBy>
  <cp:revision>4</cp:revision>
  <dcterms:created xsi:type="dcterms:W3CDTF">2020-09-09T15:15:37Z</dcterms:created>
  <dcterms:modified xsi:type="dcterms:W3CDTF">2021-02-03T00:06:29Z</dcterms:modified>
</cp:coreProperties>
</file>