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1" r:id="rId4"/>
    <p:sldId id="273" r:id="rId5"/>
    <p:sldId id="272" r:id="rId6"/>
    <p:sldId id="276" r:id="rId7"/>
    <p:sldId id="278" r:id="rId8"/>
    <p:sldId id="279" r:id="rId9"/>
    <p:sldId id="28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1" autoAdjust="0"/>
    <p:restoredTop sz="94660"/>
  </p:normalViewPr>
  <p:slideViewPr>
    <p:cSldViewPr snapToGrid="0">
      <p:cViewPr varScale="1">
        <p:scale>
          <a:sx n="47" d="100"/>
          <a:sy n="47" d="100"/>
        </p:scale>
        <p:origin x="4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B672-06A5-4FA3-ACF1-A59749FC1D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Assignment # 7</a:t>
            </a:r>
            <a:br>
              <a:rPr lang="en-US" dirty="0"/>
            </a:br>
            <a:r>
              <a:rPr lang="en-US" dirty="0"/>
              <a:t>Appendix with References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2298FE-4848-4557-9B4C-4FC01D09F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13791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PSY 15</a:t>
            </a:r>
          </a:p>
          <a:p>
            <a:r>
              <a:rPr lang="en-US" dirty="0"/>
              <a:t>Mandy Small</a:t>
            </a:r>
          </a:p>
          <a:p>
            <a:r>
              <a:rPr lang="en-US" dirty="0"/>
              <a:t>April 7, 2021</a:t>
            </a:r>
          </a:p>
        </p:txBody>
      </p:sp>
    </p:spTree>
    <p:extLst>
      <p:ext uri="{BB962C8B-B14F-4D97-AF65-F5344CB8AC3E}">
        <p14:creationId xmlns:p14="http://schemas.microsoft.com/office/powerpoint/2010/main" val="1385078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5949-63A5-4FD8-938C-FC076BA08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E293E-8988-4991-826D-3CB306118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Submitting 2 pieces of your project proposal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Appendix cover page with table of content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All of the surveys/questionnaires that you would use to collect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Reference Page</a:t>
            </a:r>
          </a:p>
          <a:p>
            <a:pPr marL="457200" indent="-457200">
              <a:buFont typeface="+mj-lt"/>
              <a:buAutoNum type="arabicPeriod"/>
            </a:pPr>
            <a:endParaRPr lang="en-US" b="1" dirty="0"/>
          </a:p>
          <a:p>
            <a:r>
              <a:rPr lang="en-US" dirty="0"/>
              <a:t>Assignment #7 is worth 15 points</a:t>
            </a:r>
          </a:p>
          <a:p>
            <a:pPr lvl="1"/>
            <a:r>
              <a:rPr lang="en-US" dirty="0"/>
              <a:t>Your grade will be based on required components plus proper APA format + presentation of questions (all the questions and response options should be formatted similarly and easy to read and respond)</a:t>
            </a:r>
          </a:p>
        </p:txBody>
      </p:sp>
    </p:spTree>
    <p:extLst>
      <p:ext uri="{BB962C8B-B14F-4D97-AF65-F5344CB8AC3E}">
        <p14:creationId xmlns:p14="http://schemas.microsoft.com/office/powerpoint/2010/main" val="3672087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B6B6C-4789-427D-A04E-8ECA68D2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Cover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128F6-F8EA-42C8-9E01-A5767EBAD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page is a cover page.</a:t>
            </a:r>
          </a:p>
          <a:p>
            <a:pPr lvl="1"/>
            <a:r>
              <a:rPr lang="en-US" dirty="0"/>
              <a:t>Includes a list of all the items (e.g., table of contents).</a:t>
            </a:r>
          </a:p>
          <a:p>
            <a:pPr lvl="1"/>
            <a:r>
              <a:rPr lang="en-US" dirty="0"/>
              <a:t>Also your name, class, the title of your proposal, </a:t>
            </a:r>
          </a:p>
          <a:p>
            <a:pPr lvl="1"/>
            <a:r>
              <a:rPr lang="en-US" dirty="0"/>
              <a:t>The research question, your independent and your dependent variables.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7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56D982-EFE7-4954-857B-BC671162B2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845" t="19547" r="22961" b="7185"/>
          <a:stretch/>
        </p:blipFill>
        <p:spPr>
          <a:xfrm>
            <a:off x="1503805" y="0"/>
            <a:ext cx="91843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7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C4AA9-B7FF-4A56-AF55-E92841E5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86" y="804519"/>
            <a:ext cx="9603275" cy="1049235"/>
          </a:xfrm>
        </p:spPr>
        <p:txBody>
          <a:bodyPr/>
          <a:lstStyle/>
          <a:p>
            <a:r>
              <a:rPr lang="en-US" dirty="0"/>
              <a:t>Surveys/Instruments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5FCD-439A-4B23-94D7-214CB0C32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9429"/>
            <a:ext cx="10556201" cy="4094052"/>
          </a:xfrm>
        </p:spPr>
        <p:txBody>
          <a:bodyPr>
            <a:normAutofit/>
          </a:bodyPr>
          <a:lstStyle/>
          <a:p>
            <a:r>
              <a:rPr lang="en-US" dirty="0"/>
              <a:t>Include </a:t>
            </a:r>
            <a:r>
              <a:rPr lang="en-US" b="1" u="sng" dirty="0"/>
              <a:t>anything</a:t>
            </a:r>
            <a:r>
              <a:rPr lang="en-US" dirty="0"/>
              <a:t> you will provide to participants to collect data</a:t>
            </a:r>
          </a:p>
          <a:p>
            <a:pPr lvl="1"/>
            <a:r>
              <a:rPr lang="en-US" dirty="0"/>
              <a:t>Each survey/questionnaire should state on a new page.</a:t>
            </a:r>
          </a:p>
          <a:p>
            <a:pPr lvl="2"/>
            <a:r>
              <a:rPr lang="en-US" dirty="0"/>
              <a:t>If your proposal includes interviews then you appendix will include the interview questions.</a:t>
            </a:r>
            <a:endParaRPr lang="en-US" sz="1400" dirty="0"/>
          </a:p>
          <a:p>
            <a:pPr lvl="2"/>
            <a:r>
              <a:rPr lang="en-US" dirty="0"/>
              <a:t>If your proposal includes observations then your appendix will include an observation checklist.</a:t>
            </a:r>
          </a:p>
          <a:p>
            <a:pPr lvl="2"/>
            <a:r>
              <a:rPr lang="en-US" sz="1400" dirty="0"/>
              <a:t>If your proposal includes formal survey then your appendix will include the surveys</a:t>
            </a:r>
            <a:endParaRPr lang="en-US" dirty="0"/>
          </a:p>
          <a:p>
            <a:pPr lvl="1"/>
            <a:r>
              <a:rPr lang="en-US" dirty="0"/>
              <a:t>You should ALWAYS collect basic demographic information when you collect data so include a demographic questionnaire that asks for age, gender/sex, race/ethnicity etc. (include other relevant information, if necessary).</a:t>
            </a:r>
          </a:p>
          <a:p>
            <a:r>
              <a:rPr lang="en-US" dirty="0"/>
              <a:t>All materials need to be in the clean/formal format that you would provide to participants</a:t>
            </a:r>
          </a:p>
        </p:txBody>
      </p:sp>
    </p:spTree>
    <p:extLst>
      <p:ext uri="{BB962C8B-B14F-4D97-AF65-F5344CB8AC3E}">
        <p14:creationId xmlns:p14="http://schemas.microsoft.com/office/powerpoint/2010/main" val="140996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F5213C-52AA-46AC-B5FC-B2B8DD7F85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918" t="21538" r="22888" b="7184"/>
          <a:stretch/>
        </p:blipFill>
        <p:spPr>
          <a:xfrm>
            <a:off x="1251751" y="0"/>
            <a:ext cx="94410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143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8CABB2-9828-46AA-80A8-155B57BD42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553" t="22783" r="22816" b="8867"/>
          <a:stretch/>
        </p:blipFill>
        <p:spPr>
          <a:xfrm>
            <a:off x="958788" y="0"/>
            <a:ext cx="9923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655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C1AB9-6D3B-45B4-8D28-5354036B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and Due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DE0-EE1E-468E-8D2A-3217887E2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Type this assignment</a:t>
            </a:r>
          </a:p>
          <a:p>
            <a:r>
              <a:rPr lang="en-US" dirty="0"/>
              <a:t>12 point, Times New Roman font</a:t>
            </a:r>
          </a:p>
          <a:p>
            <a:r>
              <a:rPr lang="en-US" dirty="0"/>
              <a:t>Use APA format for reference list</a:t>
            </a:r>
          </a:p>
          <a:p>
            <a:r>
              <a:rPr lang="en-US" dirty="0"/>
              <a:t>Survey’s should match the creators layout – whenever possible</a:t>
            </a:r>
          </a:p>
          <a:p>
            <a:endParaRPr lang="en-US" dirty="0"/>
          </a:p>
          <a:p>
            <a:r>
              <a:rPr lang="en-US" dirty="0"/>
              <a:t>Submit your work to </a:t>
            </a:r>
            <a:r>
              <a:rPr lang="en-US" dirty="0" err="1"/>
              <a:t>CatCourses</a:t>
            </a:r>
            <a:r>
              <a:rPr lang="en-US" dirty="0"/>
              <a:t> by </a:t>
            </a:r>
            <a:r>
              <a:rPr lang="en-US" b="1" dirty="0"/>
              <a:t>11:59 PM </a:t>
            </a:r>
            <a:r>
              <a:rPr lang="en-US" dirty="0"/>
              <a:t>on </a:t>
            </a:r>
            <a:r>
              <a:rPr lang="en-US" b="1" dirty="0"/>
              <a:t>April 14 </a:t>
            </a:r>
            <a:r>
              <a:rPr lang="en-US" i="1" dirty="0"/>
              <a:t>(no late work will be  accepted)</a:t>
            </a:r>
          </a:p>
          <a:p>
            <a:pPr lvl="1"/>
            <a:r>
              <a:rPr lang="en-US" dirty="0"/>
              <a:t>Pdf format only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298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18BA-4925-4800-85ED-4CA3DBA96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344C6-7AB5-4ED4-A1C4-EEF349568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I find the surveys</a:t>
            </a:r>
          </a:p>
          <a:p>
            <a:pPr lvl="1"/>
            <a:r>
              <a:rPr lang="en-US" dirty="0"/>
              <a:t>Places to check</a:t>
            </a:r>
          </a:p>
          <a:p>
            <a:pPr lvl="2"/>
            <a:r>
              <a:rPr lang="en-US" dirty="0"/>
              <a:t>1.) Appendix of article you are reading</a:t>
            </a:r>
          </a:p>
          <a:p>
            <a:pPr lvl="2"/>
            <a:r>
              <a:rPr lang="en-US" dirty="0"/>
              <a:t>2.) Method and tables of articles that use the instrument</a:t>
            </a:r>
          </a:p>
          <a:p>
            <a:pPr lvl="2"/>
            <a:r>
              <a:rPr lang="en-US" dirty="0"/>
              <a:t>3.) Web search</a:t>
            </a:r>
          </a:p>
          <a:p>
            <a:pPr lvl="2"/>
            <a:r>
              <a:rPr lang="en-US" dirty="0"/>
              <a:t>***this might take some digging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012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348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Lab Assignment # 7 Appendix with References</vt:lpstr>
      <vt:lpstr>Instructions</vt:lpstr>
      <vt:lpstr>Appendix Cover Page</vt:lpstr>
      <vt:lpstr>PowerPoint Presentation</vt:lpstr>
      <vt:lpstr>Surveys/Instruments</vt:lpstr>
      <vt:lpstr>PowerPoint Presentation</vt:lpstr>
      <vt:lpstr>PowerPoint Presentation</vt:lpstr>
      <vt:lpstr>Formatting and Due Date</vt:lpstr>
      <vt:lpstr>FAQ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 # 7 Introduction &amp; Refernce Page</dc:title>
  <dc:creator>Amanda Small</dc:creator>
  <cp:lastModifiedBy>Mandy Small</cp:lastModifiedBy>
  <cp:revision>9</cp:revision>
  <dcterms:created xsi:type="dcterms:W3CDTF">2019-03-20T17:18:27Z</dcterms:created>
  <dcterms:modified xsi:type="dcterms:W3CDTF">2021-04-06T20:18:44Z</dcterms:modified>
</cp:coreProperties>
</file>