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82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B672-06A5-4FA3-ACF1-A59749FC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Assignment # 9</a:t>
            </a:r>
            <a:br>
              <a:rPr lang="en-US" dirty="0"/>
            </a:br>
            <a:r>
              <a:rPr lang="en-US" dirty="0"/>
              <a:t>Submission of Entire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98FE-4848-4557-9B4C-4FC01D09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9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 15</a:t>
            </a:r>
          </a:p>
          <a:p>
            <a:r>
              <a:rPr lang="en-US" dirty="0"/>
              <a:t>Mandy Small</a:t>
            </a:r>
          </a:p>
          <a:p>
            <a:r>
              <a:rPr lang="en-US" dirty="0"/>
              <a:t>April 21, 2021</a:t>
            </a:r>
          </a:p>
        </p:txBody>
      </p:sp>
    </p:spTree>
    <p:extLst>
      <p:ext uri="{BB962C8B-B14F-4D97-AF65-F5344CB8AC3E}">
        <p14:creationId xmlns:p14="http://schemas.microsoft.com/office/powerpoint/2010/main" val="13850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 sign&#10;&#10;Description automatically generated with medium confidence">
            <a:extLst>
              <a:ext uri="{FF2B5EF4-FFF2-40B4-BE49-F238E27FC236}">
                <a16:creationId xmlns:a16="http://schemas.microsoft.com/office/drawing/2014/main" id="{3107DECC-FCAE-45B3-89E4-DD232448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252" y="594804"/>
            <a:ext cx="6437726" cy="4835448"/>
          </a:xfrm>
        </p:spPr>
      </p:pic>
    </p:spTree>
    <p:extLst>
      <p:ext uri="{BB962C8B-B14F-4D97-AF65-F5344CB8AC3E}">
        <p14:creationId xmlns:p14="http://schemas.microsoft.com/office/powerpoint/2010/main" val="12578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5949-63A5-4FD8-938C-FC076BA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293E-8988-4991-826D-3CB30611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Submitting your project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Submit a letter summarizing the comments and feedback you have received on previous portions of the proposal (i.e. title page,  introduction, methods, reference page, appendix) AND how you have addressed the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Submit the entire update proposal in on file: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Title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Method Section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Reference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Appendix</a:t>
            </a:r>
          </a:p>
          <a:p>
            <a:r>
              <a:rPr lang="en-US" dirty="0"/>
              <a:t>Assignment #9 is worth 10 points</a:t>
            </a:r>
          </a:p>
        </p:txBody>
      </p:sp>
    </p:spTree>
    <p:extLst>
      <p:ext uri="{BB962C8B-B14F-4D97-AF65-F5344CB8AC3E}">
        <p14:creationId xmlns:p14="http://schemas.microsoft.com/office/powerpoint/2010/main" val="36720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9F9-4099-4BAE-8E47-E655B2B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E292-A4C5-4484-9E47-E7857400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006316" cy="36748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strike="noStrike" baseline="0" dirty="0">
                <a:solidFill>
                  <a:srgbClr val="000000"/>
                </a:solidFill>
                <a:latin typeface="TimesNewRomanPSMT"/>
              </a:rPr>
              <a:t>Review and Resubmit Process</a:t>
            </a:r>
            <a:endParaRPr lang="en-US" sz="1800" b="0" i="0" u="sng" strike="noStrike" baseline="0" dirty="0">
              <a:solidFill>
                <a:srgbClr val="000000"/>
              </a:solidFill>
              <a:latin typeface="TimesNewRomanPSMT"/>
            </a:endParaRPr>
          </a:p>
          <a:p>
            <a:pPr algn="l"/>
            <a:r>
              <a:rPr lang="en-US" sz="1800" b="0" i="0" u="sng" strike="noStrike" baseline="0" dirty="0">
                <a:solidFill>
                  <a:srgbClr val="000000"/>
                </a:solidFill>
                <a:latin typeface="TimesNewRomanPSMT"/>
              </a:rPr>
              <a:t>Example: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NewRomanPSMT"/>
              </a:rPr>
              <a:t>Summarized Feedback: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Be more specific about participant ages. Add information on what surveys are measuring. Add APA in-text citations when referring to pre-existing surveys. Need to be more explicit in procedures. Add how long the study is anticipated to last. Clarify how participants will be contacted for second timepoint.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NewRomanPSMT"/>
              </a:rPr>
              <a:t>I have included an age range of 18-25. I have also added information on what surveys are measuring. In-text citations are now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TimesNewRomanPSMT"/>
              </a:rPr>
              <a:t>apa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NewRomanPSMT"/>
              </a:rPr>
              <a:t> and I am citing preexisting surveys. I have also added more detail to my procedures section and have addressed how long the study will last and how I plan on contacting participants.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1AB9-6D3B-45B4-8D28-5354036B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DE0-EE1E-468E-8D2A-3217887E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this assignment</a:t>
            </a:r>
          </a:p>
          <a:p>
            <a:r>
              <a:rPr lang="en-US" dirty="0"/>
              <a:t>12 point, Times New Roman font</a:t>
            </a:r>
          </a:p>
          <a:p>
            <a:r>
              <a:rPr lang="en-US" dirty="0"/>
              <a:t>APA formatting</a:t>
            </a:r>
          </a:p>
          <a:p>
            <a:r>
              <a:rPr lang="en-US" dirty="0"/>
              <a:t>Submit your work to </a:t>
            </a:r>
            <a:r>
              <a:rPr lang="en-US" dirty="0" err="1"/>
              <a:t>CatCourses</a:t>
            </a:r>
            <a:r>
              <a:rPr lang="en-US" dirty="0"/>
              <a:t> by </a:t>
            </a:r>
            <a:r>
              <a:rPr lang="en-US" b="1" dirty="0"/>
              <a:t>11:59 PM </a:t>
            </a:r>
            <a:r>
              <a:rPr lang="en-US" dirty="0"/>
              <a:t>on </a:t>
            </a:r>
            <a:r>
              <a:rPr lang="en-US" b="1" dirty="0"/>
              <a:t>May 5 </a:t>
            </a:r>
            <a:r>
              <a:rPr lang="en-US" i="1" dirty="0"/>
              <a:t>(no late work will be  accepted)</a:t>
            </a:r>
          </a:p>
          <a:p>
            <a:pPr lvl="1"/>
            <a:r>
              <a:rPr lang="en-US" dirty="0"/>
              <a:t>Pdf format only – one file for everything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89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TimesNewRomanPSMT</vt:lpstr>
      <vt:lpstr>Gallery</vt:lpstr>
      <vt:lpstr>Lab Assignment # 9 Submission of Entire Proposal</vt:lpstr>
      <vt:lpstr>PowerPoint Presentation</vt:lpstr>
      <vt:lpstr>Instructions</vt:lpstr>
      <vt:lpstr>Response Letter</vt:lpstr>
      <vt:lpstr>Formatting and Due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 7 Introduction &amp; Refernce Page</dc:title>
  <dc:creator>Amanda Small</dc:creator>
  <cp:lastModifiedBy>Mandy Small</cp:lastModifiedBy>
  <cp:revision>16</cp:revision>
  <dcterms:created xsi:type="dcterms:W3CDTF">2019-03-20T17:18:27Z</dcterms:created>
  <dcterms:modified xsi:type="dcterms:W3CDTF">2021-04-21T21:37:20Z</dcterms:modified>
</cp:coreProperties>
</file>