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HMifBonsiGScQdd64p8u4uzf7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BC8492-82E2-40D9-B82D-015791BD0492}">
  <a:tblStyle styleId="{7EBC8492-82E2-40D9-B82D-015791BD049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736a8f4b3_0_9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b736a8f4b3_0_9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736a8f4b3_0_9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b736a8f4b3_0_9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e5ea820a6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e5ea820a6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e5ea820a6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e5ea820a6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7ad40770b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7ad40770b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7ad40770b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7ad40770b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7ad40770b_0_1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7ad40770b_0_1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e5ea820a6_0_1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e5ea820a6_0_1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96978f8f9_2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96978f8f9_2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gb736a8f4b3_0_4"/>
          <p:cNvSpPr txBox="1"/>
          <p:nvPr>
            <p:ph type="ctrTitle"/>
          </p:nvPr>
        </p:nvSpPr>
        <p:spPr>
          <a:xfrm>
            <a:off x="343637" y="820871"/>
            <a:ext cx="9393300" cy="2262900"/>
          </a:xfrm>
          <a:prstGeom prst="rect">
            <a:avLst/>
          </a:prstGeom>
        </p:spPr>
        <p:txBody>
          <a:bodyPr anchorCtr="0" anchor="b" bIns="100800" lIns="100800" spcFirstLastPara="1" rIns="100800" wrap="square" tIns="100800">
            <a:noAutofit/>
          </a:bodyPr>
          <a:lstStyle>
            <a:lvl1pPr lvl="0" algn="ctr">
              <a:spcBef>
                <a:spcPts val="0"/>
              </a:spcBef>
              <a:spcAft>
                <a:spcPts val="0"/>
              </a:spcAft>
              <a:buSzPts val="5700"/>
              <a:buNone/>
              <a:defRPr sz="5700"/>
            </a:lvl1pPr>
            <a:lvl2pPr lvl="1" algn="ctr">
              <a:spcBef>
                <a:spcPts val="0"/>
              </a:spcBef>
              <a:spcAft>
                <a:spcPts val="0"/>
              </a:spcAft>
              <a:buSzPts val="5700"/>
              <a:buNone/>
              <a:defRPr sz="5700"/>
            </a:lvl2pPr>
            <a:lvl3pPr lvl="2" algn="ctr">
              <a:spcBef>
                <a:spcPts val="0"/>
              </a:spcBef>
              <a:spcAft>
                <a:spcPts val="0"/>
              </a:spcAft>
              <a:buSzPts val="5700"/>
              <a:buNone/>
              <a:defRPr sz="5700"/>
            </a:lvl3pPr>
            <a:lvl4pPr lvl="3" algn="ctr">
              <a:spcBef>
                <a:spcPts val="0"/>
              </a:spcBef>
              <a:spcAft>
                <a:spcPts val="0"/>
              </a:spcAft>
              <a:buSzPts val="5700"/>
              <a:buNone/>
              <a:defRPr sz="5700"/>
            </a:lvl4pPr>
            <a:lvl5pPr lvl="4" algn="ctr">
              <a:spcBef>
                <a:spcPts val="0"/>
              </a:spcBef>
              <a:spcAft>
                <a:spcPts val="0"/>
              </a:spcAft>
              <a:buSzPts val="5700"/>
              <a:buNone/>
              <a:defRPr sz="5700"/>
            </a:lvl5pPr>
            <a:lvl6pPr lvl="5" algn="ctr">
              <a:spcBef>
                <a:spcPts val="0"/>
              </a:spcBef>
              <a:spcAft>
                <a:spcPts val="0"/>
              </a:spcAft>
              <a:buSzPts val="5700"/>
              <a:buNone/>
              <a:defRPr sz="5700"/>
            </a:lvl6pPr>
            <a:lvl7pPr lvl="6" algn="ctr">
              <a:spcBef>
                <a:spcPts val="0"/>
              </a:spcBef>
              <a:spcAft>
                <a:spcPts val="0"/>
              </a:spcAft>
              <a:buSzPts val="5700"/>
              <a:buNone/>
              <a:defRPr sz="5700"/>
            </a:lvl7pPr>
            <a:lvl8pPr lvl="7" algn="ctr">
              <a:spcBef>
                <a:spcPts val="0"/>
              </a:spcBef>
              <a:spcAft>
                <a:spcPts val="0"/>
              </a:spcAft>
              <a:buSzPts val="5700"/>
              <a:buNone/>
              <a:defRPr sz="5700"/>
            </a:lvl8pPr>
            <a:lvl9pPr lvl="8" algn="ctr">
              <a:spcBef>
                <a:spcPts val="0"/>
              </a:spcBef>
              <a:spcAft>
                <a:spcPts val="0"/>
              </a:spcAft>
              <a:buSzPts val="5700"/>
              <a:buNone/>
              <a:defRPr sz="5700"/>
            </a:lvl9pPr>
          </a:lstStyle>
          <a:p/>
        </p:txBody>
      </p:sp>
      <p:sp>
        <p:nvSpPr>
          <p:cNvPr id="12" name="Google Shape;12;gb736a8f4b3_0_4"/>
          <p:cNvSpPr txBox="1"/>
          <p:nvPr>
            <p:ph idx="1" type="subTitle"/>
          </p:nvPr>
        </p:nvSpPr>
        <p:spPr>
          <a:xfrm>
            <a:off x="343628" y="3124535"/>
            <a:ext cx="9393300" cy="873900"/>
          </a:xfrm>
          <a:prstGeom prst="rect">
            <a:avLst/>
          </a:prstGeom>
        </p:spPr>
        <p:txBody>
          <a:bodyPr anchorCtr="0" anchor="t" bIns="100800" lIns="100800" spcFirstLastPara="1" rIns="100800" wrap="square" tIns="100800">
            <a:noAutofit/>
          </a:bodyPr>
          <a:lstStyle>
            <a:lvl1pPr lvl="0" algn="ctr">
              <a:lnSpc>
                <a:spcPct val="100000"/>
              </a:lnSpc>
              <a:spcBef>
                <a:spcPts val="0"/>
              </a:spcBef>
              <a:spcAft>
                <a:spcPts val="0"/>
              </a:spcAft>
              <a:buSzPts val="3100"/>
              <a:buNone/>
              <a:defRPr sz="3100"/>
            </a:lvl1pPr>
            <a:lvl2pPr lvl="1" algn="ctr">
              <a:lnSpc>
                <a:spcPct val="100000"/>
              </a:lnSpc>
              <a:spcBef>
                <a:spcPts val="0"/>
              </a:spcBef>
              <a:spcAft>
                <a:spcPts val="0"/>
              </a:spcAft>
              <a:buSzPts val="3100"/>
              <a:buNone/>
              <a:defRPr sz="3100"/>
            </a:lvl2pPr>
            <a:lvl3pPr lvl="2" algn="ctr">
              <a:lnSpc>
                <a:spcPct val="100000"/>
              </a:lnSpc>
              <a:spcBef>
                <a:spcPts val="0"/>
              </a:spcBef>
              <a:spcAft>
                <a:spcPts val="0"/>
              </a:spcAft>
              <a:buSzPts val="3100"/>
              <a:buNone/>
              <a:defRPr sz="3100"/>
            </a:lvl3pPr>
            <a:lvl4pPr lvl="3" algn="ctr">
              <a:lnSpc>
                <a:spcPct val="100000"/>
              </a:lnSpc>
              <a:spcBef>
                <a:spcPts val="0"/>
              </a:spcBef>
              <a:spcAft>
                <a:spcPts val="0"/>
              </a:spcAft>
              <a:buSzPts val="3100"/>
              <a:buNone/>
              <a:defRPr sz="3100"/>
            </a:lvl4pPr>
            <a:lvl5pPr lvl="4" algn="ctr">
              <a:lnSpc>
                <a:spcPct val="100000"/>
              </a:lnSpc>
              <a:spcBef>
                <a:spcPts val="0"/>
              </a:spcBef>
              <a:spcAft>
                <a:spcPts val="0"/>
              </a:spcAft>
              <a:buSzPts val="3100"/>
              <a:buNone/>
              <a:defRPr sz="3100"/>
            </a:lvl5pPr>
            <a:lvl6pPr lvl="5" algn="ctr">
              <a:lnSpc>
                <a:spcPct val="100000"/>
              </a:lnSpc>
              <a:spcBef>
                <a:spcPts val="0"/>
              </a:spcBef>
              <a:spcAft>
                <a:spcPts val="0"/>
              </a:spcAft>
              <a:buSzPts val="3100"/>
              <a:buNone/>
              <a:defRPr sz="3100"/>
            </a:lvl6pPr>
            <a:lvl7pPr lvl="6" algn="ctr">
              <a:lnSpc>
                <a:spcPct val="100000"/>
              </a:lnSpc>
              <a:spcBef>
                <a:spcPts val="0"/>
              </a:spcBef>
              <a:spcAft>
                <a:spcPts val="0"/>
              </a:spcAft>
              <a:buSzPts val="3100"/>
              <a:buNone/>
              <a:defRPr sz="3100"/>
            </a:lvl7pPr>
            <a:lvl8pPr lvl="7" algn="ctr">
              <a:lnSpc>
                <a:spcPct val="100000"/>
              </a:lnSpc>
              <a:spcBef>
                <a:spcPts val="0"/>
              </a:spcBef>
              <a:spcAft>
                <a:spcPts val="0"/>
              </a:spcAft>
              <a:buSzPts val="3100"/>
              <a:buNone/>
              <a:defRPr sz="3100"/>
            </a:lvl8pPr>
            <a:lvl9pPr lvl="8" algn="ctr">
              <a:lnSpc>
                <a:spcPct val="100000"/>
              </a:lnSpc>
              <a:spcBef>
                <a:spcPts val="0"/>
              </a:spcBef>
              <a:spcAft>
                <a:spcPts val="0"/>
              </a:spcAft>
              <a:buSzPts val="3100"/>
              <a:buNone/>
              <a:defRPr sz="3100"/>
            </a:lvl9pPr>
          </a:lstStyle>
          <a:p/>
        </p:txBody>
      </p:sp>
      <p:sp>
        <p:nvSpPr>
          <p:cNvPr id="13" name="Google Shape;13;gb736a8f4b3_0_4"/>
          <p:cNvSpPr txBox="1"/>
          <p:nvPr>
            <p:ph idx="12" type="sldNum"/>
          </p:nvPr>
        </p:nvSpPr>
        <p:spPr>
          <a:xfrm>
            <a:off x="9340296" y="5141053"/>
            <a:ext cx="604800" cy="433800"/>
          </a:xfrm>
          <a:prstGeom prst="rect">
            <a:avLst/>
          </a:prstGeom>
        </p:spPr>
        <p:txBody>
          <a:bodyPr anchorCtr="0" anchor="ctr"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gb736a8f4b3_0_39"/>
          <p:cNvSpPr txBox="1"/>
          <p:nvPr>
            <p:ph hasCustomPrompt="1" type="title"/>
          </p:nvPr>
        </p:nvSpPr>
        <p:spPr>
          <a:xfrm>
            <a:off x="343628" y="1219469"/>
            <a:ext cx="9393300" cy="2164800"/>
          </a:xfrm>
          <a:prstGeom prst="rect">
            <a:avLst/>
          </a:prstGeom>
        </p:spPr>
        <p:txBody>
          <a:bodyPr anchorCtr="0" anchor="b" bIns="100800" lIns="100800" spcFirstLastPara="1" rIns="100800" wrap="square" tIns="100800">
            <a:noAutofit/>
          </a:bodyPr>
          <a:lstStyle>
            <a:lvl1pPr lvl="0" algn="ctr">
              <a:spcBef>
                <a:spcPts val="0"/>
              </a:spcBef>
              <a:spcAft>
                <a:spcPts val="0"/>
              </a:spcAft>
              <a:buSzPts val="13200"/>
              <a:buNone/>
              <a:defRPr sz="13200"/>
            </a:lvl1pPr>
            <a:lvl2pPr lvl="1" algn="ctr">
              <a:spcBef>
                <a:spcPts val="0"/>
              </a:spcBef>
              <a:spcAft>
                <a:spcPts val="0"/>
              </a:spcAft>
              <a:buSzPts val="13200"/>
              <a:buNone/>
              <a:defRPr sz="13200"/>
            </a:lvl2pPr>
            <a:lvl3pPr lvl="2" algn="ctr">
              <a:spcBef>
                <a:spcPts val="0"/>
              </a:spcBef>
              <a:spcAft>
                <a:spcPts val="0"/>
              </a:spcAft>
              <a:buSzPts val="13200"/>
              <a:buNone/>
              <a:defRPr sz="13200"/>
            </a:lvl3pPr>
            <a:lvl4pPr lvl="3" algn="ctr">
              <a:spcBef>
                <a:spcPts val="0"/>
              </a:spcBef>
              <a:spcAft>
                <a:spcPts val="0"/>
              </a:spcAft>
              <a:buSzPts val="13200"/>
              <a:buNone/>
              <a:defRPr sz="13200"/>
            </a:lvl4pPr>
            <a:lvl5pPr lvl="4" algn="ctr">
              <a:spcBef>
                <a:spcPts val="0"/>
              </a:spcBef>
              <a:spcAft>
                <a:spcPts val="0"/>
              </a:spcAft>
              <a:buSzPts val="13200"/>
              <a:buNone/>
              <a:defRPr sz="13200"/>
            </a:lvl5pPr>
            <a:lvl6pPr lvl="5" algn="ctr">
              <a:spcBef>
                <a:spcPts val="0"/>
              </a:spcBef>
              <a:spcAft>
                <a:spcPts val="0"/>
              </a:spcAft>
              <a:buSzPts val="13200"/>
              <a:buNone/>
              <a:defRPr sz="13200"/>
            </a:lvl6pPr>
            <a:lvl7pPr lvl="6" algn="ctr">
              <a:spcBef>
                <a:spcPts val="0"/>
              </a:spcBef>
              <a:spcAft>
                <a:spcPts val="0"/>
              </a:spcAft>
              <a:buSzPts val="13200"/>
              <a:buNone/>
              <a:defRPr sz="13200"/>
            </a:lvl7pPr>
            <a:lvl8pPr lvl="7" algn="ctr">
              <a:spcBef>
                <a:spcPts val="0"/>
              </a:spcBef>
              <a:spcAft>
                <a:spcPts val="0"/>
              </a:spcAft>
              <a:buSzPts val="13200"/>
              <a:buNone/>
              <a:defRPr sz="13200"/>
            </a:lvl8pPr>
            <a:lvl9pPr lvl="8" algn="ctr">
              <a:spcBef>
                <a:spcPts val="0"/>
              </a:spcBef>
              <a:spcAft>
                <a:spcPts val="0"/>
              </a:spcAft>
              <a:buSzPts val="13200"/>
              <a:buNone/>
              <a:defRPr sz="13200"/>
            </a:lvl9pPr>
          </a:lstStyle>
          <a:p>
            <a:r>
              <a:t>xx%</a:t>
            </a:r>
          </a:p>
        </p:txBody>
      </p:sp>
      <p:sp>
        <p:nvSpPr>
          <p:cNvPr id="47" name="Google Shape;47;gb736a8f4b3_0_39"/>
          <p:cNvSpPr txBox="1"/>
          <p:nvPr>
            <p:ph idx="1" type="body"/>
          </p:nvPr>
        </p:nvSpPr>
        <p:spPr>
          <a:xfrm>
            <a:off x="343628" y="3475231"/>
            <a:ext cx="9393300" cy="1434000"/>
          </a:xfrm>
          <a:prstGeom prst="rect">
            <a:avLst/>
          </a:prstGeom>
        </p:spPr>
        <p:txBody>
          <a:bodyPr anchorCtr="0" anchor="t" bIns="100800" lIns="100800" spcFirstLastPara="1" rIns="100800" wrap="square" tIns="100800">
            <a:noAutofit/>
          </a:bodyPr>
          <a:lstStyle>
            <a:lvl1pPr indent="-355600" lvl="0" marL="457200" algn="ctr">
              <a:spcBef>
                <a:spcPts val="0"/>
              </a:spcBef>
              <a:spcAft>
                <a:spcPts val="0"/>
              </a:spcAft>
              <a:buSzPts val="2000"/>
              <a:buChar char="●"/>
              <a:defRPr/>
            </a:lvl1pPr>
            <a:lvl2pPr indent="-323850" lvl="1" marL="914400" algn="ctr">
              <a:spcBef>
                <a:spcPts val="1800"/>
              </a:spcBef>
              <a:spcAft>
                <a:spcPts val="0"/>
              </a:spcAft>
              <a:buSzPts val="1500"/>
              <a:buChar char="○"/>
              <a:defRPr/>
            </a:lvl2pPr>
            <a:lvl3pPr indent="-323850" lvl="2" marL="1371600" algn="ctr">
              <a:spcBef>
                <a:spcPts val="1800"/>
              </a:spcBef>
              <a:spcAft>
                <a:spcPts val="0"/>
              </a:spcAft>
              <a:buSzPts val="1500"/>
              <a:buChar char="■"/>
              <a:defRPr/>
            </a:lvl3pPr>
            <a:lvl4pPr indent="-323850" lvl="3" marL="1828800" algn="ctr">
              <a:spcBef>
                <a:spcPts val="1800"/>
              </a:spcBef>
              <a:spcAft>
                <a:spcPts val="0"/>
              </a:spcAft>
              <a:buSzPts val="1500"/>
              <a:buChar char="●"/>
              <a:defRPr/>
            </a:lvl4pPr>
            <a:lvl5pPr indent="-323850" lvl="4" marL="2286000" algn="ctr">
              <a:spcBef>
                <a:spcPts val="1800"/>
              </a:spcBef>
              <a:spcAft>
                <a:spcPts val="0"/>
              </a:spcAft>
              <a:buSzPts val="1500"/>
              <a:buChar char="○"/>
              <a:defRPr/>
            </a:lvl5pPr>
            <a:lvl6pPr indent="-323850" lvl="5" marL="2743200" algn="ctr">
              <a:spcBef>
                <a:spcPts val="1800"/>
              </a:spcBef>
              <a:spcAft>
                <a:spcPts val="0"/>
              </a:spcAft>
              <a:buSzPts val="1500"/>
              <a:buChar char="■"/>
              <a:defRPr/>
            </a:lvl6pPr>
            <a:lvl7pPr indent="-323850" lvl="6" marL="3200400" algn="ctr">
              <a:spcBef>
                <a:spcPts val="1800"/>
              </a:spcBef>
              <a:spcAft>
                <a:spcPts val="0"/>
              </a:spcAft>
              <a:buSzPts val="1500"/>
              <a:buChar char="●"/>
              <a:defRPr/>
            </a:lvl7pPr>
            <a:lvl8pPr indent="-323850" lvl="7" marL="3657600" algn="ctr">
              <a:spcBef>
                <a:spcPts val="1800"/>
              </a:spcBef>
              <a:spcAft>
                <a:spcPts val="0"/>
              </a:spcAft>
              <a:buSzPts val="1500"/>
              <a:buChar char="○"/>
              <a:defRPr/>
            </a:lvl8pPr>
            <a:lvl9pPr indent="-323850" lvl="8" marL="4114800" algn="ctr">
              <a:spcBef>
                <a:spcPts val="1800"/>
              </a:spcBef>
              <a:spcAft>
                <a:spcPts val="1800"/>
              </a:spcAft>
              <a:buSzPts val="1500"/>
              <a:buChar char="■"/>
              <a:defRPr/>
            </a:lvl9pPr>
          </a:lstStyle>
          <a:p/>
        </p:txBody>
      </p:sp>
      <p:sp>
        <p:nvSpPr>
          <p:cNvPr id="48" name="Google Shape;48;gb736a8f4b3_0_39"/>
          <p:cNvSpPr txBox="1"/>
          <p:nvPr>
            <p:ph idx="12" type="sldNum"/>
          </p:nvPr>
        </p:nvSpPr>
        <p:spPr>
          <a:xfrm>
            <a:off x="9340296" y="5141053"/>
            <a:ext cx="604800" cy="433800"/>
          </a:xfrm>
          <a:prstGeom prst="rect">
            <a:avLst/>
          </a:prstGeom>
        </p:spPr>
        <p:txBody>
          <a:bodyPr anchorCtr="0" anchor="ctr"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gb736a8f4b3_0_43"/>
          <p:cNvSpPr txBox="1"/>
          <p:nvPr>
            <p:ph idx="12" type="sldNum"/>
          </p:nvPr>
        </p:nvSpPr>
        <p:spPr>
          <a:xfrm>
            <a:off x="9340296" y="5141053"/>
            <a:ext cx="604800" cy="433800"/>
          </a:xfrm>
          <a:prstGeom prst="rect">
            <a:avLst/>
          </a:prstGeom>
        </p:spPr>
        <p:txBody>
          <a:bodyPr anchorCtr="0" anchor="ctr"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51" name="Shape 51"/>
        <p:cNvGrpSpPr/>
        <p:nvPr/>
      </p:nvGrpSpPr>
      <p:grpSpPr>
        <a:xfrm>
          <a:off x="0" y="0"/>
          <a:ext cx="0" cy="0"/>
          <a:chOff x="0" y="0"/>
          <a:chExt cx="0" cy="0"/>
        </a:xfrm>
      </p:grpSpPr>
      <p:sp>
        <p:nvSpPr>
          <p:cNvPr id="52" name="Google Shape;52;gb736a8f4b3_0_45"/>
          <p:cNvSpPr txBox="1"/>
          <p:nvPr>
            <p:ph type="title"/>
          </p:nvPr>
        </p:nvSpPr>
        <p:spPr>
          <a:xfrm>
            <a:off x="504000" y="226080"/>
            <a:ext cx="9071700" cy="9465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3100"/>
              <a:buNone/>
              <a:defRPr/>
            </a:lvl1pPr>
            <a:lvl2pPr lvl="1" rtl="0" algn="l">
              <a:spcBef>
                <a:spcPts val="0"/>
              </a:spcBef>
              <a:spcAft>
                <a:spcPts val="0"/>
              </a:spcAft>
              <a:buSzPts val="3100"/>
              <a:buNone/>
              <a:defRPr/>
            </a:lvl2pPr>
            <a:lvl3pPr lvl="2" rtl="0" algn="l">
              <a:spcBef>
                <a:spcPts val="0"/>
              </a:spcBef>
              <a:spcAft>
                <a:spcPts val="0"/>
              </a:spcAft>
              <a:buSzPts val="3100"/>
              <a:buNone/>
              <a:defRPr/>
            </a:lvl3pPr>
            <a:lvl4pPr lvl="3" rtl="0" algn="l">
              <a:spcBef>
                <a:spcPts val="0"/>
              </a:spcBef>
              <a:spcAft>
                <a:spcPts val="0"/>
              </a:spcAft>
              <a:buSzPts val="3100"/>
              <a:buNone/>
              <a:defRPr/>
            </a:lvl4pPr>
            <a:lvl5pPr lvl="4" rtl="0" algn="l">
              <a:spcBef>
                <a:spcPts val="0"/>
              </a:spcBef>
              <a:spcAft>
                <a:spcPts val="0"/>
              </a:spcAft>
              <a:buSzPts val="3100"/>
              <a:buNone/>
              <a:defRPr/>
            </a:lvl5pPr>
            <a:lvl6pPr lvl="5" rtl="0" algn="l">
              <a:spcBef>
                <a:spcPts val="0"/>
              </a:spcBef>
              <a:spcAft>
                <a:spcPts val="0"/>
              </a:spcAft>
              <a:buSzPts val="3100"/>
              <a:buNone/>
              <a:defRPr/>
            </a:lvl6pPr>
            <a:lvl7pPr lvl="6" rtl="0" algn="l">
              <a:spcBef>
                <a:spcPts val="0"/>
              </a:spcBef>
              <a:spcAft>
                <a:spcPts val="0"/>
              </a:spcAft>
              <a:buSzPts val="3100"/>
              <a:buNone/>
              <a:defRPr/>
            </a:lvl7pPr>
            <a:lvl8pPr lvl="7" rtl="0" algn="l">
              <a:spcBef>
                <a:spcPts val="0"/>
              </a:spcBef>
              <a:spcAft>
                <a:spcPts val="0"/>
              </a:spcAft>
              <a:buSzPts val="3100"/>
              <a:buNone/>
              <a:defRPr/>
            </a:lvl8pPr>
            <a:lvl9pPr lvl="8" rtl="0" algn="l">
              <a:spcBef>
                <a:spcPts val="0"/>
              </a:spcBef>
              <a:spcAft>
                <a:spcPts val="0"/>
              </a:spcAft>
              <a:buSzPts val="3100"/>
              <a:buNone/>
              <a:defRPr/>
            </a:lvl9pPr>
          </a:lstStyle>
          <a:p/>
        </p:txBody>
      </p:sp>
      <p:sp>
        <p:nvSpPr>
          <p:cNvPr id="53" name="Google Shape;53;gb736a8f4b3_0_45"/>
          <p:cNvSpPr txBox="1"/>
          <p:nvPr>
            <p:ph idx="1" type="subTitle"/>
          </p:nvPr>
        </p:nvSpPr>
        <p:spPr>
          <a:xfrm>
            <a:off x="504000" y="1326600"/>
            <a:ext cx="9071700" cy="32883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000"/>
              <a:buNone/>
              <a:defRPr/>
            </a:lvl1pPr>
            <a:lvl2pPr lvl="1" rtl="0" algn="l">
              <a:spcBef>
                <a:spcPts val="1800"/>
              </a:spcBef>
              <a:spcAft>
                <a:spcPts val="0"/>
              </a:spcAft>
              <a:buSzPts val="1500"/>
              <a:buNone/>
              <a:defRPr/>
            </a:lvl2pPr>
            <a:lvl3pPr lvl="2" rtl="0" algn="l">
              <a:spcBef>
                <a:spcPts val="1800"/>
              </a:spcBef>
              <a:spcAft>
                <a:spcPts val="0"/>
              </a:spcAft>
              <a:buSzPts val="1500"/>
              <a:buNone/>
              <a:defRPr/>
            </a:lvl3pPr>
            <a:lvl4pPr lvl="3" rtl="0" algn="l">
              <a:spcBef>
                <a:spcPts val="1800"/>
              </a:spcBef>
              <a:spcAft>
                <a:spcPts val="0"/>
              </a:spcAft>
              <a:buSzPts val="1500"/>
              <a:buNone/>
              <a:defRPr/>
            </a:lvl4pPr>
            <a:lvl5pPr lvl="4" rtl="0" algn="l">
              <a:spcBef>
                <a:spcPts val="1800"/>
              </a:spcBef>
              <a:spcAft>
                <a:spcPts val="0"/>
              </a:spcAft>
              <a:buSzPts val="1500"/>
              <a:buNone/>
              <a:defRPr/>
            </a:lvl5pPr>
            <a:lvl6pPr lvl="5" rtl="0" algn="l">
              <a:spcBef>
                <a:spcPts val="1800"/>
              </a:spcBef>
              <a:spcAft>
                <a:spcPts val="0"/>
              </a:spcAft>
              <a:buSzPts val="1500"/>
              <a:buNone/>
              <a:defRPr/>
            </a:lvl6pPr>
            <a:lvl7pPr lvl="6" rtl="0" algn="l">
              <a:spcBef>
                <a:spcPts val="1800"/>
              </a:spcBef>
              <a:spcAft>
                <a:spcPts val="0"/>
              </a:spcAft>
              <a:buSzPts val="1500"/>
              <a:buNone/>
              <a:defRPr/>
            </a:lvl7pPr>
            <a:lvl8pPr lvl="7" rtl="0" algn="l">
              <a:spcBef>
                <a:spcPts val="1800"/>
              </a:spcBef>
              <a:spcAft>
                <a:spcPts val="0"/>
              </a:spcAft>
              <a:buSzPts val="1500"/>
              <a:buNone/>
              <a:defRPr/>
            </a:lvl8pPr>
            <a:lvl9pPr lvl="8" rtl="0" algn="l">
              <a:spcBef>
                <a:spcPts val="1800"/>
              </a:spcBef>
              <a:spcAft>
                <a:spcPts val="1800"/>
              </a:spcAft>
              <a:buSzPts val="1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gb736a8f4b3_0_8"/>
          <p:cNvSpPr txBox="1"/>
          <p:nvPr>
            <p:ph type="title"/>
          </p:nvPr>
        </p:nvSpPr>
        <p:spPr>
          <a:xfrm>
            <a:off x="343628" y="2371246"/>
            <a:ext cx="9393300" cy="928200"/>
          </a:xfrm>
          <a:prstGeom prst="rect">
            <a:avLst/>
          </a:prstGeom>
        </p:spPr>
        <p:txBody>
          <a:bodyPr anchorCtr="0" anchor="ctr" bIns="100800" lIns="100800" spcFirstLastPara="1" rIns="100800" wrap="square" tIns="10080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6" name="Google Shape;16;gb736a8f4b3_0_8"/>
          <p:cNvSpPr txBox="1"/>
          <p:nvPr>
            <p:ph idx="12" type="sldNum"/>
          </p:nvPr>
        </p:nvSpPr>
        <p:spPr>
          <a:xfrm>
            <a:off x="9340296" y="5141053"/>
            <a:ext cx="604800" cy="433800"/>
          </a:xfrm>
          <a:prstGeom prst="rect">
            <a:avLst/>
          </a:prstGeom>
        </p:spPr>
        <p:txBody>
          <a:bodyPr anchorCtr="0" anchor="ctr"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b736a8f4b3_0_11"/>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9" name="Google Shape;19;gb736a8f4b3_0_11"/>
          <p:cNvSpPr txBox="1"/>
          <p:nvPr>
            <p:ph idx="1" type="body"/>
          </p:nvPr>
        </p:nvSpPr>
        <p:spPr>
          <a:xfrm>
            <a:off x="343625" y="1097050"/>
            <a:ext cx="9393300" cy="4177500"/>
          </a:xfrm>
          <a:prstGeom prst="rect">
            <a:avLst/>
          </a:prstGeom>
          <a:solidFill>
            <a:srgbClr val="1C1C1C">
              <a:alpha val="77090"/>
            </a:srgbClr>
          </a:solidFill>
        </p:spPr>
        <p:txBody>
          <a:bodyPr anchorCtr="0" anchor="t" bIns="100800" lIns="100800" spcFirstLastPara="1" rIns="100800" wrap="square" tIns="100800">
            <a:noAutofit/>
          </a:bodyPr>
          <a:lstStyle>
            <a:lvl1pPr indent="-355600" lvl="0" marL="457200" algn="just">
              <a:spcBef>
                <a:spcPts val="0"/>
              </a:spcBef>
              <a:spcAft>
                <a:spcPts val="0"/>
              </a:spcAft>
              <a:buSzPts val="2000"/>
              <a:buChar char="●"/>
              <a:defRPr sz="2300"/>
            </a:lvl1pPr>
            <a:lvl2pPr indent="-323850" lvl="1" marL="914400">
              <a:spcBef>
                <a:spcPts val="1800"/>
              </a:spcBef>
              <a:spcAft>
                <a:spcPts val="0"/>
              </a:spcAft>
              <a:buSzPts val="1500"/>
              <a:buChar char="○"/>
              <a:defRPr/>
            </a:lvl2pPr>
            <a:lvl3pPr indent="-323850" lvl="2" marL="1371600">
              <a:spcBef>
                <a:spcPts val="1800"/>
              </a:spcBef>
              <a:spcAft>
                <a:spcPts val="0"/>
              </a:spcAft>
              <a:buSzPts val="1500"/>
              <a:buChar char="■"/>
              <a:defRPr/>
            </a:lvl3pPr>
            <a:lvl4pPr indent="-323850" lvl="3" marL="1828800">
              <a:spcBef>
                <a:spcPts val="1800"/>
              </a:spcBef>
              <a:spcAft>
                <a:spcPts val="0"/>
              </a:spcAft>
              <a:buSzPts val="1500"/>
              <a:buChar char="●"/>
              <a:defRPr/>
            </a:lvl4pPr>
            <a:lvl5pPr indent="-323850" lvl="4" marL="2286000">
              <a:spcBef>
                <a:spcPts val="1800"/>
              </a:spcBef>
              <a:spcAft>
                <a:spcPts val="0"/>
              </a:spcAft>
              <a:buSzPts val="1500"/>
              <a:buChar char="○"/>
              <a:defRPr/>
            </a:lvl5pPr>
            <a:lvl6pPr indent="-323850" lvl="5" marL="2743200">
              <a:spcBef>
                <a:spcPts val="1800"/>
              </a:spcBef>
              <a:spcAft>
                <a:spcPts val="0"/>
              </a:spcAft>
              <a:buSzPts val="1500"/>
              <a:buChar char="■"/>
              <a:defRPr/>
            </a:lvl6pPr>
            <a:lvl7pPr indent="-323850" lvl="6" marL="3200400">
              <a:spcBef>
                <a:spcPts val="1800"/>
              </a:spcBef>
              <a:spcAft>
                <a:spcPts val="0"/>
              </a:spcAft>
              <a:buSzPts val="1500"/>
              <a:buChar char="●"/>
              <a:defRPr/>
            </a:lvl7pPr>
            <a:lvl8pPr indent="-323850" lvl="7" marL="3657600">
              <a:spcBef>
                <a:spcPts val="1800"/>
              </a:spcBef>
              <a:spcAft>
                <a:spcPts val="0"/>
              </a:spcAft>
              <a:buSzPts val="1500"/>
              <a:buChar char="○"/>
              <a:defRPr/>
            </a:lvl8pPr>
            <a:lvl9pPr indent="-323850" lvl="8" marL="4114800">
              <a:spcBef>
                <a:spcPts val="1800"/>
              </a:spcBef>
              <a:spcAft>
                <a:spcPts val="1800"/>
              </a:spcAft>
              <a:buSzPts val="1500"/>
              <a:buChar char="■"/>
              <a:defRPr/>
            </a:lvl9pPr>
          </a:lstStyle>
          <a:p/>
        </p:txBody>
      </p:sp>
      <p:sp>
        <p:nvSpPr>
          <p:cNvPr id="20" name="Google Shape;20;gb736a8f4b3_0_11"/>
          <p:cNvSpPr txBox="1"/>
          <p:nvPr>
            <p:ph idx="12" type="sldNum"/>
          </p:nvPr>
        </p:nvSpPr>
        <p:spPr>
          <a:xfrm>
            <a:off x="9340296" y="5141053"/>
            <a:ext cx="604800" cy="433800"/>
          </a:xfrm>
          <a:prstGeom prst="rect">
            <a:avLst/>
          </a:prstGeom>
        </p:spPr>
        <p:txBody>
          <a:bodyPr anchorCtr="0" anchor="ctr"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gb736a8f4b3_0_15"/>
          <p:cNvSpPr txBox="1"/>
          <p:nvPr>
            <p:ph type="title"/>
          </p:nvPr>
        </p:nvSpPr>
        <p:spPr>
          <a:xfrm>
            <a:off x="343628" y="490626"/>
            <a:ext cx="9393300" cy="631500"/>
          </a:xfrm>
          <a:prstGeom prst="rect">
            <a:avLst/>
          </a:prstGeom>
        </p:spPr>
        <p:txBody>
          <a:bodyPr anchorCtr="0" anchor="t" bIns="100800" lIns="100800" spcFirstLastPara="1" rIns="100800" wrap="square" tIns="10080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3" name="Google Shape;23;gb736a8f4b3_0_15"/>
          <p:cNvSpPr txBox="1"/>
          <p:nvPr>
            <p:ph idx="1" type="body"/>
          </p:nvPr>
        </p:nvSpPr>
        <p:spPr>
          <a:xfrm>
            <a:off x="343628" y="1270568"/>
            <a:ext cx="4409700" cy="3766500"/>
          </a:xfrm>
          <a:prstGeom prst="rect">
            <a:avLst/>
          </a:prstGeom>
        </p:spPr>
        <p:txBody>
          <a:bodyPr anchorCtr="0" anchor="t" bIns="100800" lIns="100800" spcFirstLastPara="1" rIns="100800" wrap="square" tIns="100800">
            <a:noAutofit/>
          </a:bodyPr>
          <a:lstStyle>
            <a:lvl1pPr indent="-323850" lvl="0" marL="457200">
              <a:spcBef>
                <a:spcPts val="0"/>
              </a:spcBef>
              <a:spcAft>
                <a:spcPts val="0"/>
              </a:spcAft>
              <a:buSzPts val="1500"/>
              <a:buChar char="●"/>
              <a:defRPr sz="1500"/>
            </a:lvl1pPr>
            <a:lvl2pPr indent="-311150" lvl="1" marL="914400">
              <a:spcBef>
                <a:spcPts val="1800"/>
              </a:spcBef>
              <a:spcAft>
                <a:spcPts val="0"/>
              </a:spcAft>
              <a:buSzPts val="1300"/>
              <a:buChar char="○"/>
              <a:defRPr sz="1300"/>
            </a:lvl2pPr>
            <a:lvl3pPr indent="-311150" lvl="2" marL="1371600">
              <a:spcBef>
                <a:spcPts val="1800"/>
              </a:spcBef>
              <a:spcAft>
                <a:spcPts val="0"/>
              </a:spcAft>
              <a:buSzPts val="1300"/>
              <a:buChar char="■"/>
              <a:defRPr sz="1300"/>
            </a:lvl3pPr>
            <a:lvl4pPr indent="-311150" lvl="3" marL="1828800">
              <a:spcBef>
                <a:spcPts val="1800"/>
              </a:spcBef>
              <a:spcAft>
                <a:spcPts val="0"/>
              </a:spcAft>
              <a:buSzPts val="1300"/>
              <a:buChar char="●"/>
              <a:defRPr sz="1300"/>
            </a:lvl4pPr>
            <a:lvl5pPr indent="-311150" lvl="4" marL="2286000">
              <a:spcBef>
                <a:spcPts val="1800"/>
              </a:spcBef>
              <a:spcAft>
                <a:spcPts val="0"/>
              </a:spcAft>
              <a:buSzPts val="1300"/>
              <a:buChar char="○"/>
              <a:defRPr sz="1300"/>
            </a:lvl5pPr>
            <a:lvl6pPr indent="-311150" lvl="5" marL="2743200">
              <a:spcBef>
                <a:spcPts val="1800"/>
              </a:spcBef>
              <a:spcAft>
                <a:spcPts val="0"/>
              </a:spcAft>
              <a:buSzPts val="1300"/>
              <a:buChar char="■"/>
              <a:defRPr sz="1300"/>
            </a:lvl6pPr>
            <a:lvl7pPr indent="-311150" lvl="6" marL="3200400">
              <a:spcBef>
                <a:spcPts val="1800"/>
              </a:spcBef>
              <a:spcAft>
                <a:spcPts val="0"/>
              </a:spcAft>
              <a:buSzPts val="1300"/>
              <a:buChar char="●"/>
              <a:defRPr sz="1300"/>
            </a:lvl7pPr>
            <a:lvl8pPr indent="-311150" lvl="7" marL="3657600">
              <a:spcBef>
                <a:spcPts val="1800"/>
              </a:spcBef>
              <a:spcAft>
                <a:spcPts val="0"/>
              </a:spcAft>
              <a:buSzPts val="1300"/>
              <a:buChar char="○"/>
              <a:defRPr sz="1300"/>
            </a:lvl8pPr>
            <a:lvl9pPr indent="-311150" lvl="8" marL="4114800">
              <a:spcBef>
                <a:spcPts val="1800"/>
              </a:spcBef>
              <a:spcAft>
                <a:spcPts val="1800"/>
              </a:spcAft>
              <a:buSzPts val="1300"/>
              <a:buChar char="■"/>
              <a:defRPr sz="1300"/>
            </a:lvl9pPr>
          </a:lstStyle>
          <a:p/>
        </p:txBody>
      </p:sp>
      <p:sp>
        <p:nvSpPr>
          <p:cNvPr id="24" name="Google Shape;24;gb736a8f4b3_0_15"/>
          <p:cNvSpPr txBox="1"/>
          <p:nvPr>
            <p:ph idx="2" type="body"/>
          </p:nvPr>
        </p:nvSpPr>
        <p:spPr>
          <a:xfrm>
            <a:off x="5327385" y="1270568"/>
            <a:ext cx="4409700" cy="3766500"/>
          </a:xfrm>
          <a:prstGeom prst="rect">
            <a:avLst/>
          </a:prstGeom>
        </p:spPr>
        <p:txBody>
          <a:bodyPr anchorCtr="0" anchor="t" bIns="100800" lIns="100800" spcFirstLastPara="1" rIns="100800" wrap="square" tIns="100800">
            <a:noAutofit/>
          </a:bodyPr>
          <a:lstStyle>
            <a:lvl1pPr indent="-323850" lvl="0" marL="457200">
              <a:spcBef>
                <a:spcPts val="0"/>
              </a:spcBef>
              <a:spcAft>
                <a:spcPts val="0"/>
              </a:spcAft>
              <a:buSzPts val="1500"/>
              <a:buChar char="●"/>
              <a:defRPr sz="1500"/>
            </a:lvl1pPr>
            <a:lvl2pPr indent="-311150" lvl="1" marL="914400">
              <a:spcBef>
                <a:spcPts val="1800"/>
              </a:spcBef>
              <a:spcAft>
                <a:spcPts val="0"/>
              </a:spcAft>
              <a:buSzPts val="1300"/>
              <a:buChar char="○"/>
              <a:defRPr sz="1300"/>
            </a:lvl2pPr>
            <a:lvl3pPr indent="-311150" lvl="2" marL="1371600">
              <a:spcBef>
                <a:spcPts val="1800"/>
              </a:spcBef>
              <a:spcAft>
                <a:spcPts val="0"/>
              </a:spcAft>
              <a:buSzPts val="1300"/>
              <a:buChar char="■"/>
              <a:defRPr sz="1300"/>
            </a:lvl3pPr>
            <a:lvl4pPr indent="-311150" lvl="3" marL="1828800">
              <a:spcBef>
                <a:spcPts val="1800"/>
              </a:spcBef>
              <a:spcAft>
                <a:spcPts val="0"/>
              </a:spcAft>
              <a:buSzPts val="1300"/>
              <a:buChar char="●"/>
              <a:defRPr sz="1300"/>
            </a:lvl4pPr>
            <a:lvl5pPr indent="-311150" lvl="4" marL="2286000">
              <a:spcBef>
                <a:spcPts val="1800"/>
              </a:spcBef>
              <a:spcAft>
                <a:spcPts val="0"/>
              </a:spcAft>
              <a:buSzPts val="1300"/>
              <a:buChar char="○"/>
              <a:defRPr sz="1300"/>
            </a:lvl5pPr>
            <a:lvl6pPr indent="-311150" lvl="5" marL="2743200">
              <a:spcBef>
                <a:spcPts val="1800"/>
              </a:spcBef>
              <a:spcAft>
                <a:spcPts val="0"/>
              </a:spcAft>
              <a:buSzPts val="1300"/>
              <a:buChar char="■"/>
              <a:defRPr sz="1300"/>
            </a:lvl6pPr>
            <a:lvl7pPr indent="-311150" lvl="6" marL="3200400">
              <a:spcBef>
                <a:spcPts val="1800"/>
              </a:spcBef>
              <a:spcAft>
                <a:spcPts val="0"/>
              </a:spcAft>
              <a:buSzPts val="1300"/>
              <a:buChar char="●"/>
              <a:defRPr sz="1300"/>
            </a:lvl7pPr>
            <a:lvl8pPr indent="-311150" lvl="7" marL="3657600">
              <a:spcBef>
                <a:spcPts val="1800"/>
              </a:spcBef>
              <a:spcAft>
                <a:spcPts val="0"/>
              </a:spcAft>
              <a:buSzPts val="1300"/>
              <a:buChar char="○"/>
              <a:defRPr sz="1300"/>
            </a:lvl8pPr>
            <a:lvl9pPr indent="-311150" lvl="8" marL="4114800">
              <a:spcBef>
                <a:spcPts val="1800"/>
              </a:spcBef>
              <a:spcAft>
                <a:spcPts val="1800"/>
              </a:spcAft>
              <a:buSzPts val="1300"/>
              <a:buChar char="■"/>
              <a:defRPr sz="1300"/>
            </a:lvl9pPr>
          </a:lstStyle>
          <a:p/>
        </p:txBody>
      </p:sp>
      <p:sp>
        <p:nvSpPr>
          <p:cNvPr id="25" name="Google Shape;25;gb736a8f4b3_0_15"/>
          <p:cNvSpPr txBox="1"/>
          <p:nvPr>
            <p:ph idx="12" type="sldNum"/>
          </p:nvPr>
        </p:nvSpPr>
        <p:spPr>
          <a:xfrm>
            <a:off x="9340296" y="5141053"/>
            <a:ext cx="604800" cy="433800"/>
          </a:xfrm>
          <a:prstGeom prst="rect">
            <a:avLst/>
          </a:prstGeom>
        </p:spPr>
        <p:txBody>
          <a:bodyPr anchorCtr="0" anchor="ctr"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gb736a8f4b3_0_20"/>
          <p:cNvSpPr txBox="1"/>
          <p:nvPr>
            <p:ph type="title"/>
          </p:nvPr>
        </p:nvSpPr>
        <p:spPr>
          <a:xfrm>
            <a:off x="343628" y="490626"/>
            <a:ext cx="9393300" cy="631500"/>
          </a:xfrm>
          <a:prstGeom prst="rect">
            <a:avLst/>
          </a:prstGeom>
        </p:spPr>
        <p:txBody>
          <a:bodyPr anchorCtr="0" anchor="t" bIns="100800" lIns="100800" spcFirstLastPara="1" rIns="100800" wrap="square" tIns="10080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8" name="Google Shape;28;gb736a8f4b3_0_20"/>
          <p:cNvSpPr txBox="1"/>
          <p:nvPr>
            <p:ph idx="12" type="sldNum"/>
          </p:nvPr>
        </p:nvSpPr>
        <p:spPr>
          <a:xfrm>
            <a:off x="9340296" y="5141053"/>
            <a:ext cx="604800" cy="433800"/>
          </a:xfrm>
          <a:prstGeom prst="rect">
            <a:avLst/>
          </a:prstGeom>
        </p:spPr>
        <p:txBody>
          <a:bodyPr anchorCtr="0" anchor="ctr"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gb736a8f4b3_0_23"/>
          <p:cNvSpPr txBox="1"/>
          <p:nvPr>
            <p:ph type="title"/>
          </p:nvPr>
        </p:nvSpPr>
        <p:spPr>
          <a:xfrm>
            <a:off x="343628" y="612532"/>
            <a:ext cx="3095700" cy="833100"/>
          </a:xfrm>
          <a:prstGeom prst="rect">
            <a:avLst/>
          </a:prstGeom>
        </p:spPr>
        <p:txBody>
          <a:bodyPr anchorCtr="0" anchor="b" bIns="100800" lIns="100800" spcFirstLastPara="1" rIns="100800" wrap="square" tIns="100800">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1" name="Google Shape;31;gb736a8f4b3_0_23"/>
          <p:cNvSpPr txBox="1"/>
          <p:nvPr>
            <p:ph idx="1" type="body"/>
          </p:nvPr>
        </p:nvSpPr>
        <p:spPr>
          <a:xfrm>
            <a:off x="343628" y="1531991"/>
            <a:ext cx="3095700" cy="3505200"/>
          </a:xfrm>
          <a:prstGeom prst="rect">
            <a:avLst/>
          </a:prstGeom>
        </p:spPr>
        <p:txBody>
          <a:bodyPr anchorCtr="0" anchor="t" bIns="100800" lIns="100800" spcFirstLastPara="1" rIns="100800" wrap="square" tIns="100800">
            <a:noAutofit/>
          </a:bodyPr>
          <a:lstStyle>
            <a:lvl1pPr indent="-311150" lvl="0" marL="457200">
              <a:spcBef>
                <a:spcPts val="0"/>
              </a:spcBef>
              <a:spcAft>
                <a:spcPts val="0"/>
              </a:spcAft>
              <a:buSzPts val="1300"/>
              <a:buChar char="●"/>
              <a:defRPr sz="1300"/>
            </a:lvl1pPr>
            <a:lvl2pPr indent="-311150" lvl="1" marL="914400">
              <a:spcBef>
                <a:spcPts val="1800"/>
              </a:spcBef>
              <a:spcAft>
                <a:spcPts val="0"/>
              </a:spcAft>
              <a:buSzPts val="1300"/>
              <a:buChar char="○"/>
              <a:defRPr sz="1300"/>
            </a:lvl2pPr>
            <a:lvl3pPr indent="-311150" lvl="2" marL="1371600">
              <a:spcBef>
                <a:spcPts val="1800"/>
              </a:spcBef>
              <a:spcAft>
                <a:spcPts val="0"/>
              </a:spcAft>
              <a:buSzPts val="1300"/>
              <a:buChar char="■"/>
              <a:defRPr sz="1300"/>
            </a:lvl3pPr>
            <a:lvl4pPr indent="-311150" lvl="3" marL="1828800">
              <a:spcBef>
                <a:spcPts val="1800"/>
              </a:spcBef>
              <a:spcAft>
                <a:spcPts val="0"/>
              </a:spcAft>
              <a:buSzPts val="1300"/>
              <a:buChar char="●"/>
              <a:defRPr sz="1300"/>
            </a:lvl4pPr>
            <a:lvl5pPr indent="-311150" lvl="4" marL="2286000">
              <a:spcBef>
                <a:spcPts val="1800"/>
              </a:spcBef>
              <a:spcAft>
                <a:spcPts val="0"/>
              </a:spcAft>
              <a:buSzPts val="1300"/>
              <a:buChar char="○"/>
              <a:defRPr sz="1300"/>
            </a:lvl5pPr>
            <a:lvl6pPr indent="-311150" lvl="5" marL="2743200">
              <a:spcBef>
                <a:spcPts val="1800"/>
              </a:spcBef>
              <a:spcAft>
                <a:spcPts val="0"/>
              </a:spcAft>
              <a:buSzPts val="1300"/>
              <a:buChar char="■"/>
              <a:defRPr sz="1300"/>
            </a:lvl6pPr>
            <a:lvl7pPr indent="-311150" lvl="6" marL="3200400">
              <a:spcBef>
                <a:spcPts val="1800"/>
              </a:spcBef>
              <a:spcAft>
                <a:spcPts val="0"/>
              </a:spcAft>
              <a:buSzPts val="1300"/>
              <a:buChar char="●"/>
              <a:defRPr sz="1300"/>
            </a:lvl7pPr>
            <a:lvl8pPr indent="-311150" lvl="7" marL="3657600">
              <a:spcBef>
                <a:spcPts val="1800"/>
              </a:spcBef>
              <a:spcAft>
                <a:spcPts val="0"/>
              </a:spcAft>
              <a:buSzPts val="1300"/>
              <a:buChar char="○"/>
              <a:defRPr sz="1300"/>
            </a:lvl8pPr>
            <a:lvl9pPr indent="-311150" lvl="8" marL="4114800">
              <a:spcBef>
                <a:spcPts val="1800"/>
              </a:spcBef>
              <a:spcAft>
                <a:spcPts val="1800"/>
              </a:spcAft>
              <a:buSzPts val="1300"/>
              <a:buChar char="■"/>
              <a:defRPr sz="1300"/>
            </a:lvl9pPr>
          </a:lstStyle>
          <a:p/>
        </p:txBody>
      </p:sp>
      <p:sp>
        <p:nvSpPr>
          <p:cNvPr id="32" name="Google Shape;32;gb736a8f4b3_0_23"/>
          <p:cNvSpPr txBox="1"/>
          <p:nvPr>
            <p:ph idx="12" type="sldNum"/>
          </p:nvPr>
        </p:nvSpPr>
        <p:spPr>
          <a:xfrm>
            <a:off x="9340296" y="5141053"/>
            <a:ext cx="604800" cy="433800"/>
          </a:xfrm>
          <a:prstGeom prst="rect">
            <a:avLst/>
          </a:prstGeom>
        </p:spPr>
        <p:txBody>
          <a:bodyPr anchorCtr="0" anchor="ctr"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gb736a8f4b3_0_27"/>
          <p:cNvSpPr txBox="1"/>
          <p:nvPr>
            <p:ph type="title"/>
          </p:nvPr>
        </p:nvSpPr>
        <p:spPr>
          <a:xfrm>
            <a:off x="540467" y="496276"/>
            <a:ext cx="7020000" cy="4509900"/>
          </a:xfrm>
          <a:prstGeom prst="rect">
            <a:avLst/>
          </a:prstGeom>
        </p:spPr>
        <p:txBody>
          <a:bodyPr anchorCtr="0" anchor="ctr" bIns="100800" lIns="100800" spcFirstLastPara="1" rIns="100800" wrap="square" tIns="10080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35" name="Google Shape;35;gb736a8f4b3_0_27"/>
          <p:cNvSpPr txBox="1"/>
          <p:nvPr>
            <p:ph idx="12" type="sldNum"/>
          </p:nvPr>
        </p:nvSpPr>
        <p:spPr>
          <a:xfrm>
            <a:off x="9340296" y="5141053"/>
            <a:ext cx="604800" cy="433800"/>
          </a:xfrm>
          <a:prstGeom prst="rect">
            <a:avLst/>
          </a:prstGeom>
        </p:spPr>
        <p:txBody>
          <a:bodyPr anchorCtr="0" anchor="ctr"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gb736a8f4b3_0_30"/>
          <p:cNvSpPr/>
          <p:nvPr/>
        </p:nvSpPr>
        <p:spPr>
          <a:xfrm>
            <a:off x="5040313" y="28"/>
            <a:ext cx="5040300" cy="5670600"/>
          </a:xfrm>
          <a:prstGeom prst="rect">
            <a:avLst/>
          </a:prstGeom>
          <a:solidFill>
            <a:schemeClr val="dk2"/>
          </a:solidFill>
          <a:ln>
            <a:noFill/>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8" name="Google Shape;38;gb736a8f4b3_0_30"/>
          <p:cNvSpPr txBox="1"/>
          <p:nvPr>
            <p:ph type="title"/>
          </p:nvPr>
        </p:nvSpPr>
        <p:spPr>
          <a:xfrm>
            <a:off x="292695" y="1359537"/>
            <a:ext cx="4459500" cy="1634100"/>
          </a:xfrm>
          <a:prstGeom prst="rect">
            <a:avLst/>
          </a:prstGeom>
        </p:spPr>
        <p:txBody>
          <a:bodyPr anchorCtr="0" anchor="b" bIns="100800" lIns="100800" spcFirstLastPara="1" rIns="100800" wrap="square" tIns="10080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39" name="Google Shape;39;gb736a8f4b3_0_30"/>
          <p:cNvSpPr txBox="1"/>
          <p:nvPr>
            <p:ph idx="1" type="subTitle"/>
          </p:nvPr>
        </p:nvSpPr>
        <p:spPr>
          <a:xfrm>
            <a:off x="292695" y="3090304"/>
            <a:ext cx="4459500" cy="1361700"/>
          </a:xfrm>
          <a:prstGeom prst="rect">
            <a:avLst/>
          </a:prstGeom>
        </p:spPr>
        <p:txBody>
          <a:bodyPr anchorCtr="0" anchor="t" bIns="100800" lIns="100800" spcFirstLastPara="1" rIns="100800" wrap="square" tIns="100800">
            <a:noAutofit/>
          </a:bodyPr>
          <a:lstStyle>
            <a:lvl1pPr lvl="0" algn="ctr">
              <a:lnSpc>
                <a:spcPct val="100000"/>
              </a:lnSpc>
              <a:spcBef>
                <a:spcPts val="0"/>
              </a:spcBef>
              <a:spcAft>
                <a:spcPts val="0"/>
              </a:spcAft>
              <a:buSzPts val="2300"/>
              <a:buNone/>
              <a:defRPr sz="2300"/>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p:txBody>
      </p:sp>
      <p:sp>
        <p:nvSpPr>
          <p:cNvPr id="40" name="Google Shape;40;gb736a8f4b3_0_30"/>
          <p:cNvSpPr txBox="1"/>
          <p:nvPr>
            <p:ph idx="2" type="body"/>
          </p:nvPr>
        </p:nvSpPr>
        <p:spPr>
          <a:xfrm>
            <a:off x="5445456" y="798408"/>
            <a:ext cx="4230000" cy="4073700"/>
          </a:xfrm>
          <a:prstGeom prst="rect">
            <a:avLst/>
          </a:prstGeom>
        </p:spPr>
        <p:txBody>
          <a:bodyPr anchorCtr="0" anchor="ctr" bIns="100800" lIns="100800" spcFirstLastPara="1" rIns="100800" wrap="square" tIns="100800">
            <a:noAutofit/>
          </a:bodyPr>
          <a:lstStyle>
            <a:lvl1pPr indent="-355600" lvl="0" marL="457200">
              <a:spcBef>
                <a:spcPts val="0"/>
              </a:spcBef>
              <a:spcAft>
                <a:spcPts val="0"/>
              </a:spcAft>
              <a:buClr>
                <a:schemeClr val="dk1"/>
              </a:buClr>
              <a:buSzPts val="2000"/>
              <a:buChar char="●"/>
              <a:defRPr>
                <a:solidFill>
                  <a:schemeClr val="dk1"/>
                </a:solidFill>
              </a:defRPr>
            </a:lvl1pPr>
            <a:lvl2pPr indent="-323850" lvl="1" marL="914400">
              <a:spcBef>
                <a:spcPts val="1800"/>
              </a:spcBef>
              <a:spcAft>
                <a:spcPts val="0"/>
              </a:spcAft>
              <a:buClr>
                <a:schemeClr val="dk1"/>
              </a:buClr>
              <a:buSzPts val="1500"/>
              <a:buChar char="○"/>
              <a:defRPr>
                <a:solidFill>
                  <a:schemeClr val="dk1"/>
                </a:solidFill>
              </a:defRPr>
            </a:lvl2pPr>
            <a:lvl3pPr indent="-323850" lvl="2" marL="1371600">
              <a:spcBef>
                <a:spcPts val="1800"/>
              </a:spcBef>
              <a:spcAft>
                <a:spcPts val="0"/>
              </a:spcAft>
              <a:buClr>
                <a:schemeClr val="dk1"/>
              </a:buClr>
              <a:buSzPts val="1500"/>
              <a:buChar char="■"/>
              <a:defRPr>
                <a:solidFill>
                  <a:schemeClr val="dk1"/>
                </a:solidFill>
              </a:defRPr>
            </a:lvl3pPr>
            <a:lvl4pPr indent="-323850" lvl="3" marL="1828800">
              <a:spcBef>
                <a:spcPts val="1800"/>
              </a:spcBef>
              <a:spcAft>
                <a:spcPts val="0"/>
              </a:spcAft>
              <a:buClr>
                <a:schemeClr val="dk1"/>
              </a:buClr>
              <a:buSzPts val="1500"/>
              <a:buChar char="●"/>
              <a:defRPr>
                <a:solidFill>
                  <a:schemeClr val="dk1"/>
                </a:solidFill>
              </a:defRPr>
            </a:lvl4pPr>
            <a:lvl5pPr indent="-323850" lvl="4" marL="2286000">
              <a:spcBef>
                <a:spcPts val="1800"/>
              </a:spcBef>
              <a:spcAft>
                <a:spcPts val="0"/>
              </a:spcAft>
              <a:buClr>
                <a:schemeClr val="dk1"/>
              </a:buClr>
              <a:buSzPts val="1500"/>
              <a:buChar char="○"/>
              <a:defRPr>
                <a:solidFill>
                  <a:schemeClr val="dk1"/>
                </a:solidFill>
              </a:defRPr>
            </a:lvl5pPr>
            <a:lvl6pPr indent="-323850" lvl="5" marL="2743200">
              <a:spcBef>
                <a:spcPts val="1800"/>
              </a:spcBef>
              <a:spcAft>
                <a:spcPts val="0"/>
              </a:spcAft>
              <a:buClr>
                <a:schemeClr val="dk1"/>
              </a:buClr>
              <a:buSzPts val="1500"/>
              <a:buChar char="■"/>
              <a:defRPr>
                <a:solidFill>
                  <a:schemeClr val="dk1"/>
                </a:solidFill>
              </a:defRPr>
            </a:lvl6pPr>
            <a:lvl7pPr indent="-323850" lvl="6" marL="3200400">
              <a:spcBef>
                <a:spcPts val="1800"/>
              </a:spcBef>
              <a:spcAft>
                <a:spcPts val="0"/>
              </a:spcAft>
              <a:buClr>
                <a:schemeClr val="dk1"/>
              </a:buClr>
              <a:buSzPts val="1500"/>
              <a:buChar char="●"/>
              <a:defRPr>
                <a:solidFill>
                  <a:schemeClr val="dk1"/>
                </a:solidFill>
              </a:defRPr>
            </a:lvl7pPr>
            <a:lvl8pPr indent="-323850" lvl="7" marL="3657600">
              <a:spcBef>
                <a:spcPts val="1800"/>
              </a:spcBef>
              <a:spcAft>
                <a:spcPts val="0"/>
              </a:spcAft>
              <a:buClr>
                <a:schemeClr val="dk1"/>
              </a:buClr>
              <a:buSzPts val="1500"/>
              <a:buChar char="○"/>
              <a:defRPr>
                <a:solidFill>
                  <a:schemeClr val="dk1"/>
                </a:solidFill>
              </a:defRPr>
            </a:lvl8pPr>
            <a:lvl9pPr indent="-323850" lvl="8" marL="4114800">
              <a:spcBef>
                <a:spcPts val="1800"/>
              </a:spcBef>
              <a:spcAft>
                <a:spcPts val="1800"/>
              </a:spcAft>
              <a:buClr>
                <a:schemeClr val="dk1"/>
              </a:buClr>
              <a:buSzPts val="1500"/>
              <a:buChar char="■"/>
              <a:defRPr>
                <a:solidFill>
                  <a:schemeClr val="dk1"/>
                </a:solidFill>
              </a:defRPr>
            </a:lvl9pPr>
          </a:lstStyle>
          <a:p/>
        </p:txBody>
      </p:sp>
      <p:sp>
        <p:nvSpPr>
          <p:cNvPr id="41" name="Google Shape;41;gb736a8f4b3_0_30"/>
          <p:cNvSpPr txBox="1"/>
          <p:nvPr>
            <p:ph idx="12" type="sldNum"/>
          </p:nvPr>
        </p:nvSpPr>
        <p:spPr>
          <a:xfrm>
            <a:off x="9340296" y="5141053"/>
            <a:ext cx="604800" cy="433800"/>
          </a:xfrm>
          <a:prstGeom prst="rect">
            <a:avLst/>
          </a:prstGeom>
        </p:spPr>
        <p:txBody>
          <a:bodyPr anchorCtr="0" anchor="ctr"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gb736a8f4b3_0_36"/>
          <p:cNvSpPr txBox="1"/>
          <p:nvPr>
            <p:ph idx="1" type="body"/>
          </p:nvPr>
        </p:nvSpPr>
        <p:spPr>
          <a:xfrm>
            <a:off x="343628" y="4664078"/>
            <a:ext cx="6613200" cy="667200"/>
          </a:xfrm>
          <a:prstGeom prst="rect">
            <a:avLst/>
          </a:prstGeom>
        </p:spPr>
        <p:txBody>
          <a:bodyPr anchorCtr="0" anchor="ctr" bIns="100800" lIns="100800" spcFirstLastPara="1" rIns="100800" wrap="square" tIns="100800">
            <a:noAutofit/>
          </a:bodyPr>
          <a:lstStyle>
            <a:lvl1pPr indent="-228600" lvl="0" marL="457200">
              <a:lnSpc>
                <a:spcPct val="100000"/>
              </a:lnSpc>
              <a:spcBef>
                <a:spcPts val="0"/>
              </a:spcBef>
              <a:spcAft>
                <a:spcPts val="0"/>
              </a:spcAft>
              <a:buSzPts val="2000"/>
              <a:buNone/>
              <a:defRPr/>
            </a:lvl1pPr>
          </a:lstStyle>
          <a:p/>
        </p:txBody>
      </p:sp>
      <p:sp>
        <p:nvSpPr>
          <p:cNvPr id="44" name="Google Shape;44;gb736a8f4b3_0_36"/>
          <p:cNvSpPr txBox="1"/>
          <p:nvPr>
            <p:ph idx="12" type="sldNum"/>
          </p:nvPr>
        </p:nvSpPr>
        <p:spPr>
          <a:xfrm>
            <a:off x="9340296" y="5141053"/>
            <a:ext cx="604800" cy="433800"/>
          </a:xfrm>
          <a:prstGeom prst="rect">
            <a:avLst/>
          </a:prstGeom>
        </p:spPr>
        <p:txBody>
          <a:bodyPr anchorCtr="0" anchor="ctr"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gb736a8f4b3_0_0"/>
          <p:cNvSpPr txBox="1"/>
          <p:nvPr>
            <p:ph type="title"/>
          </p:nvPr>
        </p:nvSpPr>
        <p:spPr>
          <a:xfrm>
            <a:off x="343628" y="490626"/>
            <a:ext cx="9393300" cy="631500"/>
          </a:xfrm>
          <a:prstGeom prst="rect">
            <a:avLst/>
          </a:prstGeom>
          <a:noFill/>
          <a:ln>
            <a:noFill/>
          </a:ln>
        </p:spPr>
        <p:txBody>
          <a:bodyPr anchorCtr="0" anchor="t" bIns="100800" lIns="100800" spcFirstLastPara="1" rIns="100800" wrap="square" tIns="100800">
            <a:noAutofit/>
          </a:bodyPr>
          <a:lstStyle>
            <a:lvl1pPr lvl="0">
              <a:spcBef>
                <a:spcPts val="0"/>
              </a:spcBef>
              <a:spcAft>
                <a:spcPts val="0"/>
              </a:spcAft>
              <a:buClr>
                <a:schemeClr val="dk1"/>
              </a:buClr>
              <a:buSzPts val="3100"/>
              <a:buNone/>
              <a:defRPr sz="3100">
                <a:solidFill>
                  <a:schemeClr val="dk1"/>
                </a:solidFill>
              </a:defRPr>
            </a:lvl1pPr>
            <a:lvl2pPr lvl="1">
              <a:spcBef>
                <a:spcPts val="0"/>
              </a:spcBef>
              <a:spcAft>
                <a:spcPts val="0"/>
              </a:spcAft>
              <a:buClr>
                <a:schemeClr val="dk1"/>
              </a:buClr>
              <a:buSzPts val="3100"/>
              <a:buNone/>
              <a:defRPr sz="3100">
                <a:solidFill>
                  <a:schemeClr val="dk1"/>
                </a:solidFill>
              </a:defRPr>
            </a:lvl2pPr>
            <a:lvl3pPr lvl="2">
              <a:spcBef>
                <a:spcPts val="0"/>
              </a:spcBef>
              <a:spcAft>
                <a:spcPts val="0"/>
              </a:spcAft>
              <a:buClr>
                <a:schemeClr val="dk1"/>
              </a:buClr>
              <a:buSzPts val="3100"/>
              <a:buNone/>
              <a:defRPr sz="3100">
                <a:solidFill>
                  <a:schemeClr val="dk1"/>
                </a:solidFill>
              </a:defRPr>
            </a:lvl3pPr>
            <a:lvl4pPr lvl="3">
              <a:spcBef>
                <a:spcPts val="0"/>
              </a:spcBef>
              <a:spcAft>
                <a:spcPts val="0"/>
              </a:spcAft>
              <a:buClr>
                <a:schemeClr val="dk1"/>
              </a:buClr>
              <a:buSzPts val="3100"/>
              <a:buNone/>
              <a:defRPr sz="3100">
                <a:solidFill>
                  <a:schemeClr val="dk1"/>
                </a:solidFill>
              </a:defRPr>
            </a:lvl4pPr>
            <a:lvl5pPr lvl="4">
              <a:spcBef>
                <a:spcPts val="0"/>
              </a:spcBef>
              <a:spcAft>
                <a:spcPts val="0"/>
              </a:spcAft>
              <a:buClr>
                <a:schemeClr val="dk1"/>
              </a:buClr>
              <a:buSzPts val="3100"/>
              <a:buNone/>
              <a:defRPr sz="3100">
                <a:solidFill>
                  <a:schemeClr val="dk1"/>
                </a:solidFill>
              </a:defRPr>
            </a:lvl5pPr>
            <a:lvl6pPr lvl="5">
              <a:spcBef>
                <a:spcPts val="0"/>
              </a:spcBef>
              <a:spcAft>
                <a:spcPts val="0"/>
              </a:spcAft>
              <a:buClr>
                <a:schemeClr val="dk1"/>
              </a:buClr>
              <a:buSzPts val="3100"/>
              <a:buNone/>
              <a:defRPr sz="3100">
                <a:solidFill>
                  <a:schemeClr val="dk1"/>
                </a:solidFill>
              </a:defRPr>
            </a:lvl6pPr>
            <a:lvl7pPr lvl="6">
              <a:spcBef>
                <a:spcPts val="0"/>
              </a:spcBef>
              <a:spcAft>
                <a:spcPts val="0"/>
              </a:spcAft>
              <a:buClr>
                <a:schemeClr val="dk1"/>
              </a:buClr>
              <a:buSzPts val="3100"/>
              <a:buNone/>
              <a:defRPr sz="3100">
                <a:solidFill>
                  <a:schemeClr val="dk1"/>
                </a:solidFill>
              </a:defRPr>
            </a:lvl7pPr>
            <a:lvl8pPr lvl="7">
              <a:spcBef>
                <a:spcPts val="0"/>
              </a:spcBef>
              <a:spcAft>
                <a:spcPts val="0"/>
              </a:spcAft>
              <a:buClr>
                <a:schemeClr val="dk1"/>
              </a:buClr>
              <a:buSzPts val="3100"/>
              <a:buNone/>
              <a:defRPr sz="3100">
                <a:solidFill>
                  <a:schemeClr val="dk1"/>
                </a:solidFill>
              </a:defRPr>
            </a:lvl8pPr>
            <a:lvl9pPr lvl="8">
              <a:spcBef>
                <a:spcPts val="0"/>
              </a:spcBef>
              <a:spcAft>
                <a:spcPts val="0"/>
              </a:spcAft>
              <a:buClr>
                <a:schemeClr val="dk1"/>
              </a:buClr>
              <a:buSzPts val="3100"/>
              <a:buNone/>
              <a:defRPr sz="3100">
                <a:solidFill>
                  <a:schemeClr val="dk1"/>
                </a:solidFill>
              </a:defRPr>
            </a:lvl9pPr>
          </a:lstStyle>
          <a:p/>
        </p:txBody>
      </p:sp>
      <p:sp>
        <p:nvSpPr>
          <p:cNvPr id="7" name="Google Shape;7;gb736a8f4b3_0_0"/>
          <p:cNvSpPr txBox="1"/>
          <p:nvPr>
            <p:ph idx="1" type="body"/>
          </p:nvPr>
        </p:nvSpPr>
        <p:spPr>
          <a:xfrm>
            <a:off x="343628" y="1270568"/>
            <a:ext cx="9393300" cy="3766500"/>
          </a:xfrm>
          <a:prstGeom prst="rect">
            <a:avLst/>
          </a:prstGeom>
          <a:noFill/>
          <a:ln>
            <a:noFill/>
          </a:ln>
        </p:spPr>
        <p:txBody>
          <a:bodyPr anchorCtr="0" anchor="t" bIns="100800" lIns="100800" spcFirstLastPara="1" rIns="100800" wrap="square" tIns="100800">
            <a:noAutofit/>
          </a:bodyPr>
          <a:lstStyle>
            <a:lvl1pPr indent="-355600" lvl="0" marL="457200">
              <a:lnSpc>
                <a:spcPct val="115000"/>
              </a:lnSpc>
              <a:spcBef>
                <a:spcPts val="0"/>
              </a:spcBef>
              <a:spcAft>
                <a:spcPts val="0"/>
              </a:spcAft>
              <a:buClr>
                <a:schemeClr val="lt2"/>
              </a:buClr>
              <a:buSzPts val="2000"/>
              <a:buChar char="●"/>
              <a:defRPr sz="2000">
                <a:solidFill>
                  <a:schemeClr val="lt2"/>
                </a:solidFill>
              </a:defRPr>
            </a:lvl1pPr>
            <a:lvl2pPr indent="-323850" lvl="1" marL="914400">
              <a:lnSpc>
                <a:spcPct val="115000"/>
              </a:lnSpc>
              <a:spcBef>
                <a:spcPts val="1800"/>
              </a:spcBef>
              <a:spcAft>
                <a:spcPts val="0"/>
              </a:spcAft>
              <a:buClr>
                <a:schemeClr val="lt2"/>
              </a:buClr>
              <a:buSzPts val="1500"/>
              <a:buChar char="○"/>
              <a:defRPr sz="1500">
                <a:solidFill>
                  <a:schemeClr val="lt2"/>
                </a:solidFill>
              </a:defRPr>
            </a:lvl2pPr>
            <a:lvl3pPr indent="-323850" lvl="2" marL="1371600">
              <a:lnSpc>
                <a:spcPct val="115000"/>
              </a:lnSpc>
              <a:spcBef>
                <a:spcPts val="1800"/>
              </a:spcBef>
              <a:spcAft>
                <a:spcPts val="0"/>
              </a:spcAft>
              <a:buClr>
                <a:schemeClr val="lt2"/>
              </a:buClr>
              <a:buSzPts val="1500"/>
              <a:buChar char="■"/>
              <a:defRPr sz="1500">
                <a:solidFill>
                  <a:schemeClr val="lt2"/>
                </a:solidFill>
              </a:defRPr>
            </a:lvl3pPr>
            <a:lvl4pPr indent="-323850" lvl="3" marL="1828800">
              <a:lnSpc>
                <a:spcPct val="115000"/>
              </a:lnSpc>
              <a:spcBef>
                <a:spcPts val="1800"/>
              </a:spcBef>
              <a:spcAft>
                <a:spcPts val="0"/>
              </a:spcAft>
              <a:buClr>
                <a:schemeClr val="lt2"/>
              </a:buClr>
              <a:buSzPts val="1500"/>
              <a:buChar char="●"/>
              <a:defRPr sz="1500">
                <a:solidFill>
                  <a:schemeClr val="lt2"/>
                </a:solidFill>
              </a:defRPr>
            </a:lvl4pPr>
            <a:lvl5pPr indent="-323850" lvl="4" marL="2286000">
              <a:lnSpc>
                <a:spcPct val="115000"/>
              </a:lnSpc>
              <a:spcBef>
                <a:spcPts val="1800"/>
              </a:spcBef>
              <a:spcAft>
                <a:spcPts val="0"/>
              </a:spcAft>
              <a:buClr>
                <a:schemeClr val="lt2"/>
              </a:buClr>
              <a:buSzPts val="1500"/>
              <a:buChar char="○"/>
              <a:defRPr sz="1500">
                <a:solidFill>
                  <a:schemeClr val="lt2"/>
                </a:solidFill>
              </a:defRPr>
            </a:lvl5pPr>
            <a:lvl6pPr indent="-323850" lvl="5" marL="2743200">
              <a:lnSpc>
                <a:spcPct val="115000"/>
              </a:lnSpc>
              <a:spcBef>
                <a:spcPts val="1800"/>
              </a:spcBef>
              <a:spcAft>
                <a:spcPts val="0"/>
              </a:spcAft>
              <a:buClr>
                <a:schemeClr val="lt2"/>
              </a:buClr>
              <a:buSzPts val="1500"/>
              <a:buChar char="■"/>
              <a:defRPr sz="1500">
                <a:solidFill>
                  <a:schemeClr val="lt2"/>
                </a:solidFill>
              </a:defRPr>
            </a:lvl6pPr>
            <a:lvl7pPr indent="-323850" lvl="6" marL="3200400">
              <a:lnSpc>
                <a:spcPct val="115000"/>
              </a:lnSpc>
              <a:spcBef>
                <a:spcPts val="1800"/>
              </a:spcBef>
              <a:spcAft>
                <a:spcPts val="0"/>
              </a:spcAft>
              <a:buClr>
                <a:schemeClr val="lt2"/>
              </a:buClr>
              <a:buSzPts val="1500"/>
              <a:buChar char="●"/>
              <a:defRPr sz="1500">
                <a:solidFill>
                  <a:schemeClr val="lt2"/>
                </a:solidFill>
              </a:defRPr>
            </a:lvl7pPr>
            <a:lvl8pPr indent="-323850" lvl="7" marL="3657600">
              <a:lnSpc>
                <a:spcPct val="115000"/>
              </a:lnSpc>
              <a:spcBef>
                <a:spcPts val="1800"/>
              </a:spcBef>
              <a:spcAft>
                <a:spcPts val="0"/>
              </a:spcAft>
              <a:buClr>
                <a:schemeClr val="lt2"/>
              </a:buClr>
              <a:buSzPts val="1500"/>
              <a:buChar char="○"/>
              <a:defRPr sz="1500">
                <a:solidFill>
                  <a:schemeClr val="lt2"/>
                </a:solidFill>
              </a:defRPr>
            </a:lvl8pPr>
            <a:lvl9pPr indent="-323850" lvl="8" marL="4114800">
              <a:lnSpc>
                <a:spcPct val="115000"/>
              </a:lnSpc>
              <a:spcBef>
                <a:spcPts val="1800"/>
              </a:spcBef>
              <a:spcAft>
                <a:spcPts val="1800"/>
              </a:spcAft>
              <a:buClr>
                <a:schemeClr val="lt2"/>
              </a:buClr>
              <a:buSzPts val="1500"/>
              <a:buChar char="■"/>
              <a:defRPr sz="1500">
                <a:solidFill>
                  <a:schemeClr val="lt2"/>
                </a:solidFill>
              </a:defRPr>
            </a:lvl9pPr>
          </a:lstStyle>
          <a:p/>
        </p:txBody>
      </p:sp>
      <p:sp>
        <p:nvSpPr>
          <p:cNvPr id="8" name="Google Shape;8;gb736a8f4b3_0_0"/>
          <p:cNvSpPr txBox="1"/>
          <p:nvPr>
            <p:ph idx="12" type="sldNum"/>
          </p:nvPr>
        </p:nvSpPr>
        <p:spPr>
          <a:xfrm>
            <a:off x="9340296" y="5141053"/>
            <a:ext cx="604800" cy="433800"/>
          </a:xfrm>
          <a:prstGeom prst="rect">
            <a:avLst/>
          </a:prstGeom>
          <a:noFill/>
          <a:ln>
            <a:noFill/>
          </a:ln>
        </p:spPr>
        <p:txBody>
          <a:bodyPr anchorCtr="0" anchor="ctr" bIns="100800" lIns="100800" spcFirstLastPara="1" rIns="100800" wrap="square" tIns="100800">
            <a:noAutofit/>
          </a:bodyPr>
          <a:lstStyle>
            <a:lvl1pPr lvl="0" algn="r">
              <a:buNone/>
              <a:defRPr sz="1100">
                <a:solidFill>
                  <a:schemeClr val="lt2"/>
                </a:solidFill>
              </a:defRPr>
            </a:lvl1pPr>
            <a:lvl2pPr lvl="1" algn="r">
              <a:buNone/>
              <a:defRPr sz="1100">
                <a:solidFill>
                  <a:schemeClr val="lt2"/>
                </a:solidFill>
              </a:defRPr>
            </a:lvl2pPr>
            <a:lvl3pPr lvl="2" algn="r">
              <a:buNone/>
              <a:defRPr sz="1100">
                <a:solidFill>
                  <a:schemeClr val="lt2"/>
                </a:solidFill>
              </a:defRPr>
            </a:lvl3pPr>
            <a:lvl4pPr lvl="3" algn="r">
              <a:buNone/>
              <a:defRPr sz="1100">
                <a:solidFill>
                  <a:schemeClr val="lt2"/>
                </a:solidFill>
              </a:defRPr>
            </a:lvl4pPr>
            <a:lvl5pPr lvl="4" algn="r">
              <a:buNone/>
              <a:defRPr sz="1100">
                <a:solidFill>
                  <a:schemeClr val="lt2"/>
                </a:solidFill>
              </a:defRPr>
            </a:lvl5pPr>
            <a:lvl6pPr lvl="5" algn="r">
              <a:buNone/>
              <a:defRPr sz="1100">
                <a:solidFill>
                  <a:schemeClr val="lt2"/>
                </a:solidFill>
              </a:defRPr>
            </a:lvl6pPr>
            <a:lvl7pPr lvl="6" algn="r">
              <a:buNone/>
              <a:defRPr sz="1100">
                <a:solidFill>
                  <a:schemeClr val="lt2"/>
                </a:solidFill>
              </a:defRPr>
            </a:lvl7pPr>
            <a:lvl8pPr lvl="7" algn="r">
              <a:buNone/>
              <a:defRPr sz="1100">
                <a:solidFill>
                  <a:schemeClr val="lt2"/>
                </a:solidFill>
              </a:defRPr>
            </a:lvl8pPr>
            <a:lvl9pPr lvl="8" algn="r">
              <a:buNone/>
              <a:defRPr sz="11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gb736a8f4b3_0_0"/>
          <p:cNvPicPr preferRelativeResize="0"/>
          <p:nvPr/>
        </p:nvPicPr>
        <p:blipFill rotWithShape="1">
          <a:blip r:embed="rId1">
            <a:alphaModFix/>
          </a:blip>
          <a:srcRect b="0" l="0" r="0" t="0"/>
          <a:stretch/>
        </p:blipFill>
        <p:spPr>
          <a:xfrm>
            <a:off x="7223760" y="3523680"/>
            <a:ext cx="2468881" cy="1688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Ihor-Horchynskyi/salesforce-code-style/wiki" TargetMode="External"/><Relationship Id="rId4" Type="http://schemas.openxmlformats.org/officeDocument/2006/relationships/hyperlink" Target="https://github.com/Ihor-Horchynskyi/salesforce-code-style/wiki/Useful-pluigs-for-VS-Code#uncrustif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drive.google.com/file/d/1RqGKLS0tawtslOQ2JvSP7nL40LxjR2iB/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7" name="Shape 57"/>
        <p:cNvGrpSpPr/>
        <p:nvPr/>
      </p:nvGrpSpPr>
      <p:grpSpPr>
        <a:xfrm>
          <a:off x="0" y="0"/>
          <a:ext cx="0" cy="0"/>
          <a:chOff x="0" y="0"/>
          <a:chExt cx="0" cy="0"/>
        </a:xfrm>
      </p:grpSpPr>
      <p:sp>
        <p:nvSpPr>
          <p:cNvPr id="58" name="Google Shape;58;p1"/>
          <p:cNvSpPr txBox="1"/>
          <p:nvPr/>
        </p:nvSpPr>
        <p:spPr>
          <a:xfrm>
            <a:off x="574075" y="2048505"/>
            <a:ext cx="9071700" cy="946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EFEFEF"/>
                </a:solidFill>
                <a:latin typeface="Arial"/>
                <a:ea typeface="Arial"/>
                <a:cs typeface="Arial"/>
                <a:sym typeface="Arial"/>
              </a:rPr>
              <a:t>Code style:</a:t>
            </a:r>
            <a:endParaRPr b="0" i="0" sz="4400" u="none" cap="none" strike="noStrike">
              <a:solidFill>
                <a:srgbClr val="EFEFEF"/>
              </a:solidFill>
              <a:latin typeface="Arial"/>
              <a:ea typeface="Arial"/>
              <a:cs typeface="Arial"/>
              <a:sym typeface="Arial"/>
            </a:endParaRPr>
          </a:p>
        </p:txBody>
      </p:sp>
      <p:sp>
        <p:nvSpPr>
          <p:cNvPr id="59" name="Google Shape;59;p1"/>
          <p:cNvSpPr txBox="1"/>
          <p:nvPr/>
        </p:nvSpPr>
        <p:spPr>
          <a:xfrm>
            <a:off x="2189632" y="2774095"/>
            <a:ext cx="5986200" cy="989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3200" u="none" cap="none" strike="noStrike">
                <a:solidFill>
                  <a:srgbClr val="F3F3F3"/>
                </a:solidFill>
                <a:latin typeface="Arial"/>
                <a:ea typeface="Arial"/>
                <a:cs typeface="Arial"/>
                <a:sym typeface="Arial"/>
              </a:rPr>
              <a:t>Why is </a:t>
            </a:r>
            <a:r>
              <a:rPr lang="en-US" sz="3200">
                <a:solidFill>
                  <a:srgbClr val="F3F3F3"/>
                </a:solidFill>
              </a:rPr>
              <a:t>it</a:t>
            </a:r>
            <a:r>
              <a:rPr b="0" i="0" lang="en-US" sz="3200" u="none" cap="none" strike="noStrike">
                <a:solidFill>
                  <a:srgbClr val="F3F3F3"/>
                </a:solidFill>
                <a:latin typeface="Arial"/>
                <a:ea typeface="Arial"/>
                <a:cs typeface="Arial"/>
                <a:sym typeface="Arial"/>
              </a:rPr>
              <a:t> important?</a:t>
            </a:r>
            <a:endParaRPr b="0" i="0" sz="3200" u="none" cap="none" strike="noStrike">
              <a:solidFill>
                <a:srgbClr val="F3F3F3"/>
              </a:solidFill>
              <a:latin typeface="Arial"/>
              <a:ea typeface="Arial"/>
              <a:cs typeface="Arial"/>
              <a:sym typeface="Arial"/>
            </a:endParaRPr>
          </a:p>
        </p:txBody>
      </p:sp>
      <p:pic>
        <p:nvPicPr>
          <p:cNvPr id="60" name="Google Shape;60;p1"/>
          <p:cNvPicPr preferRelativeResize="0"/>
          <p:nvPr/>
        </p:nvPicPr>
        <p:blipFill rotWithShape="1">
          <a:blip r:embed="rId3">
            <a:alphaModFix/>
          </a:blip>
          <a:srcRect b="0" l="0" r="0" t="0"/>
          <a:stretch/>
        </p:blipFill>
        <p:spPr>
          <a:xfrm>
            <a:off x="2804848" y="240640"/>
            <a:ext cx="4610160" cy="1390320"/>
          </a:xfrm>
          <a:prstGeom prst="rect">
            <a:avLst/>
          </a:prstGeom>
          <a:noFill/>
          <a:ln>
            <a:noFill/>
          </a:ln>
        </p:spPr>
      </p:pic>
      <p:cxnSp>
        <p:nvCxnSpPr>
          <p:cNvPr id="61" name="Google Shape;61;p1"/>
          <p:cNvCxnSpPr/>
          <p:nvPr/>
        </p:nvCxnSpPr>
        <p:spPr>
          <a:xfrm>
            <a:off x="2018025" y="2995000"/>
            <a:ext cx="6329400" cy="1410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19" name="Shape 119"/>
        <p:cNvGrpSpPr/>
        <p:nvPr/>
      </p:nvGrpSpPr>
      <p:grpSpPr>
        <a:xfrm>
          <a:off x="0" y="0"/>
          <a:ext cx="0" cy="0"/>
          <a:chOff x="0" y="0"/>
          <a:chExt cx="0" cy="0"/>
        </a:xfrm>
      </p:grpSpPr>
      <p:sp>
        <p:nvSpPr>
          <p:cNvPr id="120" name="Google Shape;120;p10"/>
          <p:cNvSpPr txBox="1"/>
          <p:nvPr/>
        </p:nvSpPr>
        <p:spPr>
          <a:xfrm>
            <a:off x="504488" y="56705"/>
            <a:ext cx="9071700" cy="4249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3200" u="none" cap="none" strike="noStrike">
                <a:solidFill>
                  <a:srgbClr val="F3F3F3"/>
                </a:solidFill>
                <a:latin typeface="Arial"/>
                <a:ea typeface="Arial"/>
                <a:cs typeface="Arial"/>
                <a:sym typeface="Arial"/>
              </a:rPr>
              <a:t>Example 2</a:t>
            </a:r>
            <a:endParaRPr b="0" i="0" sz="3200" u="none" cap="none" strike="noStrike">
              <a:solidFill>
                <a:srgbClr val="F3F3F3"/>
              </a:solidFill>
              <a:latin typeface="Arial"/>
              <a:ea typeface="Arial"/>
              <a:cs typeface="Arial"/>
              <a:sym typeface="Arial"/>
            </a:endParaRPr>
          </a:p>
        </p:txBody>
      </p:sp>
      <p:graphicFrame>
        <p:nvGraphicFramePr>
          <p:cNvPr id="121" name="Google Shape;121;p10"/>
          <p:cNvGraphicFramePr/>
          <p:nvPr/>
        </p:nvGraphicFramePr>
        <p:xfrm>
          <a:off x="504490" y="505655"/>
          <a:ext cx="3000000" cy="3000000"/>
        </p:xfrm>
        <a:graphic>
          <a:graphicData uri="http://schemas.openxmlformats.org/drawingml/2006/table">
            <a:tbl>
              <a:tblPr>
                <a:noFill/>
                <a:tableStyleId>{7EBC8492-82E2-40D9-B82D-015791BD0492}</a:tableStyleId>
              </a:tblPr>
              <a:tblGrid>
                <a:gridCol w="8886950"/>
              </a:tblGrid>
              <a:tr h="719650">
                <a:tc>
                  <a:txBody>
                    <a:bodyPr/>
                    <a:lstStyle/>
                    <a:p>
                      <a:pPr indent="0" lvl="0" marL="0" marR="0" rtl="0" algn="l">
                        <a:spcBef>
                          <a:spcPts val="0"/>
                        </a:spcBef>
                        <a:spcAft>
                          <a:spcPts val="0"/>
                        </a:spcAft>
                        <a:buNone/>
                      </a:pPr>
                      <a:r>
                        <a:rPr b="0" lang="en-US" sz="800" strike="noStrike">
                          <a:latin typeface="Arial"/>
                          <a:ea typeface="Arial"/>
                          <a:cs typeface="Arial"/>
                          <a:sym typeface="Arial"/>
                        </a:rPr>
                        <a:t>/*</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Test class proving a concept of good styling and readability of code</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class HelloWorldHelper{</a:t>
                      </a:r>
                      <a:endParaRPr b="0" sz="800" strike="noStrike">
                        <a:latin typeface="Arial"/>
                        <a:ea typeface="Arial"/>
                        <a:cs typeface="Arial"/>
                        <a:sym typeface="Arial"/>
                      </a:endParaRPr>
                    </a:p>
                    <a:p>
                      <a:pPr indent="0" lvl="0" marL="0" marR="0" rtl="0" algn="l">
                        <a:spcBef>
                          <a:spcPts val="0"/>
                        </a:spcBef>
                        <a:spcAft>
                          <a:spcPts val="0"/>
                        </a:spcAft>
                        <a:buNone/>
                      </a:pPr>
                      <a:r>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public static final String helloWorldTemplatePhrase = 'Hello, {0}{1}';</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public static final String excl</a:t>
                      </a:r>
                      <a:r>
                        <a:rPr lang="en-US" sz="800"/>
                        <a:t>a</a:t>
                      </a:r>
                      <a:r>
                        <a:rPr b="0" lang="en-US" sz="800" strike="noStrike">
                          <a:latin typeface="Arial"/>
                          <a:ea typeface="Arial"/>
                          <a:cs typeface="Arial"/>
                          <a:sym typeface="Arial"/>
                        </a:rPr>
                        <a:t>mationMarkSymbol = '!';</a:t>
                      </a:r>
                      <a:endParaRPr b="0" sz="800" strike="noStrike">
                        <a:latin typeface="Arial"/>
                        <a:ea typeface="Arial"/>
                        <a:cs typeface="Arial"/>
                        <a:sym typeface="Arial"/>
                      </a:endParaRPr>
                    </a:p>
                    <a:p>
                      <a:pPr indent="0" lvl="0" marL="0" marR="0" rtl="0" algn="l">
                        <a:spcBef>
                          <a:spcPts val="0"/>
                        </a:spcBef>
                        <a:spcAft>
                          <a:spcPts val="0"/>
                        </a:spcAft>
                        <a:buNone/>
                      </a:pPr>
                      <a:r>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private String currentExecuteStage;</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private String currentUserName;</a:t>
                      </a:r>
                      <a:endParaRPr b="0" sz="800" strike="noStrike">
                        <a:latin typeface="Arial"/>
                        <a:ea typeface="Arial"/>
                        <a:cs typeface="Arial"/>
                        <a:sym typeface="Arial"/>
                      </a:endParaRPr>
                    </a:p>
                    <a:p>
                      <a:pPr indent="0" lvl="0" marL="0" marR="0" rtl="0" algn="l">
                        <a:spcBef>
                          <a:spcPts val="0"/>
                        </a:spcBef>
                        <a:spcAft>
                          <a:spcPts val="0"/>
                        </a:spcAft>
                        <a:buNone/>
                      </a:pPr>
                      <a:r>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public HelloWorldHelper(){</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if(this.currentExecuteStage == null)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this.currentExecuteStage = 'Init stage';</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 else{</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this.currentExecuteStage = 'Re-initialized';</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a:t>
                      </a:r>
                      <a:endParaRPr b="0" sz="800" strike="noStrike">
                        <a:latin typeface="Arial"/>
                        <a:ea typeface="Arial"/>
                        <a:cs typeface="Arial"/>
                        <a:sym typeface="Arial"/>
                      </a:endParaRPr>
                    </a:p>
                    <a:p>
                      <a:pPr indent="0" lvl="0" marL="0" marR="0" rtl="0" algn="l">
                        <a:spcBef>
                          <a:spcPts val="0"/>
                        </a:spcBef>
                        <a:spcAft>
                          <a:spcPts val="0"/>
                        </a:spcAft>
                        <a:buNone/>
                      </a:pPr>
                      <a:r>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System.debug('HelloWorldHelper constructor initialized');</a:t>
                      </a:r>
                      <a:endParaRPr b="0" sz="800" strike="noStrike">
                        <a:latin typeface="Arial"/>
                        <a:ea typeface="Arial"/>
                        <a:cs typeface="Arial"/>
                        <a:sym typeface="Arial"/>
                      </a:endParaRPr>
                    </a:p>
                    <a:p>
                      <a:pPr indent="0" lvl="0" marL="0" marR="0" rtl="0" algn="l">
                        <a:spcBef>
                          <a:spcPts val="0"/>
                        </a:spcBef>
                        <a:spcAft>
                          <a:spcPts val="0"/>
                        </a:spcAft>
                        <a:buNone/>
                      </a:pPr>
                      <a:r>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fetchSalesforceUserName();</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a:t>
                      </a:r>
                      <a:endParaRPr b="0" sz="800" strike="noStrike">
                        <a:latin typeface="Arial"/>
                        <a:ea typeface="Arial"/>
                        <a:cs typeface="Arial"/>
                        <a:sym typeface="Arial"/>
                      </a:endParaRPr>
                    </a:p>
                    <a:p>
                      <a:pPr indent="0" lvl="0" marL="0" marR="0" rtl="0" algn="l">
                        <a:spcBef>
                          <a:spcPts val="0"/>
                        </a:spcBef>
                        <a:spcAft>
                          <a:spcPts val="0"/>
                        </a:spcAft>
                        <a:buNone/>
                      </a:pPr>
                      <a:r>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private String getHelloPhrase(){</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String helloPhrase = String.format(helloWorldTemplatePhrase, new List&lt;String&gt;{currentUserName, </a:t>
                      </a:r>
                      <a:r>
                        <a:rPr lang="en-US" sz="800"/>
                        <a:t>exclamationMarkSymbol</a:t>
                      </a:r>
                      <a:r>
                        <a:rPr b="0" lang="en-US" sz="800" strike="noStrike">
                          <a:latin typeface="Arial"/>
                          <a:ea typeface="Arial"/>
                          <a:cs typeface="Arial"/>
                          <a:sym typeface="Arial"/>
                        </a:rPr>
                        <a:t>});</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return helloPhrase;</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a:t>
                      </a:r>
                      <a:endParaRPr b="0" sz="800" strike="noStrike">
                        <a:latin typeface="Arial"/>
                        <a:ea typeface="Arial"/>
                        <a:cs typeface="Arial"/>
                        <a:sym typeface="Arial"/>
                      </a:endParaRPr>
                    </a:p>
                    <a:p>
                      <a:pPr indent="0" lvl="0" marL="0" marR="0" rtl="0" algn="l">
                        <a:spcBef>
                          <a:spcPts val="0"/>
                        </a:spcBef>
                        <a:spcAft>
                          <a:spcPts val="0"/>
                        </a:spcAft>
                        <a:buNone/>
                      </a:pPr>
                      <a:r>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public printHelloWorldTemplateToConsole(){</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this.currentExecuteStage = 'Printing hello World template to console using extra long and unnecessary detailed string ' +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'that is longer than 150 symbols and I don't even have an intent to wrap it to for the monitor and make someone's ' +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'life easier while reading it';</a:t>
                      </a:r>
                      <a:endParaRPr b="0" sz="800" strike="noStrike">
                        <a:latin typeface="Arial"/>
                        <a:ea typeface="Arial"/>
                        <a:cs typeface="Arial"/>
                        <a:sym typeface="Arial"/>
                      </a:endParaRPr>
                    </a:p>
                    <a:p>
                      <a:pPr indent="0" lvl="0" marL="0" marR="0" rtl="0" algn="l">
                        <a:spcBef>
                          <a:spcPts val="0"/>
                        </a:spcBef>
                        <a:spcAft>
                          <a:spcPts val="0"/>
                        </a:spcAft>
                        <a:buNone/>
                      </a:pPr>
                      <a:r>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System.debug(getHelloPhrase());</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a:t>
                      </a:r>
                      <a:endParaRPr b="0" sz="800" strike="noStrike">
                        <a:latin typeface="Arial"/>
                        <a:ea typeface="Arial"/>
                        <a:cs typeface="Arial"/>
                        <a:sym typeface="Arial"/>
                      </a:endParaRPr>
                    </a:p>
                    <a:p>
                      <a:pPr indent="0" lvl="0" marL="0" marR="0" rtl="0" algn="l">
                        <a:spcBef>
                          <a:spcPts val="0"/>
                        </a:spcBef>
                        <a:spcAft>
                          <a:spcPts val="0"/>
                        </a:spcAft>
                        <a:buNone/>
                      </a:pPr>
                      <a:r>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public void fetchSalesforceUserName(){</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currentUserName = UserInfo.getFirstName();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	}</a:t>
                      </a:r>
                      <a:endParaRPr b="0" sz="800" strike="noStrike">
                        <a:latin typeface="Arial"/>
                        <a:ea typeface="Arial"/>
                        <a:cs typeface="Arial"/>
                        <a:sym typeface="Arial"/>
                      </a:endParaRPr>
                    </a:p>
                    <a:p>
                      <a:pPr indent="0" lvl="0" marL="0" marR="0" rtl="0" algn="l">
                        <a:spcBef>
                          <a:spcPts val="0"/>
                        </a:spcBef>
                        <a:spcAft>
                          <a:spcPts val="0"/>
                        </a:spcAft>
                        <a:buNone/>
                      </a:pPr>
                      <a:r>
                        <a:rPr b="0" lang="en-US" sz="800" strike="noStrike">
                          <a:latin typeface="Arial"/>
                          <a:ea typeface="Arial"/>
                          <a:cs typeface="Arial"/>
                          <a:sym typeface="Arial"/>
                        </a:rPr>
                        <a:t>}</a:t>
                      </a:r>
                      <a:endParaRPr b="0" sz="800" strike="noStrike">
                        <a:latin typeface="Arial"/>
                        <a:ea typeface="Arial"/>
                        <a:cs typeface="Arial"/>
                        <a:sym typeface="Arial"/>
                      </a:endParaRPr>
                    </a:p>
                  </a:txBody>
                  <a:tcPr marT="45725" marB="45725" marR="90000"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alpha val="60340"/>
                      </a:srgbClr>
                    </a:solidFill>
                  </a:tcPr>
                </a:tc>
              </a:tr>
            </a:tbl>
          </a:graphicData>
        </a:graphic>
      </p:graphicFrame>
      <p:sp>
        <p:nvSpPr>
          <p:cNvPr id="122" name="Google Shape;122;p10"/>
          <p:cNvSpPr txBox="1"/>
          <p:nvPr/>
        </p:nvSpPr>
        <p:spPr>
          <a:xfrm>
            <a:off x="342800" y="150800"/>
            <a:ext cx="40374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26" name="Shape 126"/>
        <p:cNvGrpSpPr/>
        <p:nvPr/>
      </p:nvGrpSpPr>
      <p:grpSpPr>
        <a:xfrm>
          <a:off x="0" y="0"/>
          <a:ext cx="0" cy="0"/>
          <a:chOff x="0" y="0"/>
          <a:chExt cx="0" cy="0"/>
        </a:xfrm>
      </p:grpSpPr>
      <p:sp>
        <p:nvSpPr>
          <p:cNvPr id="127" name="Google Shape;127;gb736a8f4b3_0_91"/>
          <p:cNvSpPr txBox="1"/>
          <p:nvPr/>
        </p:nvSpPr>
        <p:spPr>
          <a:xfrm>
            <a:off x="504000" y="365760"/>
            <a:ext cx="9071700" cy="4249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3000" u="none" cap="none" strike="noStrike">
              <a:solidFill>
                <a:srgbClr val="F3F3F3"/>
              </a:solidFill>
              <a:latin typeface="Arial"/>
              <a:ea typeface="Arial"/>
              <a:cs typeface="Arial"/>
              <a:sym typeface="Arial"/>
            </a:endParaRPr>
          </a:p>
        </p:txBody>
      </p:sp>
      <p:sp>
        <p:nvSpPr>
          <p:cNvPr id="128" name="Google Shape;128;gb736a8f4b3_0_91"/>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lang="en-US"/>
              <a:t>The benefits of </a:t>
            </a:r>
            <a:r>
              <a:rPr lang="en-US">
                <a:solidFill>
                  <a:srgbClr val="4A86E8"/>
                </a:solidFill>
              </a:rPr>
              <a:t>code style</a:t>
            </a:r>
            <a:r>
              <a:rPr lang="en-US"/>
              <a:t>:</a:t>
            </a:r>
            <a:endParaRPr i="1"/>
          </a:p>
        </p:txBody>
      </p:sp>
      <p:sp>
        <p:nvSpPr>
          <p:cNvPr id="129" name="Google Shape;129;gb736a8f4b3_0_91"/>
          <p:cNvSpPr txBox="1"/>
          <p:nvPr>
            <p:ph idx="1" type="body"/>
          </p:nvPr>
        </p:nvSpPr>
        <p:spPr>
          <a:xfrm>
            <a:off x="343625" y="1097050"/>
            <a:ext cx="9393300" cy="4177500"/>
          </a:xfrm>
          <a:prstGeom prst="rect">
            <a:avLst/>
          </a:prstGeom>
        </p:spPr>
        <p:txBody>
          <a:bodyPr anchorCtr="0" anchor="t" bIns="100800" lIns="100800" spcFirstLastPara="1" rIns="100800" wrap="square" tIns="100800">
            <a:noAutofit/>
          </a:bodyPr>
          <a:lstStyle/>
          <a:p>
            <a:pPr indent="0" lvl="0" marL="0" marR="38100" rtl="0" algn="l">
              <a:lnSpc>
                <a:spcPct val="128571"/>
              </a:lnSpc>
              <a:spcBef>
                <a:spcPts val="0"/>
              </a:spcBef>
              <a:spcAft>
                <a:spcPts val="0"/>
              </a:spcAft>
              <a:buNone/>
            </a:pPr>
            <a:r>
              <a:rPr lang="en-US" sz="2100">
                <a:solidFill>
                  <a:srgbClr val="FFFFF4"/>
                </a:solidFill>
                <a:highlight>
                  <a:srgbClr val="2E302F"/>
                </a:highlight>
              </a:rPr>
              <a:t>1. Provides linear development of the project and does not affect the size of the code base</a:t>
            </a:r>
            <a:endParaRPr sz="2100">
              <a:solidFill>
                <a:srgbClr val="FFFFF4"/>
              </a:solidFill>
              <a:highlight>
                <a:srgbClr val="2E302F"/>
              </a:highlight>
            </a:endParaRPr>
          </a:p>
          <a:p>
            <a:pPr indent="0" lvl="0" marL="0" marR="38100" rtl="0" algn="l">
              <a:lnSpc>
                <a:spcPct val="128571"/>
              </a:lnSpc>
              <a:spcBef>
                <a:spcPts val="0"/>
              </a:spcBef>
              <a:spcAft>
                <a:spcPts val="0"/>
              </a:spcAft>
              <a:buNone/>
            </a:pPr>
            <a:r>
              <a:t/>
            </a:r>
            <a:endParaRPr sz="2100">
              <a:solidFill>
                <a:srgbClr val="FFFFF4"/>
              </a:solidFill>
              <a:highlight>
                <a:srgbClr val="2E302F"/>
              </a:highlight>
            </a:endParaRPr>
          </a:p>
          <a:p>
            <a:pPr indent="0" lvl="0" marL="0" marR="38100" rtl="0" algn="l">
              <a:lnSpc>
                <a:spcPct val="128571"/>
              </a:lnSpc>
              <a:spcBef>
                <a:spcPts val="0"/>
              </a:spcBef>
              <a:spcAft>
                <a:spcPts val="0"/>
              </a:spcAft>
              <a:buNone/>
            </a:pPr>
            <a:r>
              <a:rPr lang="en-US" sz="2100">
                <a:solidFill>
                  <a:srgbClr val="FFFFF4"/>
                </a:solidFill>
                <a:highlight>
                  <a:srgbClr val="2E302F"/>
                </a:highlight>
              </a:rPr>
              <a:t>2. Significantly speeds up the adaptation process for new programmers</a:t>
            </a:r>
            <a:endParaRPr sz="2100">
              <a:solidFill>
                <a:srgbClr val="FFFFF4"/>
              </a:solidFill>
              <a:highlight>
                <a:srgbClr val="2E302F"/>
              </a:highlight>
            </a:endParaRPr>
          </a:p>
          <a:p>
            <a:pPr indent="0" lvl="0" marL="0" marR="38100" rtl="0" algn="l">
              <a:lnSpc>
                <a:spcPct val="128571"/>
              </a:lnSpc>
              <a:spcBef>
                <a:spcPts val="0"/>
              </a:spcBef>
              <a:spcAft>
                <a:spcPts val="0"/>
              </a:spcAft>
              <a:buNone/>
            </a:pPr>
            <a:r>
              <a:t/>
            </a:r>
            <a:endParaRPr sz="2100">
              <a:solidFill>
                <a:srgbClr val="FFFFF4"/>
              </a:solidFill>
              <a:highlight>
                <a:srgbClr val="2E302F"/>
              </a:highlight>
            </a:endParaRPr>
          </a:p>
          <a:p>
            <a:pPr indent="0" lvl="0" marL="0" rtl="0" algn="l">
              <a:spcBef>
                <a:spcPts val="0"/>
              </a:spcBef>
              <a:spcAft>
                <a:spcPts val="0"/>
              </a:spcAft>
              <a:buNone/>
            </a:pPr>
            <a:r>
              <a:rPr lang="en-US" sz="2100">
                <a:solidFill>
                  <a:srgbClr val="FFFFF4"/>
                </a:solidFill>
                <a:highlight>
                  <a:srgbClr val="2E302F"/>
                </a:highlight>
              </a:rPr>
              <a:t>3. Removes dependencies on individualities</a:t>
            </a:r>
            <a:endParaRPr sz="2100">
              <a:solidFill>
                <a:srgbClr val="FFFFF4"/>
              </a:solidFill>
              <a:highlight>
                <a:srgbClr val="2E302F"/>
              </a:highlight>
            </a:endParaRPr>
          </a:p>
          <a:p>
            <a:pPr indent="0" lvl="0" marL="0" rtl="0" algn="just">
              <a:spcBef>
                <a:spcPts val="1800"/>
              </a:spcBef>
              <a:spcAft>
                <a:spcPts val="1800"/>
              </a:spcAft>
              <a:buNone/>
            </a:pPr>
            <a:r>
              <a:t/>
            </a:r>
            <a:endParaRPr sz="3000">
              <a:solidFill>
                <a:srgbClr val="F3F3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33" name="Shape 133"/>
        <p:cNvGrpSpPr/>
        <p:nvPr/>
      </p:nvGrpSpPr>
      <p:grpSpPr>
        <a:xfrm>
          <a:off x="0" y="0"/>
          <a:ext cx="0" cy="0"/>
          <a:chOff x="0" y="0"/>
          <a:chExt cx="0" cy="0"/>
        </a:xfrm>
      </p:grpSpPr>
      <p:sp>
        <p:nvSpPr>
          <p:cNvPr id="134" name="Google Shape;134;gb736a8f4b3_0_97"/>
          <p:cNvSpPr txBox="1"/>
          <p:nvPr/>
        </p:nvSpPr>
        <p:spPr>
          <a:xfrm>
            <a:off x="504000" y="365760"/>
            <a:ext cx="9071700" cy="4249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3000" u="none" cap="none" strike="noStrike">
              <a:solidFill>
                <a:srgbClr val="F3F3F3"/>
              </a:solidFill>
              <a:latin typeface="Arial"/>
              <a:ea typeface="Arial"/>
              <a:cs typeface="Arial"/>
              <a:sym typeface="Arial"/>
            </a:endParaRPr>
          </a:p>
        </p:txBody>
      </p:sp>
      <p:sp>
        <p:nvSpPr>
          <p:cNvPr id="135" name="Google Shape;135;gb736a8f4b3_0_97"/>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lang="en-US"/>
              <a:t>The benefits of </a:t>
            </a:r>
            <a:r>
              <a:rPr lang="en-US">
                <a:solidFill>
                  <a:srgbClr val="4A86E8"/>
                </a:solidFill>
              </a:rPr>
              <a:t>code style</a:t>
            </a:r>
            <a:r>
              <a:rPr lang="en-US"/>
              <a:t>:</a:t>
            </a:r>
            <a:endParaRPr i="1"/>
          </a:p>
        </p:txBody>
      </p:sp>
      <p:sp>
        <p:nvSpPr>
          <p:cNvPr id="136" name="Google Shape;136;gb736a8f4b3_0_97"/>
          <p:cNvSpPr txBox="1"/>
          <p:nvPr>
            <p:ph idx="1" type="body"/>
          </p:nvPr>
        </p:nvSpPr>
        <p:spPr>
          <a:xfrm>
            <a:off x="343625" y="1097050"/>
            <a:ext cx="9393300" cy="4177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lang="en-US" sz="2100">
                <a:solidFill>
                  <a:srgbClr val="FFFFF4"/>
                </a:solidFill>
                <a:highlight>
                  <a:srgbClr val="2E302F"/>
                </a:highlight>
              </a:rPr>
              <a:t>4. Minimizes the mental blocking effect when learning a new code</a:t>
            </a:r>
            <a:endParaRPr sz="2100">
              <a:solidFill>
                <a:srgbClr val="FFFFF4"/>
              </a:solidFill>
              <a:highlight>
                <a:srgbClr val="2E302F"/>
              </a:highlight>
            </a:endParaRPr>
          </a:p>
          <a:p>
            <a:pPr indent="0" lvl="0" marL="0" rtl="0" algn="l">
              <a:spcBef>
                <a:spcPts val="1800"/>
              </a:spcBef>
              <a:spcAft>
                <a:spcPts val="0"/>
              </a:spcAft>
              <a:buNone/>
            </a:pPr>
            <a:r>
              <a:rPr lang="en-US" sz="2100">
                <a:solidFill>
                  <a:srgbClr val="FFFFF4"/>
                </a:solidFill>
                <a:highlight>
                  <a:srgbClr val="2E302F"/>
                </a:highlight>
              </a:rPr>
              <a:t>5. Minimizes reputation losses</a:t>
            </a:r>
            <a:endParaRPr sz="2100">
              <a:solidFill>
                <a:srgbClr val="FFFFF4"/>
              </a:solidFill>
              <a:highlight>
                <a:srgbClr val="2E302F"/>
              </a:highlight>
            </a:endParaRPr>
          </a:p>
          <a:p>
            <a:pPr indent="0" lvl="0" marL="0" rtl="0" algn="l">
              <a:spcBef>
                <a:spcPts val="1800"/>
              </a:spcBef>
              <a:spcAft>
                <a:spcPts val="1800"/>
              </a:spcAft>
              <a:buNone/>
            </a:pPr>
            <a:r>
              <a:rPr lang="en-US" sz="2100">
                <a:solidFill>
                  <a:srgbClr val="FFFFF4"/>
                </a:solidFill>
                <a:highlight>
                  <a:srgbClr val="2E302F"/>
                </a:highlight>
              </a:rPr>
              <a:t>6. Forms and fosters a development culture</a:t>
            </a:r>
            <a:endParaRPr sz="2100">
              <a:solidFill>
                <a:srgbClr val="FFFFF4"/>
              </a:solidFill>
              <a:highlight>
                <a:srgbClr val="2E302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ae5ea820a6_0_0"/>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i="1" lang="en-US"/>
              <a:t>“What could go wrong?”</a:t>
            </a:r>
            <a:endParaRPr i="1"/>
          </a:p>
        </p:txBody>
      </p:sp>
      <p:pic>
        <p:nvPicPr>
          <p:cNvPr id="142" name="Google Shape;142;gae5ea820a6_0_0"/>
          <p:cNvPicPr preferRelativeResize="0"/>
          <p:nvPr/>
        </p:nvPicPr>
        <p:blipFill rotWithShape="1">
          <a:blip r:embed="rId3">
            <a:alphaModFix/>
          </a:blip>
          <a:srcRect b="9696" l="0" r="0" t="9696"/>
          <a:stretch/>
        </p:blipFill>
        <p:spPr>
          <a:xfrm>
            <a:off x="1828750" y="904825"/>
            <a:ext cx="6245351" cy="4368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ae5ea820a6_0_6"/>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i="1" lang="en-US"/>
              <a:t>“What could go wrong?”</a:t>
            </a:r>
            <a:endParaRPr i="1"/>
          </a:p>
        </p:txBody>
      </p:sp>
      <p:pic>
        <p:nvPicPr>
          <p:cNvPr id="148" name="Google Shape;148;gae5ea820a6_0_6"/>
          <p:cNvPicPr preferRelativeResize="0"/>
          <p:nvPr/>
        </p:nvPicPr>
        <p:blipFill>
          <a:blip r:embed="rId3">
            <a:alphaModFix/>
          </a:blip>
          <a:stretch>
            <a:fillRect/>
          </a:stretch>
        </p:blipFill>
        <p:spPr>
          <a:xfrm>
            <a:off x="2269200" y="960901"/>
            <a:ext cx="5364947" cy="4460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b7ad40770b_0_0"/>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i="1" lang="en-US"/>
              <a:t>“What could go wrong?”</a:t>
            </a:r>
            <a:endParaRPr i="1"/>
          </a:p>
        </p:txBody>
      </p:sp>
      <p:pic>
        <p:nvPicPr>
          <p:cNvPr id="154" name="Google Shape;154;gb7ad40770b_0_0"/>
          <p:cNvPicPr preferRelativeResize="0"/>
          <p:nvPr/>
        </p:nvPicPr>
        <p:blipFill>
          <a:blip r:embed="rId3">
            <a:alphaModFix/>
          </a:blip>
          <a:stretch>
            <a:fillRect/>
          </a:stretch>
        </p:blipFill>
        <p:spPr>
          <a:xfrm>
            <a:off x="760675" y="904826"/>
            <a:ext cx="8729036" cy="44609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b7ad40770b_0_6"/>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i="1" lang="en-US"/>
              <a:t>“What could go wrong?”</a:t>
            </a:r>
            <a:endParaRPr i="1"/>
          </a:p>
        </p:txBody>
      </p:sp>
      <p:pic>
        <p:nvPicPr>
          <p:cNvPr id="160" name="Google Shape;160;gb7ad40770b_0_6"/>
          <p:cNvPicPr preferRelativeResize="0"/>
          <p:nvPr/>
        </p:nvPicPr>
        <p:blipFill>
          <a:blip r:embed="rId3">
            <a:alphaModFix/>
          </a:blip>
          <a:stretch>
            <a:fillRect/>
          </a:stretch>
        </p:blipFill>
        <p:spPr>
          <a:xfrm>
            <a:off x="909375" y="847701"/>
            <a:ext cx="7815106" cy="446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b7ad40770b_0_13"/>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i="1" lang="en-US"/>
              <a:t>“What could go wrong?”</a:t>
            </a:r>
            <a:endParaRPr i="1"/>
          </a:p>
        </p:txBody>
      </p:sp>
      <p:pic>
        <p:nvPicPr>
          <p:cNvPr id="166" name="Google Shape;166;gb7ad40770b_0_13"/>
          <p:cNvPicPr preferRelativeResize="0"/>
          <p:nvPr/>
        </p:nvPicPr>
        <p:blipFill>
          <a:blip r:embed="rId3">
            <a:alphaModFix/>
          </a:blip>
          <a:stretch>
            <a:fillRect/>
          </a:stretch>
        </p:blipFill>
        <p:spPr>
          <a:xfrm>
            <a:off x="898937" y="949075"/>
            <a:ext cx="8282776" cy="2839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e5ea820a6_0_13"/>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lang="en-US"/>
              <a:t>Inspired by:</a:t>
            </a:r>
            <a:endParaRPr/>
          </a:p>
        </p:txBody>
      </p:sp>
      <p:sp>
        <p:nvSpPr>
          <p:cNvPr id="172" name="Google Shape;172;gae5ea820a6_0_13"/>
          <p:cNvSpPr txBox="1"/>
          <p:nvPr>
            <p:ph idx="1" type="body"/>
          </p:nvPr>
        </p:nvSpPr>
        <p:spPr>
          <a:xfrm>
            <a:off x="343625" y="1097050"/>
            <a:ext cx="9393300" cy="4177500"/>
          </a:xfrm>
          <a:prstGeom prst="rect">
            <a:avLst/>
          </a:prstGeom>
        </p:spPr>
        <p:txBody>
          <a:bodyPr anchorCtr="0" anchor="t" bIns="100800" lIns="100800" spcFirstLastPara="1" rIns="100800" wrap="square" tIns="100800">
            <a:noAutofit/>
          </a:bodyPr>
          <a:lstStyle/>
          <a:p>
            <a:pPr indent="-355600" lvl="0" marL="457200" rtl="0" algn="l">
              <a:lnSpc>
                <a:spcPct val="195652"/>
              </a:lnSpc>
              <a:spcBef>
                <a:spcPts val="1300"/>
              </a:spcBef>
              <a:spcAft>
                <a:spcPts val="0"/>
              </a:spcAft>
              <a:buClr>
                <a:srgbClr val="FFFFFD"/>
              </a:buClr>
              <a:buSzPts val="2000"/>
              <a:buFont typeface="Georgia"/>
              <a:buChar char="●"/>
            </a:pPr>
            <a:r>
              <a:rPr i="1" lang="en-US">
                <a:solidFill>
                  <a:srgbClr val="FFFFFD"/>
                </a:solidFill>
                <a:highlight>
                  <a:srgbClr val="212322"/>
                </a:highlight>
                <a:latin typeface="Georgia"/>
                <a:ea typeface="Georgia"/>
                <a:cs typeface="Georgia"/>
                <a:sym typeface="Georgia"/>
              </a:rPr>
              <a:t>“How Do You Define “Good Code”?” by Eran Kampf, Jun 26, 2008</a:t>
            </a:r>
            <a:endParaRPr i="1">
              <a:solidFill>
                <a:srgbClr val="FFFFFD"/>
              </a:solidFill>
              <a:highlight>
                <a:srgbClr val="212322"/>
              </a:highlight>
              <a:latin typeface="Georgia"/>
              <a:ea typeface="Georgia"/>
              <a:cs typeface="Georgia"/>
              <a:sym typeface="Georgia"/>
            </a:endParaRPr>
          </a:p>
          <a:p>
            <a:pPr indent="-355600" lvl="0" marL="457200" rtl="0" algn="l">
              <a:lnSpc>
                <a:spcPct val="195652"/>
              </a:lnSpc>
              <a:spcBef>
                <a:spcPts val="0"/>
              </a:spcBef>
              <a:spcAft>
                <a:spcPts val="0"/>
              </a:spcAft>
              <a:buClr>
                <a:srgbClr val="FFFFFD"/>
              </a:buClr>
              <a:buSzPts val="2000"/>
              <a:buFont typeface="Georgia"/>
              <a:buChar char="●"/>
            </a:pPr>
            <a:r>
              <a:rPr i="1" lang="en-US">
                <a:solidFill>
                  <a:srgbClr val="FFFFFD"/>
                </a:solidFill>
                <a:highlight>
                  <a:srgbClr val="212322"/>
                </a:highlight>
                <a:latin typeface="Georgia"/>
                <a:ea typeface="Georgia"/>
                <a:cs typeface="Georgia"/>
                <a:sym typeface="Georgia"/>
              </a:rPr>
              <a:t>“Why Coding Style Matters” by Nicholas C. Zakas, Oct 25, 2012</a:t>
            </a:r>
            <a:endParaRPr i="1">
              <a:solidFill>
                <a:srgbClr val="FFFFFD"/>
              </a:solidFill>
              <a:highlight>
                <a:srgbClr val="212322"/>
              </a:highlight>
              <a:latin typeface="Georgia"/>
              <a:ea typeface="Georgia"/>
              <a:cs typeface="Georgia"/>
              <a:sym typeface="Georgia"/>
            </a:endParaRPr>
          </a:p>
          <a:p>
            <a:pPr indent="-355600" lvl="0" marL="457200" rtl="0" algn="l">
              <a:lnSpc>
                <a:spcPct val="195652"/>
              </a:lnSpc>
              <a:spcBef>
                <a:spcPts val="0"/>
              </a:spcBef>
              <a:spcAft>
                <a:spcPts val="0"/>
              </a:spcAft>
              <a:buClr>
                <a:srgbClr val="FFFFFD"/>
              </a:buClr>
              <a:buSzPts val="2000"/>
              <a:buFont typeface="Georgia"/>
              <a:buChar char="●"/>
            </a:pPr>
            <a:r>
              <a:rPr i="1" lang="en-US">
                <a:solidFill>
                  <a:srgbClr val="FFFFFD"/>
                </a:solidFill>
                <a:highlight>
                  <a:srgbClr val="212322"/>
                </a:highlight>
                <a:latin typeface="Georgia"/>
                <a:ea typeface="Georgia"/>
                <a:cs typeface="Georgia"/>
                <a:sym typeface="Georgia"/>
              </a:rPr>
              <a:t>“Code style как стандарт разработки” by ManyChat, Sept 26, 2019</a:t>
            </a:r>
            <a:endParaRPr i="1">
              <a:solidFill>
                <a:srgbClr val="FFFFFD"/>
              </a:solidFill>
              <a:highlight>
                <a:srgbClr val="212322"/>
              </a:highlight>
              <a:latin typeface="Georgia"/>
              <a:ea typeface="Georgia"/>
              <a:cs typeface="Georgia"/>
              <a:sym typeface="Georgia"/>
            </a:endParaRPr>
          </a:p>
          <a:p>
            <a:pPr indent="0" lvl="0" marL="0" rtl="0" algn="l">
              <a:lnSpc>
                <a:spcPct val="195652"/>
              </a:lnSpc>
              <a:spcBef>
                <a:spcPts val="1300"/>
              </a:spcBef>
              <a:spcAft>
                <a:spcPts val="0"/>
              </a:spcAft>
              <a:buNone/>
            </a:pPr>
            <a:r>
              <a:t/>
            </a:r>
            <a:endParaRPr sz="2800">
              <a:solidFill>
                <a:srgbClr val="FFFFFD"/>
              </a:solidFill>
              <a:highlight>
                <a:srgbClr val="212322"/>
              </a:highlight>
              <a:latin typeface="Georgia"/>
              <a:ea typeface="Georgia"/>
              <a:cs typeface="Georgia"/>
              <a:sym typeface="Georgia"/>
            </a:endParaRPr>
          </a:p>
          <a:p>
            <a:pPr indent="0" lvl="0" marL="0" rtl="0" algn="l">
              <a:lnSpc>
                <a:spcPct val="195652"/>
              </a:lnSpc>
              <a:spcBef>
                <a:spcPts val="1300"/>
              </a:spcBef>
              <a:spcAft>
                <a:spcPts val="0"/>
              </a:spcAft>
              <a:buNone/>
            </a:pPr>
            <a:r>
              <a:t/>
            </a:r>
            <a:endParaRPr sz="2800">
              <a:solidFill>
                <a:srgbClr val="FFFFFD"/>
              </a:solidFill>
              <a:highlight>
                <a:srgbClr val="212322"/>
              </a:highlight>
              <a:latin typeface="Georgia"/>
              <a:ea typeface="Georgia"/>
              <a:cs typeface="Georgia"/>
              <a:sym typeface="Georgia"/>
            </a:endParaRPr>
          </a:p>
          <a:p>
            <a:pPr indent="0" lvl="0" marL="0" rtl="0" algn="just">
              <a:spcBef>
                <a:spcPts val="0"/>
              </a:spcBef>
              <a:spcAft>
                <a:spcPts val="18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796978f8f9_2_0"/>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lang="en-US"/>
              <a:t>Koroka Code Style:</a:t>
            </a:r>
            <a:endParaRPr/>
          </a:p>
        </p:txBody>
      </p:sp>
      <p:sp>
        <p:nvSpPr>
          <p:cNvPr id="178" name="Google Shape;178;g796978f8f9_2_0"/>
          <p:cNvSpPr txBox="1"/>
          <p:nvPr>
            <p:ph idx="1" type="body"/>
          </p:nvPr>
        </p:nvSpPr>
        <p:spPr>
          <a:xfrm>
            <a:off x="343625" y="1097050"/>
            <a:ext cx="9393300" cy="4177500"/>
          </a:xfrm>
          <a:prstGeom prst="rect">
            <a:avLst/>
          </a:prstGeom>
        </p:spPr>
        <p:txBody>
          <a:bodyPr anchorCtr="0" anchor="t" bIns="100800" lIns="100800" spcFirstLastPara="1" rIns="100800" wrap="square" tIns="100800">
            <a:noAutofit/>
          </a:bodyPr>
          <a:lstStyle/>
          <a:p>
            <a:pPr indent="0" lvl="0" marL="0" rtl="0" algn="just">
              <a:spcBef>
                <a:spcPts val="0"/>
              </a:spcBef>
              <a:spcAft>
                <a:spcPts val="0"/>
              </a:spcAft>
              <a:buNone/>
            </a:pPr>
            <a:r>
              <a:rPr lang="en-US">
                <a:solidFill>
                  <a:srgbClr val="FFFFFD"/>
                </a:solidFill>
                <a:highlight>
                  <a:srgbClr val="212322"/>
                </a:highlight>
                <a:latin typeface="Georgia"/>
                <a:ea typeface="Georgia"/>
                <a:cs typeface="Georgia"/>
                <a:sym typeface="Georgia"/>
              </a:rPr>
              <a:t>Code style can be found here: </a:t>
            </a:r>
            <a:r>
              <a:rPr lang="en-US" u="sng">
                <a:solidFill>
                  <a:schemeClr val="hlink"/>
                </a:solidFill>
                <a:highlight>
                  <a:srgbClr val="212322"/>
                </a:highlight>
                <a:latin typeface="Georgia"/>
                <a:ea typeface="Georgia"/>
                <a:cs typeface="Georgia"/>
                <a:sym typeface="Georgia"/>
                <a:hlinkClick r:id="rId3"/>
              </a:rPr>
              <a:t>link</a:t>
            </a:r>
            <a:endParaRPr/>
          </a:p>
          <a:p>
            <a:pPr indent="0" lvl="0" marL="0" rtl="0" algn="just">
              <a:spcBef>
                <a:spcPts val="1800"/>
              </a:spcBef>
              <a:spcAft>
                <a:spcPts val="0"/>
              </a:spcAft>
              <a:buNone/>
            </a:pPr>
            <a:r>
              <a:rPr lang="en-US"/>
              <a:t>P.S. If you have any difficulties with implementing code style manually, you can try IDE (VS Code, Intellij Idea) code formatting. </a:t>
            </a:r>
            <a:endParaRPr/>
          </a:p>
          <a:p>
            <a:pPr indent="0" lvl="0" marL="0" rtl="0" algn="just">
              <a:spcBef>
                <a:spcPts val="1800"/>
              </a:spcBef>
              <a:spcAft>
                <a:spcPts val="1800"/>
              </a:spcAft>
              <a:buNone/>
            </a:pPr>
            <a:r>
              <a:rPr lang="en-US"/>
              <a:t>P.S.2.0 VS Code doesn’t provide out of the box support of Apex, so you need to install following </a:t>
            </a:r>
            <a:r>
              <a:rPr lang="en-US" u="sng">
                <a:solidFill>
                  <a:schemeClr val="hlink"/>
                </a:solidFill>
                <a:hlinkClick r:id="rId4"/>
              </a:rPr>
              <a:t>plugin</a:t>
            </a:r>
            <a:r>
              <a:rPr lang="en-US"/>
              <a:t>. Configuration file for it can be found in the description or in the same repository.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65" name="Shape 65"/>
        <p:cNvGrpSpPr/>
        <p:nvPr/>
      </p:nvGrpSpPr>
      <p:grpSpPr>
        <a:xfrm>
          <a:off x="0" y="0"/>
          <a:ext cx="0" cy="0"/>
          <a:chOff x="0" y="0"/>
          <a:chExt cx="0" cy="0"/>
        </a:xfrm>
      </p:grpSpPr>
      <p:sp>
        <p:nvSpPr>
          <p:cNvPr id="66" name="Google Shape;66;p2"/>
          <p:cNvSpPr txBox="1"/>
          <p:nvPr/>
        </p:nvSpPr>
        <p:spPr>
          <a:xfrm>
            <a:off x="945600" y="365750"/>
            <a:ext cx="8285100" cy="4249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2500" u="none" cap="none" strike="noStrike">
              <a:solidFill>
                <a:srgbClr val="F3F3F3"/>
              </a:solidFill>
              <a:latin typeface="Arial"/>
              <a:ea typeface="Arial"/>
              <a:cs typeface="Arial"/>
              <a:sym typeface="Arial"/>
            </a:endParaRPr>
          </a:p>
        </p:txBody>
      </p:sp>
      <p:sp>
        <p:nvSpPr>
          <p:cNvPr id="67" name="Google Shape;67;p2"/>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lang="en-US"/>
              <a:t>Context is important</a:t>
            </a:r>
            <a:endParaRPr/>
          </a:p>
        </p:txBody>
      </p:sp>
      <p:sp>
        <p:nvSpPr>
          <p:cNvPr id="68" name="Google Shape;68;p2"/>
          <p:cNvSpPr txBox="1"/>
          <p:nvPr>
            <p:ph idx="1" type="body"/>
          </p:nvPr>
        </p:nvSpPr>
        <p:spPr>
          <a:xfrm>
            <a:off x="343625" y="1097050"/>
            <a:ext cx="9393300" cy="4177500"/>
          </a:xfrm>
          <a:prstGeom prst="rect">
            <a:avLst/>
          </a:prstGeom>
        </p:spPr>
        <p:txBody>
          <a:bodyPr anchorCtr="0" anchor="t" bIns="100800" lIns="100800" spcFirstLastPara="1" rIns="100800" wrap="square" tIns="100800">
            <a:noAutofit/>
          </a:bodyPr>
          <a:lstStyle/>
          <a:p>
            <a:pPr indent="457200" lvl="0" marL="0" rtl="0" algn="just">
              <a:lnSpc>
                <a:spcPct val="100000"/>
              </a:lnSpc>
              <a:spcBef>
                <a:spcPts val="0"/>
              </a:spcBef>
              <a:spcAft>
                <a:spcPts val="0"/>
              </a:spcAft>
              <a:buClr>
                <a:srgbClr val="000000"/>
              </a:buClr>
              <a:buFont typeface="Arial"/>
              <a:buNone/>
            </a:pPr>
            <a:r>
              <a:rPr lang="en-US" sz="2500">
                <a:solidFill>
                  <a:srgbClr val="F3F3F3"/>
                </a:solidFill>
              </a:rPr>
              <a:t>Coding style is a way to make code looking </a:t>
            </a:r>
            <a:r>
              <a:rPr lang="en-US" sz="2500">
                <a:solidFill>
                  <a:srgbClr val="93C47D"/>
                </a:solidFill>
              </a:rPr>
              <a:t>simple</a:t>
            </a:r>
            <a:r>
              <a:rPr lang="en-US" sz="2500">
                <a:solidFill>
                  <a:srgbClr val="F3F3F3"/>
                </a:solidFill>
              </a:rPr>
              <a:t>, </a:t>
            </a:r>
            <a:r>
              <a:rPr lang="en-US" sz="2500">
                <a:solidFill>
                  <a:srgbClr val="F6B26B"/>
                </a:solidFill>
              </a:rPr>
              <a:t>structured</a:t>
            </a:r>
            <a:r>
              <a:rPr lang="en-US" sz="2500">
                <a:solidFill>
                  <a:srgbClr val="F3F3F3"/>
                </a:solidFill>
              </a:rPr>
              <a:t> and </a:t>
            </a:r>
            <a:r>
              <a:rPr lang="en-US" sz="2500">
                <a:solidFill>
                  <a:srgbClr val="9FC5E8"/>
                </a:solidFill>
              </a:rPr>
              <a:t>unified</a:t>
            </a:r>
            <a:r>
              <a:rPr lang="en-US" sz="2500">
                <a:solidFill>
                  <a:srgbClr val="F3F3F3"/>
                </a:solidFill>
              </a:rPr>
              <a:t> for </a:t>
            </a:r>
            <a:r>
              <a:rPr lang="en-US" sz="2500" u="sng">
                <a:solidFill>
                  <a:srgbClr val="EA9999"/>
                </a:solidFill>
              </a:rPr>
              <a:t>you</a:t>
            </a:r>
            <a:r>
              <a:rPr lang="en-US" sz="2500">
                <a:solidFill>
                  <a:srgbClr val="F3F3F3"/>
                </a:solidFill>
              </a:rPr>
              <a:t>. It helps you read and understand source code easily.</a:t>
            </a:r>
            <a:endParaRPr sz="2500">
              <a:solidFill>
                <a:srgbClr val="F3F3F3"/>
              </a:solidFill>
            </a:endParaRPr>
          </a:p>
          <a:p>
            <a:pPr indent="0" lvl="0" marL="0" rtl="0" algn="just">
              <a:lnSpc>
                <a:spcPct val="100000"/>
              </a:lnSpc>
              <a:spcBef>
                <a:spcPts val="0"/>
              </a:spcBef>
              <a:spcAft>
                <a:spcPts val="0"/>
              </a:spcAft>
              <a:buClr>
                <a:srgbClr val="000000"/>
              </a:buClr>
              <a:buFont typeface="Arial"/>
              <a:buNone/>
            </a:pPr>
            <a:r>
              <a:t/>
            </a:r>
            <a:endParaRPr sz="2500">
              <a:solidFill>
                <a:srgbClr val="F3F3F3"/>
              </a:solidFill>
            </a:endParaRPr>
          </a:p>
          <a:p>
            <a:pPr indent="0" lvl="0" marL="0" rtl="0" algn="just">
              <a:lnSpc>
                <a:spcPct val="100000"/>
              </a:lnSpc>
              <a:spcBef>
                <a:spcPts val="0"/>
              </a:spcBef>
              <a:spcAft>
                <a:spcPts val="0"/>
              </a:spcAft>
              <a:buClr>
                <a:srgbClr val="000000"/>
              </a:buClr>
              <a:buFont typeface="Arial"/>
              <a:buNone/>
            </a:pPr>
            <a:r>
              <a:rPr lang="en-US" sz="2500">
                <a:solidFill>
                  <a:srgbClr val="F3F3F3"/>
                </a:solidFill>
              </a:rPr>
              <a:t>The context of “you” here is really important.</a:t>
            </a:r>
            <a:endParaRPr sz="2500">
              <a:solidFill>
                <a:srgbClr val="F3F3F3"/>
              </a:solidFill>
            </a:endParaRPr>
          </a:p>
          <a:p>
            <a:pPr indent="0" lvl="0" marL="0" rtl="0" algn="just">
              <a:lnSpc>
                <a:spcPct val="100000"/>
              </a:lnSpc>
              <a:spcBef>
                <a:spcPts val="0"/>
              </a:spcBef>
              <a:spcAft>
                <a:spcPts val="0"/>
              </a:spcAft>
              <a:buClr>
                <a:srgbClr val="000000"/>
              </a:buClr>
              <a:buFont typeface="Arial"/>
              <a:buNone/>
            </a:pPr>
            <a:r>
              <a:rPr lang="en-US" sz="2500">
                <a:solidFill>
                  <a:srgbClr val="F3F3F3"/>
                </a:solidFill>
              </a:rPr>
              <a:t>“</a:t>
            </a:r>
            <a:r>
              <a:rPr lang="en-US" sz="2500">
                <a:solidFill>
                  <a:srgbClr val="EA9999"/>
                </a:solidFill>
              </a:rPr>
              <a:t>You</a:t>
            </a:r>
            <a:r>
              <a:rPr lang="en-US" sz="2500">
                <a:solidFill>
                  <a:srgbClr val="F3F3F3"/>
                </a:solidFill>
              </a:rPr>
              <a:t>” is not the one who wrote the code. </a:t>
            </a:r>
            <a:endParaRPr sz="2500">
              <a:solidFill>
                <a:srgbClr val="F3F3F3"/>
              </a:solidFill>
            </a:endParaRPr>
          </a:p>
          <a:p>
            <a:pPr indent="0" lvl="0" marL="0" rtl="0" algn="just">
              <a:lnSpc>
                <a:spcPct val="100000"/>
              </a:lnSpc>
              <a:spcBef>
                <a:spcPts val="0"/>
              </a:spcBef>
              <a:spcAft>
                <a:spcPts val="0"/>
              </a:spcAft>
              <a:buClr>
                <a:srgbClr val="000000"/>
              </a:buClr>
              <a:buFont typeface="Arial"/>
              <a:buNone/>
            </a:pPr>
            <a:r>
              <a:rPr lang="en-US" sz="2500">
                <a:solidFill>
                  <a:srgbClr val="F3F3F3"/>
                </a:solidFill>
              </a:rPr>
              <a:t>“</a:t>
            </a:r>
            <a:r>
              <a:rPr lang="en-US" sz="2500">
                <a:solidFill>
                  <a:srgbClr val="EA9999"/>
                </a:solidFill>
              </a:rPr>
              <a:t>You</a:t>
            </a:r>
            <a:r>
              <a:rPr lang="en-US" sz="2500">
                <a:solidFill>
                  <a:srgbClr val="F3F3F3"/>
                </a:solidFill>
              </a:rPr>
              <a:t>” is the one who reads it and supports it in future.</a:t>
            </a:r>
            <a:endParaRPr sz="2500">
              <a:solidFill>
                <a:srgbClr val="F3F3F3"/>
              </a:solidFill>
            </a:endParaRPr>
          </a:p>
          <a:p>
            <a:pPr indent="0" lvl="0" marL="0" rtl="0" algn="just">
              <a:spcBef>
                <a:spcPts val="0"/>
              </a:spcBef>
              <a:spcAft>
                <a:spcPts val="18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72" name="Shape 72"/>
        <p:cNvGrpSpPr/>
        <p:nvPr/>
      </p:nvGrpSpPr>
      <p:grpSpPr>
        <a:xfrm>
          <a:off x="0" y="0"/>
          <a:ext cx="0" cy="0"/>
          <a:chOff x="0" y="0"/>
          <a:chExt cx="0" cy="0"/>
        </a:xfrm>
      </p:grpSpPr>
      <p:sp>
        <p:nvSpPr>
          <p:cNvPr id="73" name="Google Shape;73;p3"/>
          <p:cNvSpPr txBox="1"/>
          <p:nvPr/>
        </p:nvSpPr>
        <p:spPr>
          <a:xfrm>
            <a:off x="504488" y="267635"/>
            <a:ext cx="9071700" cy="4249200"/>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t/>
            </a:r>
            <a:endParaRPr b="0" i="0" sz="2200" u="none" cap="none" strike="noStrike">
              <a:solidFill>
                <a:srgbClr val="F3F3F3"/>
              </a:solidFill>
              <a:latin typeface="Arial"/>
              <a:ea typeface="Arial"/>
              <a:cs typeface="Arial"/>
              <a:sym typeface="Arial"/>
            </a:endParaRPr>
          </a:p>
        </p:txBody>
      </p:sp>
      <p:sp>
        <p:nvSpPr>
          <p:cNvPr id="74" name="Google Shape;74;p3"/>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ctr">
              <a:spcBef>
                <a:spcPts val="0"/>
              </a:spcBef>
              <a:spcAft>
                <a:spcPts val="0"/>
              </a:spcAft>
              <a:buNone/>
            </a:pPr>
            <a:r>
              <a:rPr lang="en-US" sz="3200">
                <a:solidFill>
                  <a:srgbClr val="F3F3F3"/>
                </a:solidFill>
              </a:rPr>
              <a:t>Why do we need </a:t>
            </a:r>
            <a:r>
              <a:rPr lang="en-US" sz="3200">
                <a:solidFill>
                  <a:srgbClr val="4A86E8"/>
                </a:solidFill>
              </a:rPr>
              <a:t>code style</a:t>
            </a:r>
            <a:r>
              <a:rPr lang="en-US" sz="3200">
                <a:solidFill>
                  <a:srgbClr val="F3F3F3"/>
                </a:solidFill>
              </a:rPr>
              <a:t>?</a:t>
            </a:r>
            <a:endParaRPr/>
          </a:p>
        </p:txBody>
      </p:sp>
      <p:sp>
        <p:nvSpPr>
          <p:cNvPr id="75" name="Google Shape;75;p3"/>
          <p:cNvSpPr txBox="1"/>
          <p:nvPr>
            <p:ph idx="1" type="body"/>
          </p:nvPr>
        </p:nvSpPr>
        <p:spPr>
          <a:xfrm>
            <a:off x="343625" y="1097050"/>
            <a:ext cx="9393300" cy="4177500"/>
          </a:xfrm>
          <a:prstGeom prst="rect">
            <a:avLst/>
          </a:prstGeom>
        </p:spPr>
        <p:txBody>
          <a:bodyPr anchorCtr="0" anchor="t" bIns="100800" lIns="100800" spcFirstLastPara="1" rIns="100800" wrap="square" tIns="100800">
            <a:noAutofit/>
          </a:bodyPr>
          <a:lstStyle/>
          <a:p>
            <a:pPr indent="457200" lvl="0" marL="0" rtl="0" algn="just">
              <a:lnSpc>
                <a:spcPct val="100000"/>
              </a:lnSpc>
              <a:spcBef>
                <a:spcPts val="0"/>
              </a:spcBef>
              <a:spcAft>
                <a:spcPts val="0"/>
              </a:spcAft>
              <a:buClr>
                <a:srgbClr val="000000"/>
              </a:buClr>
              <a:buFont typeface="Arial"/>
              <a:buNone/>
            </a:pPr>
            <a:r>
              <a:rPr lang="en-US">
                <a:solidFill>
                  <a:srgbClr val="F3F3F3"/>
                </a:solidFill>
              </a:rPr>
              <a:t>The main problem is that we all are unique. Everything we do unintentionally expresses ourselves. So does our code.</a:t>
            </a:r>
            <a:endParaRPr>
              <a:solidFill>
                <a:srgbClr val="F3F3F3"/>
              </a:solidFill>
            </a:endParaRPr>
          </a:p>
          <a:p>
            <a:pPr indent="0" lvl="0" marL="0" rtl="0" algn="just">
              <a:lnSpc>
                <a:spcPct val="100000"/>
              </a:lnSpc>
              <a:spcBef>
                <a:spcPts val="0"/>
              </a:spcBef>
              <a:spcAft>
                <a:spcPts val="0"/>
              </a:spcAft>
              <a:buClr>
                <a:srgbClr val="000000"/>
              </a:buClr>
              <a:buFont typeface="Arial"/>
              <a:buNone/>
            </a:pPr>
            <a:r>
              <a:rPr lang="en-US">
                <a:solidFill>
                  <a:srgbClr val="F3F3F3"/>
                </a:solidFill>
              </a:rPr>
              <a:t>It is personal.</a:t>
            </a:r>
            <a:endParaRPr>
              <a:solidFill>
                <a:srgbClr val="F3F3F3"/>
              </a:solidFill>
            </a:endParaRPr>
          </a:p>
          <a:p>
            <a:pPr indent="0" lvl="0" marL="0" rtl="0" algn="just">
              <a:lnSpc>
                <a:spcPct val="100000"/>
              </a:lnSpc>
              <a:spcBef>
                <a:spcPts val="0"/>
              </a:spcBef>
              <a:spcAft>
                <a:spcPts val="0"/>
              </a:spcAft>
              <a:buClr>
                <a:srgbClr val="000000"/>
              </a:buClr>
              <a:buFont typeface="Arial"/>
              <a:buNone/>
            </a:pPr>
            <a:r>
              <a:t/>
            </a:r>
            <a:endParaRPr>
              <a:solidFill>
                <a:srgbClr val="F3F3F3"/>
              </a:solidFill>
            </a:endParaRPr>
          </a:p>
          <a:p>
            <a:pPr indent="457200" lvl="0" marL="0" rtl="0" algn="just">
              <a:lnSpc>
                <a:spcPct val="100000"/>
              </a:lnSpc>
              <a:spcBef>
                <a:spcPts val="0"/>
              </a:spcBef>
              <a:spcAft>
                <a:spcPts val="0"/>
              </a:spcAft>
              <a:buClr>
                <a:srgbClr val="000000"/>
              </a:buClr>
              <a:buFont typeface="Arial"/>
              <a:buNone/>
            </a:pPr>
            <a:r>
              <a:rPr lang="en-US">
                <a:solidFill>
                  <a:srgbClr val="F3F3F3"/>
                </a:solidFill>
              </a:rPr>
              <a:t>The personalized nature of </a:t>
            </a:r>
            <a:r>
              <a:rPr lang="en-US">
                <a:solidFill>
                  <a:srgbClr val="4A86E8"/>
                </a:solidFill>
              </a:rPr>
              <a:t>coding style</a:t>
            </a:r>
            <a:r>
              <a:rPr lang="en-US">
                <a:solidFill>
                  <a:srgbClr val="F3F3F3"/>
                </a:solidFill>
              </a:rPr>
              <a:t> is a challenge in a team atmosphere.</a:t>
            </a:r>
            <a:endParaRPr>
              <a:solidFill>
                <a:srgbClr val="F3F3F3"/>
              </a:solidFill>
            </a:endParaRPr>
          </a:p>
          <a:p>
            <a:pPr indent="0" lvl="0" marL="0" rtl="0" algn="just">
              <a:lnSpc>
                <a:spcPct val="100000"/>
              </a:lnSpc>
              <a:spcBef>
                <a:spcPts val="0"/>
              </a:spcBef>
              <a:spcAft>
                <a:spcPts val="0"/>
              </a:spcAft>
              <a:buClr>
                <a:srgbClr val="000000"/>
              </a:buClr>
              <a:buFont typeface="Arial"/>
              <a:buNone/>
            </a:pPr>
            <a:r>
              <a:t/>
            </a:r>
            <a:endParaRPr sz="2200">
              <a:solidFill>
                <a:srgbClr val="F3F3F3"/>
              </a:solidFill>
            </a:endParaRPr>
          </a:p>
          <a:p>
            <a:pPr indent="0" lvl="0" marL="0" rtl="0" algn="just">
              <a:spcBef>
                <a:spcPts val="0"/>
              </a:spcBef>
              <a:spcAft>
                <a:spcPts val="18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79" name="Shape 79"/>
        <p:cNvGrpSpPr/>
        <p:nvPr/>
      </p:nvGrpSpPr>
      <p:grpSpPr>
        <a:xfrm>
          <a:off x="0" y="0"/>
          <a:ext cx="0" cy="0"/>
          <a:chOff x="0" y="0"/>
          <a:chExt cx="0" cy="0"/>
        </a:xfrm>
      </p:grpSpPr>
      <p:sp>
        <p:nvSpPr>
          <p:cNvPr id="80" name="Google Shape;80;p4"/>
          <p:cNvSpPr txBox="1"/>
          <p:nvPr/>
        </p:nvSpPr>
        <p:spPr>
          <a:xfrm>
            <a:off x="504500" y="253599"/>
            <a:ext cx="9071700" cy="45654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2200" u="none" cap="none" strike="noStrike">
              <a:solidFill>
                <a:srgbClr val="F3F3F3"/>
              </a:solidFill>
              <a:latin typeface="Arial"/>
              <a:ea typeface="Arial"/>
              <a:cs typeface="Arial"/>
              <a:sym typeface="Arial"/>
            </a:endParaRPr>
          </a:p>
        </p:txBody>
      </p:sp>
      <p:sp>
        <p:nvSpPr>
          <p:cNvPr id="81" name="Google Shape;81;p4"/>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ctr">
              <a:spcBef>
                <a:spcPts val="0"/>
              </a:spcBef>
              <a:spcAft>
                <a:spcPts val="0"/>
              </a:spcAft>
              <a:buNone/>
            </a:pPr>
            <a:r>
              <a:rPr lang="en-US" sz="3200">
                <a:solidFill>
                  <a:srgbClr val="F3F3F3"/>
                </a:solidFill>
              </a:rPr>
              <a:t>Why do we have to follow a specific </a:t>
            </a:r>
            <a:r>
              <a:rPr lang="en-US" sz="3200">
                <a:solidFill>
                  <a:srgbClr val="4A86E8"/>
                </a:solidFill>
              </a:rPr>
              <a:t>code style</a:t>
            </a:r>
            <a:r>
              <a:rPr lang="en-US" sz="3200">
                <a:solidFill>
                  <a:srgbClr val="F3F3F3"/>
                </a:solidFill>
              </a:rPr>
              <a:t>?</a:t>
            </a:r>
            <a:endParaRPr/>
          </a:p>
        </p:txBody>
      </p:sp>
      <p:sp>
        <p:nvSpPr>
          <p:cNvPr id="82" name="Google Shape;82;p4"/>
          <p:cNvSpPr txBox="1"/>
          <p:nvPr>
            <p:ph idx="1" type="body"/>
          </p:nvPr>
        </p:nvSpPr>
        <p:spPr>
          <a:xfrm>
            <a:off x="343625" y="1097050"/>
            <a:ext cx="9393300" cy="4177500"/>
          </a:xfrm>
          <a:prstGeom prst="rect">
            <a:avLst/>
          </a:prstGeom>
        </p:spPr>
        <p:txBody>
          <a:bodyPr anchorCtr="0" anchor="t" bIns="100800" lIns="100800" spcFirstLastPara="1" rIns="100800" wrap="square" tIns="100800">
            <a:noAutofit/>
          </a:bodyPr>
          <a:lstStyle/>
          <a:p>
            <a:pPr indent="457200" lvl="0" marL="0" rtl="0" algn="just">
              <a:lnSpc>
                <a:spcPct val="100000"/>
              </a:lnSpc>
              <a:spcBef>
                <a:spcPts val="0"/>
              </a:spcBef>
              <a:spcAft>
                <a:spcPts val="0"/>
              </a:spcAft>
              <a:buClr>
                <a:srgbClr val="000000"/>
              </a:buClr>
              <a:buFont typeface="Arial"/>
              <a:buNone/>
            </a:pPr>
            <a:r>
              <a:rPr lang="en-US">
                <a:solidFill>
                  <a:srgbClr val="F3F3F3"/>
                </a:solidFill>
              </a:rPr>
              <a:t>A g</a:t>
            </a:r>
            <a:r>
              <a:rPr lang="en-US">
                <a:solidFill>
                  <a:srgbClr val="F3F3F3"/>
                </a:solidFill>
              </a:rPr>
              <a:t>reat example is people forming a musical band.</a:t>
            </a:r>
            <a:endParaRPr>
              <a:solidFill>
                <a:srgbClr val="F3F3F3"/>
              </a:solidFill>
            </a:endParaRPr>
          </a:p>
          <a:p>
            <a:pPr indent="457200" lvl="0" marL="0" rtl="0" algn="just">
              <a:lnSpc>
                <a:spcPct val="100000"/>
              </a:lnSpc>
              <a:spcBef>
                <a:spcPts val="0"/>
              </a:spcBef>
              <a:spcAft>
                <a:spcPts val="0"/>
              </a:spcAft>
              <a:buClr>
                <a:srgbClr val="000000"/>
              </a:buClr>
              <a:buFont typeface="Arial"/>
              <a:buNone/>
            </a:pPr>
            <a:r>
              <a:rPr lang="en-US">
                <a:solidFill>
                  <a:srgbClr val="F3F3F3"/>
                </a:solidFill>
              </a:rPr>
              <a:t>You can’t create a good song playing different melodies. They can be good separate, but working together needs not only a talent or great musical instruments.</a:t>
            </a:r>
            <a:endParaRPr>
              <a:solidFill>
                <a:srgbClr val="F3F3F3"/>
              </a:solidFill>
            </a:endParaRPr>
          </a:p>
          <a:p>
            <a:pPr indent="0" lvl="0" marL="0" rtl="0" algn="just">
              <a:lnSpc>
                <a:spcPct val="100000"/>
              </a:lnSpc>
              <a:spcBef>
                <a:spcPts val="0"/>
              </a:spcBef>
              <a:spcAft>
                <a:spcPts val="0"/>
              </a:spcAft>
              <a:buClr>
                <a:srgbClr val="000000"/>
              </a:buClr>
              <a:buFont typeface="Arial"/>
              <a:buNone/>
            </a:pPr>
            <a:r>
              <a:t/>
            </a:r>
            <a:endParaRPr>
              <a:solidFill>
                <a:srgbClr val="F3F3F3"/>
              </a:solidFill>
            </a:endParaRPr>
          </a:p>
          <a:p>
            <a:pPr indent="457200" lvl="0" marL="0" rtl="0" algn="just">
              <a:lnSpc>
                <a:spcPct val="100000"/>
              </a:lnSpc>
              <a:spcBef>
                <a:spcPts val="0"/>
              </a:spcBef>
              <a:spcAft>
                <a:spcPts val="0"/>
              </a:spcAft>
              <a:buClr>
                <a:srgbClr val="000000"/>
              </a:buClr>
              <a:buFont typeface="Arial"/>
              <a:buNone/>
            </a:pPr>
            <a:r>
              <a:rPr lang="en-US">
                <a:solidFill>
                  <a:srgbClr val="F3F3F3"/>
                </a:solidFill>
              </a:rPr>
              <a:t>A key to create a good song is the harmonization. When one complement another.</a:t>
            </a:r>
            <a:endParaRPr>
              <a:solidFill>
                <a:srgbClr val="F3F3F3"/>
              </a:solidFill>
            </a:endParaRPr>
          </a:p>
          <a:p>
            <a:pPr indent="457200" lvl="0" marL="0" rtl="0" algn="just">
              <a:lnSpc>
                <a:spcPct val="100000"/>
              </a:lnSpc>
              <a:spcBef>
                <a:spcPts val="0"/>
              </a:spcBef>
              <a:spcAft>
                <a:spcPts val="0"/>
              </a:spcAft>
              <a:buClr>
                <a:srgbClr val="000000"/>
              </a:buClr>
              <a:buFont typeface="Arial"/>
              <a:buNone/>
            </a:pPr>
            <a:r>
              <a:rPr lang="en-US">
                <a:solidFill>
                  <a:srgbClr val="F3F3F3"/>
                </a:solidFill>
              </a:rPr>
              <a:t>The larger band is, the harder it is to maintain harmony. This is where band-master appears. In our case this is a </a:t>
            </a:r>
            <a:r>
              <a:rPr b="1" lang="en-US">
                <a:solidFill>
                  <a:srgbClr val="4A86E8"/>
                </a:solidFill>
              </a:rPr>
              <a:t>code style</a:t>
            </a:r>
            <a:r>
              <a:rPr b="1" lang="en-US">
                <a:solidFill>
                  <a:srgbClr val="F3F3F3"/>
                </a:solidFill>
              </a:rPr>
              <a:t>.</a:t>
            </a:r>
            <a:endParaRPr>
              <a:solidFill>
                <a:srgbClr val="F3F3F3"/>
              </a:solidFill>
            </a:endParaRPr>
          </a:p>
          <a:p>
            <a:pPr indent="0" lvl="0" marL="0" rtl="0" algn="ctr">
              <a:lnSpc>
                <a:spcPct val="100000"/>
              </a:lnSpc>
              <a:spcBef>
                <a:spcPts val="0"/>
              </a:spcBef>
              <a:spcAft>
                <a:spcPts val="0"/>
              </a:spcAft>
              <a:buClr>
                <a:srgbClr val="000000"/>
              </a:buClr>
              <a:buFont typeface="Arial"/>
              <a:buNone/>
            </a:pPr>
            <a:r>
              <a:t/>
            </a:r>
            <a:endParaRPr sz="2200">
              <a:solidFill>
                <a:srgbClr val="F3F3F3"/>
              </a:solidFill>
            </a:endParaRPr>
          </a:p>
          <a:p>
            <a:pPr indent="0" lvl="0" marL="0" rtl="0" algn="just">
              <a:spcBef>
                <a:spcPts val="0"/>
              </a:spcBef>
              <a:spcAft>
                <a:spcPts val="18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86" name="Shape 86"/>
        <p:cNvGrpSpPr/>
        <p:nvPr/>
      </p:nvGrpSpPr>
      <p:grpSpPr>
        <a:xfrm>
          <a:off x="0" y="0"/>
          <a:ext cx="0" cy="0"/>
          <a:chOff x="0" y="0"/>
          <a:chExt cx="0" cy="0"/>
        </a:xfrm>
      </p:grpSpPr>
      <p:sp>
        <p:nvSpPr>
          <p:cNvPr id="87" name="Google Shape;87;p5"/>
          <p:cNvSpPr txBox="1"/>
          <p:nvPr/>
        </p:nvSpPr>
        <p:spPr>
          <a:xfrm>
            <a:off x="504000" y="365760"/>
            <a:ext cx="9071640" cy="424908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2200" u="none" cap="none" strike="noStrike">
              <a:solidFill>
                <a:srgbClr val="F3F3F3"/>
              </a:solidFill>
              <a:latin typeface="Arial"/>
              <a:ea typeface="Arial"/>
              <a:cs typeface="Arial"/>
              <a:sym typeface="Arial"/>
            </a:endParaRPr>
          </a:p>
        </p:txBody>
      </p:sp>
      <p:sp>
        <p:nvSpPr>
          <p:cNvPr id="88" name="Google Shape;88;p5"/>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lang="en-US"/>
              <a:t>What is all that “</a:t>
            </a:r>
            <a:r>
              <a:rPr lang="en-US">
                <a:solidFill>
                  <a:srgbClr val="4A86E8"/>
                </a:solidFill>
              </a:rPr>
              <a:t>code style</a:t>
            </a:r>
            <a:r>
              <a:rPr lang="en-US"/>
              <a:t>” about?</a:t>
            </a:r>
            <a:endParaRPr/>
          </a:p>
        </p:txBody>
      </p:sp>
      <p:sp>
        <p:nvSpPr>
          <p:cNvPr id="89" name="Google Shape;89;p5"/>
          <p:cNvSpPr txBox="1"/>
          <p:nvPr>
            <p:ph idx="1" type="body"/>
          </p:nvPr>
        </p:nvSpPr>
        <p:spPr>
          <a:xfrm>
            <a:off x="343625" y="1097050"/>
            <a:ext cx="9393300" cy="4177500"/>
          </a:xfrm>
          <a:prstGeom prst="rect">
            <a:avLst/>
          </a:prstGeom>
        </p:spPr>
        <p:txBody>
          <a:bodyPr anchorCtr="0" anchor="t" bIns="100800" lIns="100800" spcFirstLastPara="1" rIns="100800" wrap="square" tIns="100800">
            <a:noAutofit/>
          </a:bodyPr>
          <a:lstStyle/>
          <a:p>
            <a:pPr indent="457200" lvl="0" marL="0" rtl="0" algn="just">
              <a:lnSpc>
                <a:spcPct val="100000"/>
              </a:lnSpc>
              <a:spcBef>
                <a:spcPts val="0"/>
              </a:spcBef>
              <a:spcAft>
                <a:spcPts val="0"/>
              </a:spcAft>
              <a:buClr>
                <a:srgbClr val="000000"/>
              </a:buClr>
              <a:buFont typeface="Arial"/>
              <a:buNone/>
            </a:pPr>
            <a:r>
              <a:rPr lang="en-US">
                <a:solidFill>
                  <a:srgbClr val="4A86E8"/>
                </a:solidFill>
              </a:rPr>
              <a:t>Code style</a:t>
            </a:r>
            <a:r>
              <a:rPr lang="en-US">
                <a:solidFill>
                  <a:srgbClr val="F3F3F3"/>
                </a:solidFill>
              </a:rPr>
              <a:t> is not only about braces and idents.</a:t>
            </a:r>
            <a:endParaRPr>
              <a:solidFill>
                <a:srgbClr val="E6E6E6"/>
              </a:solidFill>
            </a:endParaRPr>
          </a:p>
          <a:p>
            <a:pPr indent="0" lvl="0" marL="0" rtl="0" algn="just">
              <a:lnSpc>
                <a:spcPct val="100000"/>
              </a:lnSpc>
              <a:spcBef>
                <a:spcPts val="0"/>
              </a:spcBef>
              <a:spcAft>
                <a:spcPts val="0"/>
              </a:spcAft>
              <a:buClr>
                <a:srgbClr val="000000"/>
              </a:buClr>
              <a:buFont typeface="Arial"/>
              <a:buNone/>
            </a:pPr>
            <a:r>
              <a:rPr lang="en-US">
                <a:solidFill>
                  <a:srgbClr val="F3F3F3"/>
                </a:solidFill>
              </a:rPr>
              <a:t>This is also about patterns and how our brain gets the information.</a:t>
            </a:r>
            <a:endParaRPr>
              <a:solidFill>
                <a:srgbClr val="F3F3F3"/>
              </a:solidFill>
            </a:endParaRPr>
          </a:p>
          <a:p>
            <a:pPr indent="0" lvl="0" marL="0" rtl="0" algn="just">
              <a:lnSpc>
                <a:spcPct val="100000"/>
              </a:lnSpc>
              <a:spcBef>
                <a:spcPts val="0"/>
              </a:spcBef>
              <a:spcAft>
                <a:spcPts val="0"/>
              </a:spcAft>
              <a:buClr>
                <a:srgbClr val="000000"/>
              </a:buClr>
              <a:buFont typeface="Arial"/>
              <a:buNone/>
            </a:pPr>
            <a:r>
              <a:t/>
            </a:r>
            <a:endParaRPr>
              <a:solidFill>
                <a:srgbClr val="F3F3F3"/>
              </a:solidFill>
            </a:endParaRPr>
          </a:p>
          <a:p>
            <a:pPr indent="457200" lvl="0" marL="0" rtl="0" algn="just">
              <a:lnSpc>
                <a:spcPct val="100000"/>
              </a:lnSpc>
              <a:spcBef>
                <a:spcPts val="0"/>
              </a:spcBef>
              <a:spcAft>
                <a:spcPts val="0"/>
              </a:spcAft>
              <a:buClr>
                <a:srgbClr val="000000"/>
              </a:buClr>
              <a:buFont typeface="Arial"/>
              <a:buNone/>
            </a:pPr>
            <a:r>
              <a:rPr lang="en-US">
                <a:solidFill>
                  <a:srgbClr val="F3F3F3"/>
                </a:solidFill>
              </a:rPr>
              <a:t>Having a variety of patterns helps our brain to spend our energy and time efficiently. Our brain is very lazy and very gluttonous, so it does it’s best to spend our resources as few as possible.</a:t>
            </a:r>
            <a:endParaRPr>
              <a:solidFill>
                <a:srgbClr val="F3F3F3"/>
              </a:solidFill>
            </a:endParaRPr>
          </a:p>
          <a:p>
            <a:pPr indent="0" lvl="0" marL="0" rtl="0" algn="just">
              <a:lnSpc>
                <a:spcPct val="100000"/>
              </a:lnSpc>
              <a:spcBef>
                <a:spcPts val="0"/>
              </a:spcBef>
              <a:spcAft>
                <a:spcPts val="0"/>
              </a:spcAft>
              <a:buClr>
                <a:srgbClr val="000000"/>
              </a:buClr>
              <a:buFont typeface="Arial"/>
              <a:buNone/>
            </a:pPr>
            <a:r>
              <a:t/>
            </a:r>
            <a:endParaRPr>
              <a:solidFill>
                <a:srgbClr val="F3F3F3"/>
              </a:solidFill>
            </a:endParaRPr>
          </a:p>
          <a:p>
            <a:pPr indent="457200" lvl="0" marL="0" rtl="0" algn="just">
              <a:lnSpc>
                <a:spcPct val="100000"/>
              </a:lnSpc>
              <a:spcBef>
                <a:spcPts val="0"/>
              </a:spcBef>
              <a:spcAft>
                <a:spcPts val="0"/>
              </a:spcAft>
              <a:buClr>
                <a:srgbClr val="000000"/>
              </a:buClr>
              <a:buFont typeface="Arial"/>
              <a:buNone/>
            </a:pPr>
            <a:r>
              <a:rPr lang="en-US">
                <a:solidFill>
                  <a:srgbClr val="F3F3F3"/>
                </a:solidFill>
              </a:rPr>
              <a:t>When we write code it is very important to keep it consistent and clean. Good code should be as simple to understand as reading a book.</a:t>
            </a:r>
            <a:endParaRPr>
              <a:solidFill>
                <a:srgbClr val="F3F3F3"/>
              </a:solidFill>
            </a:endParaRPr>
          </a:p>
          <a:p>
            <a:pPr indent="0" lvl="0" marL="0" rtl="0" algn="just">
              <a:lnSpc>
                <a:spcPct val="100000"/>
              </a:lnSpc>
              <a:spcBef>
                <a:spcPts val="0"/>
              </a:spcBef>
              <a:spcAft>
                <a:spcPts val="0"/>
              </a:spcAft>
              <a:buClr>
                <a:srgbClr val="000000"/>
              </a:buClr>
              <a:buFont typeface="Arial"/>
              <a:buNone/>
            </a:pPr>
            <a:r>
              <a:t/>
            </a:r>
            <a:endParaRPr>
              <a:solidFill>
                <a:srgbClr val="F3F3F3"/>
              </a:solidFill>
            </a:endParaRPr>
          </a:p>
          <a:p>
            <a:pPr indent="0" lvl="0" marL="0" rtl="0" algn="just">
              <a:spcBef>
                <a:spcPts val="0"/>
              </a:spcBef>
              <a:spcAft>
                <a:spcPts val="1800"/>
              </a:spcAft>
              <a:buNone/>
            </a:pPr>
            <a:r>
              <a:t/>
            </a:r>
            <a:endParaRPr>
              <a:solidFill>
                <a:srgbClr val="F3F3F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93" name="Shape 93"/>
        <p:cNvGrpSpPr/>
        <p:nvPr/>
      </p:nvGrpSpPr>
      <p:grpSpPr>
        <a:xfrm>
          <a:off x="0" y="0"/>
          <a:ext cx="0" cy="0"/>
          <a:chOff x="0" y="0"/>
          <a:chExt cx="0" cy="0"/>
        </a:xfrm>
      </p:grpSpPr>
      <p:sp>
        <p:nvSpPr>
          <p:cNvPr id="94" name="Google Shape;94;p6"/>
          <p:cNvSpPr txBox="1"/>
          <p:nvPr/>
        </p:nvSpPr>
        <p:spPr>
          <a:xfrm>
            <a:off x="504000" y="365760"/>
            <a:ext cx="9071640" cy="424908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3200" u="none" cap="none" strike="noStrike">
                <a:solidFill>
                  <a:srgbClr val="F3F3F3"/>
                </a:solidFill>
                <a:latin typeface="Arial"/>
                <a:ea typeface="Arial"/>
                <a:cs typeface="Arial"/>
                <a:sym typeface="Arial"/>
              </a:rPr>
              <a:t>Here is an example of our brain reacting to code</a:t>
            </a:r>
            <a:endParaRPr b="0" i="0" sz="3200" u="none" cap="none" strike="noStrike">
              <a:solidFill>
                <a:srgbClr val="F3F3F3"/>
              </a:solidFill>
              <a:latin typeface="Arial"/>
              <a:ea typeface="Arial"/>
              <a:cs typeface="Arial"/>
              <a:sym typeface="Arial"/>
            </a:endParaRPr>
          </a:p>
          <a:p>
            <a:pPr indent="0" lvl="0" marL="0" marR="0" rtl="0" algn="ctr">
              <a:spcBef>
                <a:spcPts val="0"/>
              </a:spcBef>
              <a:spcAft>
                <a:spcPts val="0"/>
              </a:spcAft>
              <a:buNone/>
            </a:pPr>
            <a:r>
              <a:t/>
            </a:r>
            <a:endParaRPr sz="3200">
              <a:solidFill>
                <a:srgbClr val="F3F3F3"/>
              </a:solidFill>
            </a:endParaRPr>
          </a:p>
          <a:p>
            <a:pPr indent="0" lvl="0" marL="0" marR="0" rtl="0" algn="ctr">
              <a:spcBef>
                <a:spcPts val="0"/>
              </a:spcBef>
              <a:spcAft>
                <a:spcPts val="0"/>
              </a:spcAft>
              <a:buNone/>
            </a:pPr>
            <a:r>
              <a:t/>
            </a:r>
            <a:endParaRPr sz="3200">
              <a:solidFill>
                <a:srgbClr val="F3F3F3"/>
              </a:solidFill>
            </a:endParaRPr>
          </a:p>
        </p:txBody>
      </p:sp>
      <p:pic>
        <p:nvPicPr>
          <p:cNvPr id="95" name="Google Shape;95;p6" title="2021-01-18 14-53-32.mp4">
            <a:hlinkClick r:id="rId3"/>
          </p:cNvPr>
          <p:cNvPicPr preferRelativeResize="0"/>
          <p:nvPr/>
        </p:nvPicPr>
        <p:blipFill>
          <a:blip r:embed="rId4">
            <a:alphaModFix/>
          </a:blip>
          <a:stretch>
            <a:fillRect/>
          </a:stretch>
        </p:blipFill>
        <p:spPr>
          <a:xfrm>
            <a:off x="1590778" y="908600"/>
            <a:ext cx="7671816" cy="4310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99" name="Shape 99"/>
        <p:cNvGrpSpPr/>
        <p:nvPr/>
      </p:nvGrpSpPr>
      <p:grpSpPr>
        <a:xfrm>
          <a:off x="0" y="0"/>
          <a:ext cx="0" cy="0"/>
          <a:chOff x="0" y="0"/>
          <a:chExt cx="0" cy="0"/>
        </a:xfrm>
      </p:grpSpPr>
      <p:sp>
        <p:nvSpPr>
          <p:cNvPr id="100" name="Google Shape;100;p7"/>
          <p:cNvSpPr txBox="1"/>
          <p:nvPr/>
        </p:nvSpPr>
        <p:spPr>
          <a:xfrm>
            <a:off x="504000" y="365760"/>
            <a:ext cx="9071640" cy="424908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3000" u="none" cap="none" strike="noStrike">
              <a:solidFill>
                <a:srgbClr val="F3F3F3"/>
              </a:solidFill>
              <a:latin typeface="Arial"/>
              <a:ea typeface="Arial"/>
              <a:cs typeface="Arial"/>
              <a:sym typeface="Arial"/>
            </a:endParaRPr>
          </a:p>
        </p:txBody>
      </p:sp>
      <p:sp>
        <p:nvSpPr>
          <p:cNvPr id="101" name="Google Shape;101;p7"/>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i="1" lang="en-US"/>
              <a:t>“</a:t>
            </a:r>
            <a:r>
              <a:rPr i="1" lang="en-US"/>
              <a:t>F</a:t>
            </a:r>
            <a:r>
              <a:rPr i="1" lang="en-US"/>
              <a:t>astest eye in the west”</a:t>
            </a:r>
            <a:endParaRPr i="1"/>
          </a:p>
        </p:txBody>
      </p:sp>
      <p:sp>
        <p:nvSpPr>
          <p:cNvPr id="102" name="Google Shape;102;p7"/>
          <p:cNvSpPr txBox="1"/>
          <p:nvPr>
            <p:ph idx="1" type="body"/>
          </p:nvPr>
        </p:nvSpPr>
        <p:spPr>
          <a:xfrm>
            <a:off x="343625" y="1097050"/>
            <a:ext cx="9393300" cy="4177500"/>
          </a:xfrm>
          <a:prstGeom prst="rect">
            <a:avLst/>
          </a:prstGeom>
        </p:spPr>
        <p:txBody>
          <a:bodyPr anchorCtr="0" anchor="t" bIns="100800" lIns="100800" spcFirstLastPara="1" rIns="100800" wrap="square" tIns="100800">
            <a:noAutofit/>
          </a:bodyPr>
          <a:lstStyle/>
          <a:p>
            <a:pPr indent="457200" lvl="0" marL="0" rtl="0" algn="just">
              <a:lnSpc>
                <a:spcPct val="100000"/>
              </a:lnSpc>
              <a:spcBef>
                <a:spcPts val="0"/>
              </a:spcBef>
              <a:spcAft>
                <a:spcPts val="0"/>
              </a:spcAft>
              <a:buClr>
                <a:srgbClr val="000000"/>
              </a:buClr>
              <a:buFont typeface="Arial"/>
              <a:buNone/>
            </a:pPr>
            <a:r>
              <a:rPr lang="en-US" sz="3000">
                <a:solidFill>
                  <a:srgbClr val="F3F3F3"/>
                </a:solidFill>
              </a:rPr>
              <a:t>If you noticed, lower example was much more efficient in his eye movements, so was his answer.</a:t>
            </a:r>
            <a:endParaRPr sz="3000">
              <a:solidFill>
                <a:srgbClr val="F3F3F3"/>
              </a:solidFill>
            </a:endParaRPr>
          </a:p>
          <a:p>
            <a:pPr indent="0" lvl="0" marL="0" rtl="0" algn="just">
              <a:lnSpc>
                <a:spcPct val="100000"/>
              </a:lnSpc>
              <a:spcBef>
                <a:spcPts val="0"/>
              </a:spcBef>
              <a:spcAft>
                <a:spcPts val="0"/>
              </a:spcAft>
              <a:buClr>
                <a:srgbClr val="000000"/>
              </a:buClr>
              <a:buFont typeface="Arial"/>
              <a:buNone/>
            </a:pPr>
            <a:r>
              <a:t/>
            </a:r>
            <a:endParaRPr sz="3000">
              <a:solidFill>
                <a:srgbClr val="F3F3F3"/>
              </a:solidFill>
            </a:endParaRPr>
          </a:p>
          <a:p>
            <a:pPr indent="457200" lvl="0" marL="0" rtl="0" algn="just">
              <a:lnSpc>
                <a:spcPct val="100000"/>
              </a:lnSpc>
              <a:spcBef>
                <a:spcPts val="0"/>
              </a:spcBef>
              <a:spcAft>
                <a:spcPts val="0"/>
              </a:spcAft>
              <a:buClr>
                <a:srgbClr val="000000"/>
              </a:buClr>
              <a:buFont typeface="Arial"/>
              <a:buNone/>
            </a:pPr>
            <a:r>
              <a:rPr lang="en-US" sz="3000">
                <a:solidFill>
                  <a:srgbClr val="F3F3F3"/>
                </a:solidFill>
              </a:rPr>
              <a:t>The lower one frame with eye capture device represents experienced developer. The upper frame represents junior developer.</a:t>
            </a:r>
            <a:endParaRPr sz="3000">
              <a:solidFill>
                <a:srgbClr val="F3F3F3"/>
              </a:solidFill>
            </a:endParaRPr>
          </a:p>
          <a:p>
            <a:pPr indent="0" lvl="0" marL="0" rtl="0" algn="just">
              <a:spcBef>
                <a:spcPts val="0"/>
              </a:spcBef>
              <a:spcAft>
                <a:spcPts val="18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06" name="Shape 106"/>
        <p:cNvGrpSpPr/>
        <p:nvPr/>
      </p:nvGrpSpPr>
      <p:grpSpPr>
        <a:xfrm>
          <a:off x="0" y="0"/>
          <a:ext cx="0" cy="0"/>
          <a:chOff x="0" y="0"/>
          <a:chExt cx="0" cy="0"/>
        </a:xfrm>
      </p:grpSpPr>
      <p:sp>
        <p:nvSpPr>
          <p:cNvPr id="107" name="Google Shape;107;p8"/>
          <p:cNvSpPr txBox="1"/>
          <p:nvPr/>
        </p:nvSpPr>
        <p:spPr>
          <a:xfrm>
            <a:off x="504000" y="365760"/>
            <a:ext cx="9071640" cy="424908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2900" u="none" cap="none" strike="noStrike">
              <a:solidFill>
                <a:srgbClr val="F3F3F3"/>
              </a:solidFill>
              <a:latin typeface="Arial"/>
              <a:ea typeface="Arial"/>
              <a:cs typeface="Arial"/>
              <a:sym typeface="Arial"/>
            </a:endParaRPr>
          </a:p>
        </p:txBody>
      </p:sp>
      <p:sp>
        <p:nvSpPr>
          <p:cNvPr id="108" name="Google Shape;108;p8"/>
          <p:cNvSpPr txBox="1"/>
          <p:nvPr>
            <p:ph type="title"/>
          </p:nvPr>
        </p:nvSpPr>
        <p:spPr>
          <a:xfrm>
            <a:off x="343665" y="273326"/>
            <a:ext cx="9393300" cy="631500"/>
          </a:xfrm>
          <a:prstGeom prst="rect">
            <a:avLst/>
          </a:prstGeom>
        </p:spPr>
        <p:txBody>
          <a:bodyPr anchorCtr="0" anchor="t" bIns="100800" lIns="100800" spcFirstLastPara="1" rIns="100800" wrap="square" tIns="100800">
            <a:noAutofit/>
          </a:bodyPr>
          <a:lstStyle/>
          <a:p>
            <a:pPr indent="0" lvl="0" marL="0" rtl="0" algn="l">
              <a:spcBef>
                <a:spcPts val="0"/>
              </a:spcBef>
              <a:spcAft>
                <a:spcPts val="0"/>
              </a:spcAft>
              <a:buNone/>
            </a:pPr>
            <a:r>
              <a:rPr lang="en-US"/>
              <a:t>L</a:t>
            </a:r>
            <a:r>
              <a:rPr lang="en-US"/>
              <a:t>aziness is the benefit</a:t>
            </a:r>
            <a:endParaRPr/>
          </a:p>
        </p:txBody>
      </p:sp>
      <p:sp>
        <p:nvSpPr>
          <p:cNvPr id="109" name="Google Shape;109;p8"/>
          <p:cNvSpPr txBox="1"/>
          <p:nvPr>
            <p:ph idx="1" type="body"/>
          </p:nvPr>
        </p:nvSpPr>
        <p:spPr>
          <a:xfrm>
            <a:off x="343625" y="1097050"/>
            <a:ext cx="9393300" cy="4177500"/>
          </a:xfrm>
          <a:prstGeom prst="rect">
            <a:avLst/>
          </a:prstGeom>
        </p:spPr>
        <p:txBody>
          <a:bodyPr anchorCtr="0" anchor="t" bIns="100800" lIns="100800" spcFirstLastPara="1" rIns="100800" wrap="square" tIns="100800">
            <a:noAutofit/>
          </a:bodyPr>
          <a:lstStyle/>
          <a:p>
            <a:pPr indent="457200" lvl="0" marL="0" rtl="0" algn="just">
              <a:lnSpc>
                <a:spcPct val="100000"/>
              </a:lnSpc>
              <a:spcBef>
                <a:spcPts val="0"/>
              </a:spcBef>
              <a:spcAft>
                <a:spcPts val="0"/>
              </a:spcAft>
              <a:buClr>
                <a:srgbClr val="000000"/>
              </a:buClr>
              <a:buFont typeface="Arial"/>
              <a:buNone/>
            </a:pPr>
            <a:r>
              <a:rPr lang="en-US" sz="2900">
                <a:solidFill>
                  <a:srgbClr val="F3F3F3"/>
                </a:solidFill>
              </a:rPr>
              <a:t>Junior developer spends a lot of time just to understand the concept of the code, while experienced developer just quickly checks block patterns to get the quick understanding of code.</a:t>
            </a:r>
            <a:endParaRPr sz="2900">
              <a:solidFill>
                <a:srgbClr val="F3F3F3"/>
              </a:solidFill>
            </a:endParaRPr>
          </a:p>
          <a:p>
            <a:pPr indent="0" lvl="0" marL="0" rtl="0" algn="just">
              <a:lnSpc>
                <a:spcPct val="100000"/>
              </a:lnSpc>
              <a:spcBef>
                <a:spcPts val="0"/>
              </a:spcBef>
              <a:spcAft>
                <a:spcPts val="0"/>
              </a:spcAft>
              <a:buClr>
                <a:srgbClr val="000000"/>
              </a:buClr>
              <a:buFont typeface="Arial"/>
              <a:buNone/>
            </a:pPr>
            <a:r>
              <a:t/>
            </a:r>
            <a:endParaRPr sz="2900">
              <a:solidFill>
                <a:srgbClr val="F3F3F3"/>
              </a:solidFill>
            </a:endParaRPr>
          </a:p>
          <a:p>
            <a:pPr indent="0" lvl="0" marL="0" rtl="0" algn="just">
              <a:lnSpc>
                <a:spcPct val="100000"/>
              </a:lnSpc>
              <a:spcBef>
                <a:spcPts val="0"/>
              </a:spcBef>
              <a:spcAft>
                <a:spcPts val="0"/>
              </a:spcAft>
              <a:buClr>
                <a:srgbClr val="000000"/>
              </a:buClr>
              <a:buFont typeface="Arial"/>
              <a:buNone/>
            </a:pPr>
            <a:r>
              <a:t/>
            </a:r>
            <a:endParaRPr sz="2900">
              <a:solidFill>
                <a:srgbClr val="F3F3F3"/>
              </a:solidFill>
            </a:endParaRPr>
          </a:p>
          <a:p>
            <a:pPr indent="457200" lvl="0" marL="0" rtl="0" algn="just">
              <a:lnSpc>
                <a:spcPct val="100000"/>
              </a:lnSpc>
              <a:spcBef>
                <a:spcPts val="0"/>
              </a:spcBef>
              <a:spcAft>
                <a:spcPts val="0"/>
              </a:spcAft>
              <a:buClr>
                <a:srgbClr val="000000"/>
              </a:buClr>
              <a:buFont typeface="Arial"/>
              <a:buNone/>
            </a:pPr>
            <a:r>
              <a:rPr lang="en-US" sz="2900">
                <a:solidFill>
                  <a:srgbClr val="F3F3F3"/>
                </a:solidFill>
              </a:rPr>
              <a:t>Let’s look on code examples from the next two slides.</a:t>
            </a:r>
            <a:endParaRPr sz="2900">
              <a:solidFill>
                <a:srgbClr val="F3F3F3"/>
              </a:solidFill>
            </a:endParaRPr>
          </a:p>
          <a:p>
            <a:pPr indent="0" lvl="0" marL="0" rtl="0" algn="just">
              <a:spcBef>
                <a:spcPts val="0"/>
              </a:spcBef>
              <a:spcAft>
                <a:spcPts val="18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13" name="Shape 113"/>
        <p:cNvGrpSpPr/>
        <p:nvPr/>
      </p:nvGrpSpPr>
      <p:grpSpPr>
        <a:xfrm>
          <a:off x="0" y="0"/>
          <a:ext cx="0" cy="0"/>
          <a:chOff x="0" y="0"/>
          <a:chExt cx="0" cy="0"/>
        </a:xfrm>
      </p:grpSpPr>
      <p:sp>
        <p:nvSpPr>
          <p:cNvPr id="114" name="Google Shape;114;p9"/>
          <p:cNvSpPr txBox="1"/>
          <p:nvPr/>
        </p:nvSpPr>
        <p:spPr>
          <a:xfrm>
            <a:off x="504488" y="183510"/>
            <a:ext cx="9071700" cy="4249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3200" u="none" cap="none" strike="noStrike">
                <a:solidFill>
                  <a:srgbClr val="F3F3F3"/>
                </a:solidFill>
                <a:latin typeface="Arial"/>
                <a:ea typeface="Arial"/>
                <a:cs typeface="Arial"/>
                <a:sym typeface="Arial"/>
              </a:rPr>
              <a:t>Example 1</a:t>
            </a:r>
            <a:endParaRPr b="0" i="0" sz="3200" u="none" cap="none" strike="noStrike">
              <a:solidFill>
                <a:srgbClr val="F3F3F3"/>
              </a:solidFill>
              <a:latin typeface="Arial"/>
              <a:ea typeface="Arial"/>
              <a:cs typeface="Arial"/>
              <a:sym typeface="Arial"/>
            </a:endParaRPr>
          </a:p>
        </p:txBody>
      </p:sp>
      <p:graphicFrame>
        <p:nvGraphicFramePr>
          <p:cNvPr id="115" name="Google Shape;115;p9"/>
          <p:cNvGraphicFramePr/>
          <p:nvPr/>
        </p:nvGraphicFramePr>
        <p:xfrm>
          <a:off x="504510" y="675990"/>
          <a:ext cx="3000000" cy="3000000"/>
        </p:xfrm>
        <a:graphic>
          <a:graphicData uri="http://schemas.openxmlformats.org/drawingml/2006/table">
            <a:tbl>
              <a:tblPr>
                <a:noFill/>
                <a:tableStyleId>{7EBC8492-82E2-40D9-B82D-015791BD0492}</a:tableStyleId>
              </a:tblPr>
              <a:tblGrid>
                <a:gridCol w="18059750"/>
              </a:tblGrid>
              <a:tr h="4655100">
                <a:tc>
                  <a:txBody>
                    <a:bodyPr/>
                    <a:lstStyle/>
                    <a:p>
                      <a:pPr indent="0" lvl="0" marL="0" marR="0" rtl="0" algn="l">
                        <a:spcBef>
                          <a:spcPts val="0"/>
                        </a:spcBef>
                        <a:spcAft>
                          <a:spcPts val="0"/>
                        </a:spcAft>
                        <a:buNone/>
                      </a:pPr>
                      <a:r>
                        <a:rPr b="0" lang="en-US" sz="900" u="none" cap="none" strike="noStrike">
                          <a:latin typeface="Arial"/>
                          <a:ea typeface="Arial"/>
                          <a:cs typeface="Arial"/>
                          <a:sym typeface="Arial"/>
                        </a:rPr>
                        <a:t>class TestClass{</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String var1 = '!', var, mv = 'Hello, {0}{1}', sf;</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TestClass()</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	if(var == null) var = 'Init stage';</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	else var = '';</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	System.debug('-----\/\/\/-----');</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	sfget();</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print()</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	var = 'Printing hello World template to console using extra long and unnecessery detailed string that is longer than 150 symbols and I don't even have an intent to wrap it to fot the monitor and make someone's life easier while reading it';</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	SYstem.debug(gethello());</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public void sfget()</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	sf = UserInfo.getFirstName();	</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a:t>
                      </a:r>
                      <a:endParaRPr b="0" sz="900" strike="noStrike">
                        <a:latin typeface="Arial"/>
                        <a:ea typeface="Arial"/>
                        <a:cs typeface="Arial"/>
                        <a:sym typeface="Arial"/>
                      </a:endParaRPr>
                    </a:p>
                    <a:p>
                      <a:pPr indent="0" lvl="0" marL="0" marR="0" rtl="0" algn="l">
                        <a:lnSpc>
                          <a:spcPct val="100000"/>
                        </a:lnSpc>
                        <a:spcBef>
                          <a:spcPts val="0"/>
                        </a:spcBef>
                        <a:spcAft>
                          <a:spcPts val="0"/>
                        </a:spcAft>
                        <a:buNone/>
                      </a:pPr>
                      <a:r>
                        <a:rPr b="0" lang="en-US" sz="900" strike="noStrike">
                          <a:latin typeface="Arial"/>
                          <a:ea typeface="Arial"/>
                          <a:cs typeface="Arial"/>
                          <a:sym typeface="Arial"/>
                        </a:rPr>
                        <a:t>gethello()</a:t>
                      </a:r>
                      <a:endParaRPr b="0" sz="900" strike="noStrike">
                        <a:latin typeface="Arial"/>
                        <a:ea typeface="Arial"/>
                        <a:cs typeface="Arial"/>
                        <a:sym typeface="Arial"/>
                      </a:endParaRPr>
                    </a:p>
                    <a:p>
                      <a:pPr indent="0" lvl="0" marL="0" marR="0" rtl="0" algn="l">
                        <a:lnSpc>
                          <a:spcPct val="100000"/>
                        </a:lnSpc>
                        <a:spcBef>
                          <a:spcPts val="0"/>
                        </a:spcBef>
                        <a:spcAft>
                          <a:spcPts val="0"/>
                        </a:spcAft>
                        <a:buNone/>
                      </a:pPr>
                      <a:r>
                        <a:rPr b="0" lang="en-US" sz="900" strike="noStrike">
                          <a:latin typeface="Arial"/>
                          <a:ea typeface="Arial"/>
                          <a:cs typeface="Arial"/>
                          <a:sym typeface="Arial"/>
                        </a:rPr>
                        <a:t>{</a:t>
                      </a:r>
                      <a:endParaRPr b="0" sz="900" strike="noStrike">
                        <a:latin typeface="Arial"/>
                        <a:ea typeface="Arial"/>
                        <a:cs typeface="Arial"/>
                        <a:sym typeface="Arial"/>
                      </a:endParaRPr>
                    </a:p>
                    <a:p>
                      <a:pPr indent="0" lvl="0" marL="0" marR="0" rtl="0" algn="l">
                        <a:lnSpc>
                          <a:spcPct val="100000"/>
                        </a:lnSpc>
                        <a:spcBef>
                          <a:spcPts val="0"/>
                        </a:spcBef>
                        <a:spcAft>
                          <a:spcPts val="0"/>
                        </a:spcAft>
                        <a:buNone/>
                      </a:pPr>
                      <a:r>
                        <a:rPr b="0" lang="en-US" sz="900" strike="noStrike">
                          <a:latin typeface="Arial"/>
                          <a:ea typeface="Arial"/>
                          <a:cs typeface="Arial"/>
                          <a:sym typeface="Arial"/>
                        </a:rPr>
                        <a:t>	String.format(mv, new List&lt;String&gt;{sf, var1});</a:t>
                      </a:r>
                      <a:endParaRPr b="0" sz="900" strike="noStrike">
                        <a:latin typeface="Arial"/>
                        <a:ea typeface="Arial"/>
                        <a:cs typeface="Arial"/>
                        <a:sym typeface="Arial"/>
                      </a:endParaRPr>
                    </a:p>
                    <a:p>
                      <a:pPr indent="0" lvl="0" marL="0" marR="0" rtl="0" algn="l">
                        <a:spcBef>
                          <a:spcPts val="0"/>
                        </a:spcBef>
                        <a:spcAft>
                          <a:spcPts val="0"/>
                        </a:spcAft>
                        <a:buNone/>
                      </a:pPr>
                      <a:r>
                        <a:rPr b="0" lang="en-US" sz="900" strike="noStrike">
                          <a:latin typeface="Arial"/>
                          <a:ea typeface="Arial"/>
                          <a:cs typeface="Arial"/>
                          <a:sym typeface="Arial"/>
                        </a:rPr>
                        <a:t>}}</a:t>
                      </a:r>
                      <a:endParaRPr b="0" sz="9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alpha val="60340"/>
                      </a:srgbClr>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2021-01-18T10:59:23Z</dcterms:created>
</cp:coreProperties>
</file>