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3A34-5CDB-4AE5-93DB-B127E9253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A333B-5E0F-462B-B3A5-C12362D32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41AA0-79CE-47BD-983F-F9683221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08FA-90E0-47A4-ABDB-A3C70117F8E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E8B17-C40C-4CF7-9929-B8660F88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7B9CE-938D-4E02-A908-3151180E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3B8-B100-45F4-834E-02B1C4A0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5301-7A7E-4A78-8CB3-26378142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DF953-2200-45D7-883D-6285AE255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100BE-3B98-4344-81A1-2E6C528E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08FA-90E0-47A4-ABDB-A3C70117F8E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17B39-41C6-4FD8-9FFA-73A9B4EC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AD5FD-4B3A-4777-B4BB-4DC0EE30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3B8-B100-45F4-834E-02B1C4A0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4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7B399-912E-41F7-A856-D0CF5D135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A60D8-D3AC-483E-980B-1D2A27D66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3D336-AFD0-4EF4-9FF4-27E106E0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08FA-90E0-47A4-ABDB-A3C70117F8E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BBE5-66A0-4D41-AF79-B844F923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728D8-D871-4DA9-820D-C4C1CC0A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3B8-B100-45F4-834E-02B1C4A0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9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7BB0-48EB-4824-BEE0-1340705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C7A9-7F36-4057-A996-2CE92751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051D-30B9-467D-94AD-8F296906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08FA-90E0-47A4-ABDB-A3C70117F8E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93E49-358E-4A7B-83D1-AC90A3E8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B6F3B-8308-4A43-A105-A0926889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3B8-B100-45F4-834E-02B1C4A0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7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2038-CE81-4544-ADE8-8D13DD02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89F9A-1BA2-48C2-B377-594677C68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FA664-5728-449A-8D83-C71EEE8A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08FA-90E0-47A4-ABDB-A3C70117F8E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6515-17EC-4B72-A31F-DC2BE578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D3E5-3942-48E7-8B17-74825166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3B8-B100-45F4-834E-02B1C4A0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9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38EF-1E50-4C42-A499-07AE7DD7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D887-56FB-4CC4-8577-33F2CAACC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7ECD8-22F7-4875-B236-E6A8EF8DC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9AB6F-A379-46F8-8404-D13927FF9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08FA-90E0-47A4-ABDB-A3C70117F8E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6C372-C207-4863-9FD0-C86B2A6D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F796A-2409-46F5-83A7-C0B300BD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3B8-B100-45F4-834E-02B1C4A0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2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6024-AFB1-4295-9020-042397E4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8A272-1532-4A47-B74C-062F66DE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1CF52-C423-48CF-872C-A86E94C99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27B8A-8955-4D9F-BF5E-66C59C62E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216F3-49DA-4FCB-8D5D-F6E8E50F6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FEC20-6AD2-4C4C-96F4-09648C3E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08FA-90E0-47A4-ABDB-A3C70117F8E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2C115-CA8A-4F6D-A2E0-61512F69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5FEB6-A068-4AC2-BC52-E4355F3C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3B8-B100-45F4-834E-02B1C4A0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2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B32C-9D67-4EC5-B6A7-D184BC13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0B4A0-6961-445D-8E25-B29BD605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08FA-90E0-47A4-ABDB-A3C70117F8E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DA80D-34B7-48C3-874B-7A272390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145EA-3570-452F-9375-4CB68A0C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3B8-B100-45F4-834E-02B1C4A0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2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7172A-CFB4-45CB-8401-E68C4FEC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08FA-90E0-47A4-ABDB-A3C70117F8E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1722E-56DF-4CA1-91F8-68219731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4F253-9A18-41AD-B8CD-F47AC7EA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3B8-B100-45F4-834E-02B1C4A0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7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2282-7DF4-4358-8D2A-12F8737C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9EE0-6DE3-46AA-A6E0-CF4F6FDB7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B0576-00EB-4643-8C6E-27279E269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169F5-7D70-45B2-B75E-69CFFCAE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08FA-90E0-47A4-ABDB-A3C70117F8E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D9C25-93D0-4809-ABEB-749267E8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D74BA-B21B-4BBB-8886-054E2E84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3B8-B100-45F4-834E-02B1C4A0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3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B24C-FB52-4939-AF05-6FFBD95B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D7741-AFE4-4C0F-8CB3-7DFD841F6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A18EA-6AD8-4BD1-A77A-859315AA1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5C96F-63E9-4E76-98D7-DD72007F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08FA-90E0-47A4-ABDB-A3C70117F8E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E4E5-BDD0-4E37-B465-E279D1D3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B93A7-67DE-4D5E-AE99-73EB2DBB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3B8-B100-45F4-834E-02B1C4A0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0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AEBB8-9AA5-4767-9D19-128A544D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66899-4006-4717-B573-28D69FEDB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4B8E8-E7EB-4F33-961C-D6DD1665D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08FA-90E0-47A4-ABDB-A3C70117F8E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7F3B6-71CE-4E7A-888D-4F534347B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2FA20-0369-4684-96A3-1FC3649C2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573B8-B100-45F4-834E-02B1C4A0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2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manite.fr/medias/une-plongee-dans-lhistoire-de-la-presse-scandale-61235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sjeunesjournalistes.wordpress.com/2011/04/06/la-presse-people%E2%80%A6-ca-paye%C2%A0/" TargetMode="External"/><Relationship Id="rId4" Type="http://schemas.openxmlformats.org/officeDocument/2006/relationships/hyperlink" Target="https://boutique.arte.tv/detail/tabloids_splendeur_et_decadence_presse_scandal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lapresse.ca/opinions/201107/19/01-4419253-scandale-des-ecoutes-la-presse-a-peu-de-contrepoids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E214-012D-46B3-9014-A8F07DBF9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782"/>
            <a:ext cx="9144000" cy="1096509"/>
          </a:xfrm>
        </p:spPr>
        <p:txBody>
          <a:bodyPr/>
          <a:lstStyle/>
          <a:p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La presse à scandale doit être condamnée 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093B7-6F65-49E9-A36D-BEBAF938B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41503"/>
            <a:ext cx="9144000" cy="50620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Des raisons </a:t>
            </a:r>
            <a:r>
              <a:rPr lang="fr-CA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avec des exemples</a:t>
            </a: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2" descr="df&#10;">
            <a:extLst>
              <a:ext uri="{FF2B5EF4-FFF2-40B4-BE49-F238E27FC236}">
                <a16:creationId xmlns:a16="http://schemas.microsoft.com/office/drawing/2014/main" id="{D0A995E8-3B42-4E7A-80E2-3DE6B4B66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918" y="1735494"/>
            <a:ext cx="7739533" cy="435133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24B98-6EAD-448B-A170-EE1CAB27483D}"/>
              </a:ext>
            </a:extLst>
          </p:cNvPr>
          <p:cNvSpPr txBox="1"/>
          <p:nvPr/>
        </p:nvSpPr>
        <p:spPr>
          <a:xfrm>
            <a:off x="2160918" y="6175732"/>
            <a:ext cx="571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  <a:hlinkClick r:id="rId3"/>
              </a:rPr>
              <a:t>https://www.humanite.fr/medias/une-plongee-dans-lhistoire-de-la-presse-scandale-612356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264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Tabloïds ! Splendeur et décadence de la presse à scandale - ARTE Boutique">
            <a:extLst>
              <a:ext uri="{FF2B5EF4-FFF2-40B4-BE49-F238E27FC236}">
                <a16:creationId xmlns:a16="http://schemas.microsoft.com/office/drawing/2014/main" id="{66AEFB7B-A36D-4DFE-9F37-656100D57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00385"/>
            <a:ext cx="2169368" cy="289249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14E1D-6F27-4818-A6FA-438B1128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Elle partage généralement l'information fausse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E0BAF-B823-445A-96F4-E3ED8A3C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914"/>
            <a:ext cx="10515600" cy="1891086"/>
          </a:xfrm>
        </p:spPr>
        <p:txBody>
          <a:bodyPr/>
          <a:lstStyle/>
          <a:p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Le but de ces articles est d'obtenir </a:t>
            </a:r>
            <a:r>
              <a:rPr lang="fr-FR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plus d'attention</a:t>
            </a:r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, et donc des auteurs sont obligés d'écrire des textes scandales mais pas partager des faits vrais.</a:t>
            </a:r>
          </a:p>
          <a:p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C'est difficile d'interviewer des gens pour apprendre opinion et construire la situation au totale, donc ces articles généralement utilisent </a:t>
            </a:r>
            <a:r>
              <a:rPr lang="fr-FR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des spéculations</a:t>
            </a:r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 et les présentent comme des faits.</a:t>
            </a:r>
          </a:p>
          <a:p>
            <a:endParaRPr lang="fr-CA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77C2CA4E-DC51-4809-8843-52F1E0AF3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84432" y="3638482"/>
            <a:ext cx="2169368" cy="281629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829F48-25D4-444C-9BC1-CB4BC0B3FCC8}"/>
              </a:ext>
            </a:extLst>
          </p:cNvPr>
          <p:cNvSpPr txBox="1"/>
          <p:nvPr/>
        </p:nvSpPr>
        <p:spPr>
          <a:xfrm>
            <a:off x="838200" y="6454778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  <a:hlinkClick r:id="rId4"/>
              </a:rPr>
              <a:t>https://boutique.arte.tv/detail/tabloids_splendeur_et_decadence_presse_scandale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F621D-3ECE-4565-A3D1-29C8F49BB4D8}"/>
              </a:ext>
            </a:extLst>
          </p:cNvPr>
          <p:cNvSpPr txBox="1"/>
          <p:nvPr/>
        </p:nvSpPr>
        <p:spPr>
          <a:xfrm>
            <a:off x="4657736" y="3231053"/>
            <a:ext cx="669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  <a:hlinkClick r:id="rId5"/>
              </a:rPr>
              <a:t>https://lesjeunesjournalistes.wordpress.com/2011/04/06/la-presse-people%E2%80%A6-ca-paye%C2%A0/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2351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4E1D-6F27-4818-A6FA-438B1128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Le publique perd du temps et s'inquiète sans raison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E0BAF-B823-445A-96F4-E3ED8A3C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37914"/>
            <a:ext cx="3323252" cy="4916864"/>
          </a:xfrm>
        </p:spPr>
        <p:txBody>
          <a:bodyPr>
            <a:normAutofit/>
          </a:bodyPr>
          <a:lstStyle/>
          <a:p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Le public prend du temps pour lire ces textes, mais l'information qu'il obtient est fausse, donc il </a:t>
            </a:r>
            <a:r>
              <a:rPr lang="fr-FR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n'apprend rien</a:t>
            </a:r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 mais juge des situation en utilisant des spéculations.</a:t>
            </a:r>
          </a:p>
          <a:p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Ces articles créent plus </a:t>
            </a:r>
            <a:r>
              <a:rPr lang="fr-FR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d'information négative</a:t>
            </a:r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 sur Internet, donc les gens se concentrent dans cette information dans leur vie quotidienne et s'inquiète.</a:t>
            </a:r>
          </a:p>
          <a:p>
            <a:endParaRPr lang="fr-CA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29F48-25D4-444C-9BC1-CB4BC0B3FCC8}"/>
              </a:ext>
            </a:extLst>
          </p:cNvPr>
          <p:cNvSpPr txBox="1"/>
          <p:nvPr/>
        </p:nvSpPr>
        <p:spPr>
          <a:xfrm>
            <a:off x="4922286" y="5562932"/>
            <a:ext cx="724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  <a:hlinkClick r:id="rId2"/>
              </a:rPr>
              <a:t>https://www.lapresse.ca/opinions/201107/19/01-4419253-scandale-des-ecoutes-la-presse-a-peu-de-contrepoids.php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88D178-E610-4E6A-B7B5-EF0C0B5DA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286" y="1690688"/>
            <a:ext cx="6431513" cy="375867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85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E214-012D-46B3-9014-A8F07DBF9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392" y="2718127"/>
            <a:ext cx="10307216" cy="1421745"/>
          </a:xfrm>
        </p:spPr>
        <p:txBody>
          <a:bodyPr>
            <a:normAutofit/>
          </a:bodyPr>
          <a:lstStyle/>
          <a:p>
            <a:r>
              <a:rPr lang="fr-FR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Il faut condamner ces articles pour que le publique ne devient pas la victime d'information fausse.</a:t>
            </a:r>
            <a:endParaRPr lang="en-US" sz="4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2276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Angsana New</vt:lpstr>
      <vt:lpstr>Arial</vt:lpstr>
      <vt:lpstr>Calibri</vt:lpstr>
      <vt:lpstr>Calibri Light</vt:lpstr>
      <vt:lpstr>Office Theme</vt:lpstr>
      <vt:lpstr>La presse à scandale doit être condamnée </vt:lpstr>
      <vt:lpstr>Elle partage généralement l'information fausse</vt:lpstr>
      <vt:lpstr>Le publique perd du temps et s'inquiète sans raison</vt:lpstr>
      <vt:lpstr>Il faut condamner ces articles pour que le publique ne devient pas la victime d'information fausse.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presse à scandale doit être condamnée </dc:title>
  <dc:creator>Igor Parhom</dc:creator>
  <cp:lastModifiedBy>Igor Parhom</cp:lastModifiedBy>
  <cp:revision>1</cp:revision>
  <dcterms:created xsi:type="dcterms:W3CDTF">2023-04-12T18:16:01Z</dcterms:created>
  <dcterms:modified xsi:type="dcterms:W3CDTF">2023-04-12T19:23:01Z</dcterms:modified>
</cp:coreProperties>
</file>