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CC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187685-4F70-4A6E-82A2-D5F6D66FFB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B4557C-B165-4E0B-B39C-85E2BEE355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488C12-31A3-4F89-8088-272DAD910B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875AE-A71E-42E8-9ED5-DBE1547C5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36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2F62BC-6191-45BA-885B-EDF14971B1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6497B5-B402-449C-BD81-AE38BDAB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C020B1-745E-4E98-9E13-CED03DBF13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9F750-4A4E-4BFB-BD9F-CCECD325AB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52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04CEEE-241B-4EC7-81DD-DE5B93271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E9396E-4FAA-467A-8883-4950F08C6E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5AC08C-602B-4975-A14A-55BE96749F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EC138-9AC6-433A-B4F1-741CAF91F4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4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A1D6C0-DDB7-486F-B353-C2BD5E112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E5CDA3-4737-45D2-BC60-2F2D4C0CCD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F8025C-042A-4E8D-8E64-7EB4A5DD9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7E669-9E46-471A-AE00-6F9C5C49F4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9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F3BEEE-D9C5-48B8-BC47-5250E0666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6F3918-9966-4ACB-BCF1-02C412BA7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0033F1-3641-4989-A487-E5BE6D85E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27525-0556-44C3-8A68-AD34A01029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378BA-B611-49A8-819D-57F02E709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5EF4C-0582-4B99-B345-DA5D1A4A41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1C43A-2B03-4E07-9C84-F0CD1147BF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7F1A9-5CD8-421D-B56C-215EEB667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7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AE3A7B-10F7-4EF5-9085-B919F23C8D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63207D-059E-42BA-8683-A49B4B529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7D7649-3708-4FFD-9F0A-325147BBB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B46B3-DAEB-44F7-831C-9693BFC1C7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16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2D561D-7286-41AB-95C7-1942B3841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8D9880-842A-41DD-B664-2B69E4113F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BAAFC8-B73F-437C-A70F-76952F45A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5C7A-7B4A-4415-B7AA-5876B6B16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4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05C641-9A50-4D31-85E8-2FCE37819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3139FF-9A77-49FA-8D8F-29489D896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639106-C4ED-47A2-8801-10CB2480E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C610A-772C-4A12-8871-A564B76C8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04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3262A-952A-4015-B0CF-ABDD9B9670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DBABA-588D-4CBB-A924-A3C34A710E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968B34-971E-4FD7-B70A-0F153CC7C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C3B75-D4D9-4235-8968-6EE33F45C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6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D2A0B-ADDE-44DB-96B1-347101565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3E631-DD39-4294-972A-C9E0BB728C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9D8F2-5CD7-4DAE-BF58-AD4CBDB34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356AC-4549-43F4-99B2-3F739D0B34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4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B8008A-46CE-4AAC-A025-F412E332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B604D7-3FF3-44F9-BFA0-DC5B57630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D28AA7-B5C7-4DB3-8EF3-383FCB354A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C8A9C9-76C8-40DF-B6F3-786B2E8C00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52F9D7-1E2C-4506-B78A-94AC5046A8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97CE61-0872-45C9-B756-990110DDBD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3">
            <a:extLst>
              <a:ext uri="{FF2B5EF4-FFF2-40B4-BE49-F238E27FC236}">
                <a16:creationId xmlns:a16="http://schemas.microsoft.com/office/drawing/2014/main" id="{B9DB762A-D7B0-4FC9-ABF1-70494B3C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1524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en-US" sz="1800" b="1" dirty="0">
                <a:solidFill>
                  <a:schemeClr val="accent2"/>
                </a:solidFill>
              </a:rPr>
              <a:t>CoffeeMaker Next Generation</a:t>
            </a:r>
            <a:endParaRPr lang="en-US" altLang="en-US" sz="1800" b="1" dirty="0">
              <a:solidFill>
                <a:schemeClr val="accent2"/>
              </a:solidFill>
            </a:endParaRPr>
          </a:p>
          <a:p>
            <a:pPr algn="ctr" eaLnBrk="1" hangingPunct="1"/>
            <a:r>
              <a:rPr lang="pl-PL" altLang="en-US" sz="1400">
                <a:solidFill>
                  <a:schemeClr val="accent2"/>
                </a:solidFill>
              </a:rPr>
              <a:t>By Ihor </a:t>
            </a:r>
            <a:r>
              <a:rPr lang="pl-PL" altLang="en-US" sz="1400" dirty="0">
                <a:solidFill>
                  <a:schemeClr val="accent2"/>
                </a:solidFill>
              </a:rPr>
              <a:t>Debelyi</a:t>
            </a:r>
            <a:endParaRPr lang="en-US" altLang="en-US" sz="1400" dirty="0">
              <a:solidFill>
                <a:schemeClr val="accent2"/>
              </a:solidFill>
            </a:endParaRPr>
          </a:p>
        </p:txBody>
      </p:sp>
      <p:graphicFrame>
        <p:nvGraphicFramePr>
          <p:cNvPr id="2097" name="Group 49">
            <a:extLst>
              <a:ext uri="{FF2B5EF4-FFF2-40B4-BE49-F238E27FC236}">
                <a16:creationId xmlns:a16="http://schemas.microsoft.com/office/drawing/2014/main" id="{AC542F43-75B6-42D0-8D4A-ED176A2C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48836"/>
              </p:ext>
            </p:extLst>
          </p:nvPr>
        </p:nvGraphicFramePr>
        <p:xfrm>
          <a:off x="0" y="742950"/>
          <a:ext cx="9144000" cy="582295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Problem Statement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Due to the fact of having limited number of inventry types, some people don’t use CoffeeMaker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Command Line Interface is outdated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There is no support for payments by card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 delivery of the ordered coffee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Limited number of recipes may be added to the system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Conclusion</a:t>
                      </a:r>
                      <a:endParaRPr kumimoji="0" lang="pl-PL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An upgrade of existing version of CoffeeMaker with additional functionalities and delivery is needed 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Objective/Approach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Objective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Create an updated version of the CoffeeMaker, controlled by application and supporting the coffee delivery across the whole building.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Approach</a:t>
                      </a:r>
                      <a:endParaRPr kumimoji="0" lang="pl-PL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401638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Review and analyze existing delivery solutions </a:t>
                      </a:r>
                    </a:p>
                    <a:p>
                      <a:pPr marL="401638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Define system requirements and use cases</a:t>
                      </a:r>
                    </a:p>
                    <a:p>
                      <a:pPr marL="401638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Architect and design the system 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401638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Develop the mobile application to use CoffeeMaker</a:t>
                      </a:r>
                    </a:p>
                    <a:p>
                      <a:pPr marL="401638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Implement the new version of CoffeeMaker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401638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Implement delivery system</a:t>
                      </a:r>
                      <a:endParaRPr kumimoji="0" lang="pl-P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401638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Verify and validate the design and use cases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Resources/Schedule</a:t>
                      </a:r>
                      <a:endParaRPr kumimoji="0" lang="pl-P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14325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Existing solution review report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	30/01/2021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14325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Use Case diagrams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	14/02/2021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14325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Architecture and Detailed design 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	20/03/2021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14325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Application development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	20/07/2021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143250" algn="l"/>
                        </a:tabLst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CoffeeMaker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development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	30/09/2021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14325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Delivery system development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	15/11/2021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143250" algn="l"/>
                        </a:tabLst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Validation of the system as a whole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	29/12/2021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Benefits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(Functional)</a:t>
                      </a:r>
                      <a:endParaRPr kumimoji="0" lang="ru-RU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Time saving for people ordering the coffee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using delivery</a:t>
                      </a:r>
                      <a:endParaRPr kumimoji="0" lang="pl-P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Improved interaction with a system using user friendly application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Increased number of payment types to fit every user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Increased number of inventory types to support health habits of wider range of people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Added favourite drinks in order to decrease order time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Added possibility to plan coffee delivery and synchronization of the system with the person’s schedule in order to decrease order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Constraints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(Non-functional)</a:t>
                      </a:r>
                      <a:endParaRPr kumimoji="0" lang="pl-PL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Increased number of recipes per person by using cloud storage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Multiple orders may be accepted at the time using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a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282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Suntex Spinners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 Bhatla</dc:creator>
  <cp:lastModifiedBy>Ihor</cp:lastModifiedBy>
  <cp:revision>70</cp:revision>
  <dcterms:created xsi:type="dcterms:W3CDTF">2004-10-03T15:55:30Z</dcterms:created>
  <dcterms:modified xsi:type="dcterms:W3CDTF">2021-01-26T21:09:57Z</dcterms:modified>
</cp:coreProperties>
</file>