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imbus Roman"/>
              </a:rPr>
              <a:t>&lt;date/time&gt;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latin typeface="Nimbus Roman"/>
              </a:rPr>
              <a:t>&lt;footer&gt;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382C7E21-F91B-423E-9008-9E6737CB9609}" type="slidenum">
              <a:rPr b="0" lang="en-US" sz="1400" spc="-1" strike="noStrike">
                <a:latin typeface="Nimbus Roman"/>
              </a:rPr>
              <a:t>&lt;number&gt;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imbus Sans"/>
              </a:rPr>
              <a:t>Проект з Дослідження Операцій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imbus Sans"/>
            </a:endParaRPr>
          </a:p>
          <a:p>
            <a:pPr algn="ctr">
              <a:buNone/>
            </a:pPr>
            <a:r>
              <a:rPr b="0" lang="en-US" sz="3200" spc="-1" strike="noStrike">
                <a:latin typeface="Nimbus Sans"/>
              </a:rPr>
              <a:t>“</a:t>
            </a:r>
            <a:r>
              <a:rPr b="0" lang="en-US" sz="3200" spc="-1" strike="noStrike">
                <a:latin typeface="Nimbus Sans"/>
              </a:rPr>
              <a:t>Транспортна Задача”</a:t>
            </a:r>
            <a:endParaRPr b="0" lang="en-US" sz="3200" spc="-1" strike="noStrike">
              <a:latin typeface="Nimbus Sans"/>
            </a:endParaRPr>
          </a:p>
          <a:p>
            <a:pPr algn="ctr">
              <a:buNone/>
            </a:pPr>
            <a:endParaRPr b="0" lang="en-US" sz="3200" spc="-1" strike="noStrike">
              <a:latin typeface="Nimbus Sans"/>
            </a:endParaRPr>
          </a:p>
          <a:p>
            <a:pPr algn="ctr">
              <a:buNone/>
            </a:pPr>
            <a:r>
              <a:rPr b="0" lang="en-US" sz="3200" spc="-1" strike="noStrike">
                <a:latin typeface="Nimbus Sans"/>
              </a:rPr>
              <a:t>Виконав </a:t>
            </a:r>
            <a:endParaRPr b="0" lang="en-US" sz="3200" spc="-1" strike="noStrike">
              <a:latin typeface="Nimbus Sans"/>
            </a:endParaRPr>
          </a:p>
          <a:p>
            <a:pPr algn="ctr">
              <a:buNone/>
            </a:pPr>
            <a:endParaRPr b="0" lang="en-US" sz="3200" spc="-1" strike="noStrike">
              <a:latin typeface="Nimbus Sans"/>
            </a:endParaRPr>
          </a:p>
          <a:p>
            <a:pPr algn="ctr">
              <a:buNone/>
            </a:pPr>
            <a:r>
              <a:rPr b="0" lang="en-US" sz="3200" spc="-1" strike="noStrike">
                <a:latin typeface="Nimbus Sans"/>
              </a:rPr>
              <a:t>Хом’як Ігор Володимирович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imbus Sans"/>
              </a:rPr>
              <a:t>Визначення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latin typeface="Nimbus Sans"/>
                <a:ea typeface="Nimbus Sans"/>
              </a:rPr>
              <a:t>Транспортна задача — це специфічна задача лінійного програмування, застосовувана для визначення найекономічнішого плану перевезення однорідної продукції від постачальників до споживачів.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imbus Sans"/>
              </a:rPr>
              <a:t>Математичне Формулювання</a:t>
            </a:r>
            <a:endParaRPr b="0" lang="en-US" sz="4400" spc="-1" strike="noStrike">
              <a:latin typeface="Nimbus San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65600" y="1025280"/>
            <a:ext cx="6935400" cy="423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imbus Sans"/>
              </a:rPr>
              <a:t>Економічна Інтерпретація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Існує m поставщиків з виробничою потужністю a_i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Існує n споживачів з потребою в b_j товару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Ціни C_ij первезення в виробника до споживача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Мінімізувати загальну ціну первезень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imbus Sans"/>
              </a:rPr>
              <a:t>Спосіб вирішення задачі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Побудова опорного плану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Метод Північно-Західного Кута</a:t>
            </a:r>
            <a:endParaRPr b="0" lang="en-US" sz="28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Ітерація методу потенціалів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imbus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55040" y="128160"/>
            <a:ext cx="9146160" cy="512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imbus Sans"/>
              </a:rPr>
              <a:t>Виконано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Написано код для знаходження початкового опорного плану методом північоно-західного кута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Написано код що виконує ітерації методу потенціалів доки не досягне оптимальног рішення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Сворено графічний інтерфес користувача(gui)для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введення задачі і виведення розв’язку 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imbus Sans"/>
              </a:rPr>
              <a:t>Дякую за увагу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Код можна знайти на github репозиторії</a:t>
            </a:r>
            <a:endParaRPr b="0" lang="en-US" sz="3200" spc="-1" strike="noStrike">
              <a:latin typeface="Nimbus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https://github.com/Ihor7748/</a:t>
            </a:r>
            <a:r>
              <a:rPr b="0" lang="en-US" sz="3200" spc="-1" strike="noStrike">
                <a:latin typeface="Nimbus Sans"/>
              </a:rPr>
              <a:t>OperationResearch</a:t>
            </a:r>
            <a:endParaRPr b="0" lang="en-US" sz="3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LibreOffice/7.2.5.2.0$Linux_X86_64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2022-01-19T15:19:02Z</dcterms:created>
  <dc:creator/>
  <dc:description/>
  <dc:language>en-US</dc:language>
  <cp:lastModifiedBy/>
  <dcterms:modified xsi:type="dcterms:W3CDTF">2022-01-19T18:05:36Z</dcterms:modified>
  <cp:revision>1</cp:revision>
  <dc:subject/>
  <dc:title/>
</cp:coreProperties>
</file>