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3335"/>
          </a:xfrm>
        </p:spPr>
        <p:txBody>
          <a:bodyPr/>
          <a:lstStyle/>
          <a:p>
            <a:r>
              <a:rPr lang="uk-UA" dirty="0" err="1">
                <a:latin typeface="Calibri" pitchFamily="34" charset="0"/>
              </a:rPr>
              <a:t>Создание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элемента</a:t>
            </a:r>
            <a:br>
              <a:rPr lang="uk-UA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0648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itchFamily="34" charset="0"/>
              </a:rPr>
              <a:t>Создание элемента</a:t>
            </a:r>
            <a:endParaRPr lang="en-US" sz="2000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document.createElement</a:t>
            </a:r>
            <a:r>
              <a:rPr lang="en-US" b="1" dirty="0">
                <a:latin typeface="Calibri" pitchFamily="34" charset="0"/>
              </a:rPr>
              <a:t>(tag) </a:t>
            </a:r>
            <a:r>
              <a:rPr lang="en-US" dirty="0">
                <a:latin typeface="Calibri" pitchFamily="34" charset="0"/>
              </a:rPr>
              <a:t>- </a:t>
            </a:r>
            <a:r>
              <a:rPr lang="ru-RU" dirty="0">
                <a:latin typeface="Calibri" pitchFamily="34" charset="0"/>
              </a:rPr>
              <a:t>создает новый элемент с указанным тегом. </a:t>
            </a:r>
          </a:p>
          <a:p>
            <a:r>
              <a:rPr lang="en-US" b="1" dirty="0" err="1">
                <a:latin typeface="Calibri" pitchFamily="34" charset="0"/>
              </a:rPr>
              <a:t>document.createTextNode</a:t>
            </a:r>
            <a:r>
              <a:rPr lang="en-US" b="1" dirty="0">
                <a:latin typeface="Calibri" pitchFamily="34" charset="0"/>
              </a:rPr>
              <a:t>(text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- создает новый текстовый узел с текстом </a:t>
            </a:r>
            <a:r>
              <a:rPr lang="en-US" dirty="0">
                <a:latin typeface="Calibri" pitchFamily="34" charset="0"/>
              </a:rPr>
              <a:t>text.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r>
              <a:rPr lang="ru-RU" sz="2000" b="1" dirty="0">
                <a:latin typeface="Calibri" pitchFamily="34" charset="0"/>
              </a:rPr>
              <a:t>Вставка элемента на страницу</a:t>
            </a:r>
            <a:endParaRPr lang="en-US" sz="2000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parentElem.appendChild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) - </a:t>
            </a:r>
            <a:r>
              <a:rPr lang="ru-RU" dirty="0">
                <a:latin typeface="Calibri" pitchFamily="34" charset="0"/>
              </a:rPr>
              <a:t>добавляет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в конец дочерних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элементов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parentElem.insertBefore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</a:rPr>
              <a:t>nextSibling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вставляет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в коллекцию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, перед элементом </a:t>
            </a:r>
            <a:r>
              <a:rPr lang="ru-RU" dirty="0" err="1">
                <a:latin typeface="Calibri" pitchFamily="34" charset="0"/>
              </a:rPr>
              <a:t>nextSibling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Все методы вставки элементов на страницу возвращают </a:t>
            </a:r>
            <a:r>
              <a:rPr lang="ru-RU" dirty="0" err="1">
                <a:latin typeface="Calibri" pitchFamily="34" charset="0"/>
              </a:rPr>
              <a:t>добавленый</a:t>
            </a:r>
            <a:r>
              <a:rPr lang="ru-RU" dirty="0">
                <a:latin typeface="Calibri" pitchFamily="34" charset="0"/>
              </a:rPr>
              <a:t> узел. </a:t>
            </a:r>
          </a:p>
          <a:p>
            <a:r>
              <a:rPr lang="uk-UA" dirty="0" err="1">
                <a:latin typeface="Calibri" pitchFamily="34" charset="0"/>
              </a:rPr>
              <a:t>Например</a:t>
            </a:r>
            <a:r>
              <a:rPr lang="uk-UA" dirty="0">
                <a:latin typeface="Calibri" pitchFamily="34" charset="0"/>
              </a:rPr>
              <a:t>, </a:t>
            </a:r>
            <a:r>
              <a:rPr lang="en-US" b="1" dirty="0" err="1">
                <a:latin typeface="Calibri" pitchFamily="34" charset="0"/>
              </a:rPr>
              <a:t>parentElem.appendChild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b="1" dirty="0">
                <a:latin typeface="Calibri" pitchFamily="34" charset="0"/>
              </a:rPr>
              <a:t> </a:t>
            </a:r>
            <a:r>
              <a:rPr lang="en-US" b="1" dirty="0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r>
              <a:rPr lang="en-US" dirty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1327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Удаление элемента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Методы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parentElem.removeChild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 удаляет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из списка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r>
              <a:rPr lang="en-US" b="1" dirty="0" err="1">
                <a:latin typeface="Calibri" pitchFamily="34" charset="0"/>
              </a:rPr>
              <a:t>parentElem.replaceChild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newElem</a:t>
            </a:r>
            <a:r>
              <a:rPr lang="en-US" b="1" dirty="0">
                <a:latin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среди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 </a:t>
            </a:r>
          </a:p>
          <a:p>
            <a:r>
              <a:rPr lang="ru-RU" dirty="0">
                <a:latin typeface="Calibri" pitchFamily="34" charset="0"/>
              </a:rPr>
              <a:t>удаляет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и вставляет на его место </a:t>
            </a:r>
            <a:r>
              <a:rPr lang="ru-RU" dirty="0" err="1">
                <a:latin typeface="Calibri" pitchFamily="34" charset="0"/>
              </a:rPr>
              <a:t>newElem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9330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Если необходимо </a:t>
            </a:r>
            <a:r>
              <a:rPr lang="ru-RU" i="1" dirty="0">
                <a:latin typeface="Calibri" pitchFamily="34" charset="0"/>
              </a:rPr>
              <a:t>переместить</a:t>
            </a:r>
            <a:r>
              <a:rPr lang="ru-RU" dirty="0">
                <a:latin typeface="Calibri" pitchFamily="34" charset="0"/>
              </a:rPr>
              <a:t> элемент на новое место – не нужно его удалять со старого. Все методы вставки автоматически удаляют вставляемый элемент со старого места. 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Работа со стилями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33" y="3760725"/>
            <a:ext cx="784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Свойство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element.style</a:t>
            </a:r>
            <a:r>
              <a:rPr lang="ru-RU" dirty="0">
                <a:latin typeface="Calibri" pitchFamily="34" charset="0"/>
              </a:rPr>
              <a:t> возвращает объект, который дает доступ к стилю элемента на чтение и запись.</a:t>
            </a:r>
            <a:r>
              <a:rPr lang="en-US" dirty="0">
                <a:latin typeface="Calibri" pitchFamily="34" charset="0"/>
              </a:rPr>
              <a:t>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Свойство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latin typeface="Calibri" pitchFamily="34" charset="0"/>
              </a:rPr>
              <a:t>style.cssText</a:t>
            </a:r>
            <a:r>
              <a:rPr lang="ru-RU" dirty="0">
                <a:latin typeface="Calibri" pitchFamily="34" charset="0"/>
              </a:rPr>
              <a:t> позволяет добавить стиль целиком в виде строки.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32220"/>
            <a:ext cx="784887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&lt;body&gt;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&lt;script&gt; 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document</a:t>
            </a:r>
            <a:r>
              <a:rPr lang="en-US" dirty="0" err="1">
                <a:latin typeface="Calibri" pitchFamily="34" charset="0"/>
              </a:rPr>
              <a:t>.body.style.margin</a:t>
            </a:r>
            <a:r>
              <a:rPr lang="en-US" dirty="0">
                <a:latin typeface="Calibri" pitchFamily="34" charset="0"/>
              </a:rPr>
              <a:t> = '</a:t>
            </a:r>
            <a:r>
              <a:rPr lang="en-US" dirty="0" err="1">
                <a:latin typeface="Calibri" pitchFamily="34" charset="0"/>
              </a:rPr>
              <a:t>20px</a:t>
            </a:r>
            <a:r>
              <a:rPr lang="en-US" dirty="0">
                <a:latin typeface="Calibri" pitchFamily="34" charset="0"/>
              </a:rPr>
              <a:t>'; </a:t>
            </a:r>
          </a:p>
          <a:p>
            <a:pPr lvl="1"/>
            <a:r>
              <a:rPr lang="en-US" dirty="0">
                <a:latin typeface="Calibri" pitchFamily="34" charset="0"/>
              </a:rPr>
              <a:t>alert(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document</a:t>
            </a:r>
            <a:r>
              <a:rPr lang="en-US" dirty="0" err="1">
                <a:latin typeface="Calibri" pitchFamily="34" charset="0"/>
              </a:rPr>
              <a:t>.body.style.marginTop</a:t>
            </a:r>
            <a:r>
              <a:rPr lang="en-US" dirty="0">
                <a:latin typeface="Calibri" pitchFamily="34" charset="0"/>
              </a:rPr>
              <a:t> );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document.body.style.cssText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= ‘color: blue’;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&lt;/script&gt;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&lt;/body&gt;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800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window</a:t>
            </a:r>
            <a:r>
              <a:rPr lang="en-US" dirty="0" err="1">
                <a:latin typeface="Calibri" pitchFamily="34" charset="0"/>
              </a:rPr>
              <a:t>.</a:t>
            </a:r>
            <a:r>
              <a:rPr lang="en-US" b="1" dirty="0" err="1">
                <a:latin typeface="Calibri" pitchFamily="34" charset="0"/>
              </a:rPr>
              <a:t>getComputedStyle</a:t>
            </a:r>
            <a:r>
              <a:rPr lang="en-US" b="1" dirty="0">
                <a:latin typeface="Calibri" pitchFamily="34" charset="0"/>
              </a:rPr>
              <a:t>(element[, pseudo])</a:t>
            </a:r>
            <a:r>
              <a:rPr lang="en-US" dirty="0">
                <a:latin typeface="Calibri" pitchFamily="34" charset="0"/>
              </a:rPr>
              <a:t> -  </a:t>
            </a:r>
            <a:r>
              <a:rPr lang="ru-RU" dirty="0">
                <a:latin typeface="Calibri" pitchFamily="34" charset="0"/>
              </a:rPr>
              <a:t>позволяет </a:t>
            </a:r>
            <a:r>
              <a:rPr lang="ru-RU" dirty="0" err="1">
                <a:latin typeface="Calibri" pitchFamily="34" charset="0"/>
              </a:rPr>
              <a:t>расчитать</a:t>
            </a:r>
            <a:r>
              <a:rPr lang="ru-RU" dirty="0">
                <a:latin typeface="Calibri" pitchFamily="34" charset="0"/>
              </a:rPr>
              <a:t> текущий стиль элемента</a:t>
            </a:r>
            <a:r>
              <a:rPr lang="en-US" dirty="0">
                <a:latin typeface="Calibri" pitchFamily="34" charset="0"/>
              </a:rPr>
              <a:t>; </a:t>
            </a:r>
            <a:r>
              <a:rPr lang="ru-RU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Размеры и прокрутка элементов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https://learn.javascript.ru/article/metrics/metric-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3949"/>
            <a:ext cx="6381750" cy="573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147</TotalTime>
  <Words>96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Тема1</vt:lpstr>
      <vt:lpstr>DOM</vt:lpstr>
      <vt:lpstr>Создание элемента </vt:lpstr>
      <vt:lpstr>Удаление элемента</vt:lpstr>
      <vt:lpstr>Работа со стилями</vt:lpstr>
      <vt:lpstr>Размеры и прокрутка элементов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Ledy</dc:creator>
  <cp:lastModifiedBy>Oleksandr Petryk</cp:lastModifiedBy>
  <cp:revision>18</cp:revision>
  <dcterms:created xsi:type="dcterms:W3CDTF">2016-06-14T16:48:04Z</dcterms:created>
  <dcterms:modified xsi:type="dcterms:W3CDTF">2017-03-28T22:28:36Z</dcterms:modified>
</cp:coreProperties>
</file>