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2" r:id="rId4"/>
    <p:sldId id="263" r:id="rId5"/>
    <p:sldId id="264" r:id="rId6"/>
    <p:sldId id="270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HTTP</a:t>
            </a:r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протоколом.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AJAX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 протокол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657350"/>
            <a:ext cx="8229600" cy="17235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alibri" pitchFamily="34" charset="0"/>
                <a:cs typeface="Calibri" pitchFamily="34" charset="0"/>
              </a:rPr>
              <a:t>Hyper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  <a:cs typeface="Calibri" pitchFamily="34" charset="0"/>
              </a:rPr>
              <a:t>Text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  <a:cs typeface="Calibri" pitchFamily="34" charset="0"/>
              </a:rPr>
              <a:t>Transfer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  <a:cs typeface="Calibri" pitchFamily="34" charset="0"/>
              </a:rPr>
              <a:t>Protocol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HTTP -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это протокол прикладного уровня для передачи данных от браузера к серверу и обратно.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сообщение обычно передаются между сервером и браузером через порт 80 или 443 при использовании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SecureHTTP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(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HTTPS</a:t>
            </a:r>
            <a:r>
              <a:rPr lang="ru-RU" dirty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 </a:t>
            </a:r>
            <a:r>
              <a:rPr lang="uk-UA" dirty="0">
                <a:latin typeface="Calibri" pitchFamily="34" charset="0"/>
              </a:rPr>
              <a:t>глаголы (</a:t>
            </a:r>
            <a:r>
              <a:rPr lang="en-US" dirty="0">
                <a:latin typeface="Calibri" pitchFamily="34" charset="0"/>
              </a:rPr>
              <a:t>verbs)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2176"/>
              </p:ext>
            </p:extLst>
          </p:nvPr>
        </p:nvGraphicFramePr>
        <p:xfrm>
          <a:off x="457200" y="92583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клиентским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</a:t>
                      </a:r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прокси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 протокол 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4910"/>
              </p:ext>
            </p:extLst>
          </p:nvPr>
        </p:nvGraphicFramePr>
        <p:xfrm>
          <a:off x="914400" y="1474470"/>
          <a:ext cx="713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Группа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Информационные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2xx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Успешное завершение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3xx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Команды </a:t>
                      </a:r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перенаправлений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4xx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Клиентские ошибки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5xx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Серверные ошибки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0" y="92404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  <a:cs typeface="Calibri" pitchFamily="34" charset="0"/>
              </a:rPr>
              <a:t>Группы статус кодов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AJAX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023110"/>
            <a:ext cx="8138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Asynchronous JavaScript And XML</a:t>
            </a:r>
            <a:endParaRPr lang="ru-RU" b="1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AJAX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Asynchronous JavaScript And XML.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Модель для запросов данных от сервера в фоновом режиме, без перезагрузки веб-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страницы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AJAX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960" y="1250806"/>
            <a:ext cx="3086100" cy="389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60320" y="739378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классического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веб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приложения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AJAX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40" y="1291590"/>
            <a:ext cx="2565838" cy="351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92583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приложения</a:t>
            </a:r>
            <a:r>
              <a:rPr lang="uk-UA" dirty="0">
                <a:latin typeface="Calibri" pitchFamily="34" charset="0"/>
                <a:cs typeface="Calibri" pitchFamily="34" charset="0"/>
              </a:rPr>
              <a:t>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977</TotalTime>
  <Words>192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Работа с HTTP протоколом.</vt:lpstr>
      <vt:lpstr>HTTP протокол</vt:lpstr>
      <vt:lpstr>HTTP глаголы (verbs)</vt:lpstr>
      <vt:lpstr>HTTP протокол </vt:lpstr>
      <vt:lpstr>AJAX</vt:lpstr>
      <vt:lpstr>AJAX</vt:lpstr>
      <vt:lpstr>AJAX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86</cp:revision>
  <dcterms:created xsi:type="dcterms:W3CDTF">2015-05-11T21:04:45Z</dcterms:created>
  <dcterms:modified xsi:type="dcterms:W3CDTF">2017-04-03T00:00:34Z</dcterms:modified>
</cp:coreProperties>
</file>