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1" r:id="rId2"/>
    <p:sldId id="262" r:id="rId3"/>
    <p:sldId id="263" r:id="rId4"/>
    <p:sldId id="264" r:id="rId5"/>
    <p:sldId id="265" r:id="rId6"/>
    <p:sldId id="266" r:id="rId7"/>
    <p:sldId id="269" r:id="rId8"/>
    <p:sldId id="267" r:id="rId9"/>
    <p:sldId id="268" r:id="rId1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D3A5B-F438-40CD-8D37-8356FDF63597}" v="3" dt="2025-02-18T09:39:1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Ігор Кашуба" userId="57b680f2a375df00" providerId="LiveId" clId="{340D3A5B-F438-40CD-8D37-8356FDF63597}"/>
    <pc:docChg chg="undo custSel addSld delSld modSld">
      <pc:chgData name="Ігор Кашуба" userId="57b680f2a375df00" providerId="LiveId" clId="{340D3A5B-F438-40CD-8D37-8356FDF63597}" dt="2025-02-18T14:18:53.905" v="90" actId="20577"/>
      <pc:docMkLst>
        <pc:docMk/>
      </pc:docMkLst>
      <pc:sldChg chg="modSp mod">
        <pc:chgData name="Ігор Кашуба" userId="57b680f2a375df00" providerId="LiveId" clId="{340D3A5B-F438-40CD-8D37-8356FDF63597}" dt="2025-02-18T14:18:53.905" v="90" actId="20577"/>
        <pc:sldMkLst>
          <pc:docMk/>
          <pc:sldMk cId="6911107" sldId="261"/>
        </pc:sldMkLst>
        <pc:spChg chg="mod">
          <ac:chgData name="Ігор Кашуба" userId="57b680f2a375df00" providerId="LiveId" clId="{340D3A5B-F438-40CD-8D37-8356FDF63597}" dt="2025-02-18T09:45:43.057" v="36" actId="790"/>
          <ac:spMkLst>
            <pc:docMk/>
            <pc:sldMk cId="6911107" sldId="261"/>
            <ac:spMk id="2" creationId="{DA929D21-381B-C923-D546-DA564273AEBE}"/>
          </ac:spMkLst>
        </pc:spChg>
        <pc:spChg chg="mod">
          <ac:chgData name="Ігор Кашуба" userId="57b680f2a375df00" providerId="LiveId" clId="{340D3A5B-F438-40CD-8D37-8356FDF63597}" dt="2025-02-18T14:18:53.905" v="90" actId="20577"/>
          <ac:spMkLst>
            <pc:docMk/>
            <pc:sldMk cId="6911107" sldId="261"/>
            <ac:spMk id="3" creationId="{784F6333-12C5-C5D6-7F41-A23E9F002E5A}"/>
          </ac:spMkLst>
        </pc:spChg>
        <pc:spChg chg="mod">
          <ac:chgData name="Ігор Кашуба" userId="57b680f2a375df00" providerId="LiveId" clId="{340D3A5B-F438-40CD-8D37-8356FDF63597}" dt="2025-02-18T09:45:43.057" v="36" actId="790"/>
          <ac:spMkLst>
            <pc:docMk/>
            <pc:sldMk cId="6911107" sldId="261"/>
            <ac:spMk id="23" creationId="{FF9FFCE1-E057-415B-A971-88EC7E22AF15}"/>
          </ac:spMkLst>
        </pc:spChg>
        <pc:spChg chg="mod">
          <ac:chgData name="Ігор Кашуба" userId="57b680f2a375df00" providerId="LiveId" clId="{340D3A5B-F438-40CD-8D37-8356FDF63597}" dt="2025-02-18T09:45:43.057" v="36" actId="790"/>
          <ac:spMkLst>
            <pc:docMk/>
            <pc:sldMk cId="6911107" sldId="261"/>
            <ac:spMk id="25" creationId="{B2C335F7-F61C-4EB4-80F2-4B1438FE66BB}"/>
          </ac:spMkLst>
        </pc:spChg>
        <pc:spChg chg="mod">
          <ac:chgData name="Ігор Кашуба" userId="57b680f2a375df00" providerId="LiveId" clId="{340D3A5B-F438-40CD-8D37-8356FDF63597}" dt="2025-02-18T09:45:43.057" v="36" actId="790"/>
          <ac:spMkLst>
            <pc:docMk/>
            <pc:sldMk cId="6911107" sldId="261"/>
            <ac:spMk id="27" creationId="{D58401B5-5F1B-4D21-9AC3-AAEC8D366502}"/>
          </ac:spMkLst>
        </pc:spChg>
      </pc:sldChg>
      <pc:sldChg chg="modSp mod">
        <pc:chgData name="Ігор Кашуба" userId="57b680f2a375df00" providerId="LiveId" clId="{340D3A5B-F438-40CD-8D37-8356FDF63597}" dt="2025-02-18T09:45:43.057" v="36" actId="790"/>
        <pc:sldMkLst>
          <pc:docMk/>
          <pc:sldMk cId="1819480451" sldId="262"/>
        </pc:sldMkLst>
        <pc:spChg chg="mod">
          <ac:chgData name="Ігор Кашуба" userId="57b680f2a375df00" providerId="LiveId" clId="{340D3A5B-F438-40CD-8D37-8356FDF63597}" dt="2025-02-18T09:45:43.057" v="36" actId="790"/>
          <ac:spMkLst>
            <pc:docMk/>
            <pc:sldMk cId="1819480451" sldId="262"/>
            <ac:spMk id="2" creationId="{02BD320D-BC5F-E2AA-AAA8-EDC45777F38C}"/>
          </ac:spMkLst>
        </pc:spChg>
        <pc:spChg chg="mod">
          <ac:chgData name="Ігор Кашуба" userId="57b680f2a375df00" providerId="LiveId" clId="{340D3A5B-F438-40CD-8D37-8356FDF63597}" dt="2025-02-18T09:45:43.057" v="36" actId="790"/>
          <ac:spMkLst>
            <pc:docMk/>
            <pc:sldMk cId="1819480451" sldId="262"/>
            <ac:spMk id="3" creationId="{3FD14614-45AA-055E-7BA2-91FF4CDB32FB}"/>
          </ac:spMkLst>
        </pc:spChg>
        <pc:spChg chg="mod">
          <ac:chgData name="Ігор Кашуба" userId="57b680f2a375df00" providerId="LiveId" clId="{340D3A5B-F438-40CD-8D37-8356FDF63597}" dt="2025-02-18T09:45:43.057" v="36" actId="790"/>
          <ac:spMkLst>
            <pc:docMk/>
            <pc:sldMk cId="1819480451" sldId="262"/>
            <ac:spMk id="17" creationId="{9E10BDB4-64F2-477D-A03B-9F8352D5E02E}"/>
          </ac:spMkLst>
        </pc:spChg>
        <pc:spChg chg="mod">
          <ac:chgData name="Ігор Кашуба" userId="57b680f2a375df00" providerId="LiveId" clId="{340D3A5B-F438-40CD-8D37-8356FDF63597}" dt="2025-02-18T09:45:43.057" v="36" actId="790"/>
          <ac:spMkLst>
            <pc:docMk/>
            <pc:sldMk cId="1819480451" sldId="262"/>
            <ac:spMk id="19" creationId="{887F59F2-5FBC-40CD-AD35-376AECE49EA6}"/>
          </ac:spMkLst>
        </pc:spChg>
      </pc:sldChg>
      <pc:sldChg chg="modSp mod">
        <pc:chgData name="Ігор Кашуба" userId="57b680f2a375df00" providerId="LiveId" clId="{340D3A5B-F438-40CD-8D37-8356FDF63597}" dt="2025-02-18T09:45:43.057" v="36" actId="790"/>
        <pc:sldMkLst>
          <pc:docMk/>
          <pc:sldMk cId="1426298129" sldId="263"/>
        </pc:sldMkLst>
        <pc:spChg chg="mod">
          <ac:chgData name="Ігор Кашуба" userId="57b680f2a375df00" providerId="LiveId" clId="{340D3A5B-F438-40CD-8D37-8356FDF63597}" dt="2025-02-18T09:45:43.057" v="36" actId="790"/>
          <ac:spMkLst>
            <pc:docMk/>
            <pc:sldMk cId="1426298129" sldId="263"/>
            <ac:spMk id="2" creationId="{C8F1F4EF-D7B8-9BB6-57D7-8E0184B14B25}"/>
          </ac:spMkLst>
        </pc:spChg>
        <pc:spChg chg="mod">
          <ac:chgData name="Ігор Кашуба" userId="57b680f2a375df00" providerId="LiveId" clId="{340D3A5B-F438-40CD-8D37-8356FDF63597}" dt="2025-02-18T09:45:43.057" v="36" actId="790"/>
          <ac:spMkLst>
            <pc:docMk/>
            <pc:sldMk cId="1426298129" sldId="263"/>
            <ac:spMk id="9" creationId="{4E17AA97-89A7-45C1-B813-BFF6C23D79E1}"/>
          </ac:spMkLst>
        </pc:spChg>
        <pc:spChg chg="mod">
          <ac:chgData name="Ігор Кашуба" userId="57b680f2a375df00" providerId="LiveId" clId="{340D3A5B-F438-40CD-8D37-8356FDF63597}" dt="2025-02-18T09:45:43.057" v="36" actId="790"/>
          <ac:spMkLst>
            <pc:docMk/>
            <pc:sldMk cId="1426298129" sldId="263"/>
            <ac:spMk id="11" creationId="{A91E908F-EF1E-2FDB-BE4D-3F4C56B2F6B8}"/>
          </ac:spMkLst>
        </pc:spChg>
        <pc:spChg chg="mod">
          <ac:chgData name="Ігор Кашуба" userId="57b680f2a375df00" providerId="LiveId" clId="{340D3A5B-F438-40CD-8D37-8356FDF63597}" dt="2025-02-18T09:45:43.057" v="36" actId="790"/>
          <ac:spMkLst>
            <pc:docMk/>
            <pc:sldMk cId="1426298129" sldId="263"/>
            <ac:spMk id="13" creationId="{F7A2980E-8F82-6B7D-A838-277407403589}"/>
          </ac:spMkLst>
        </pc:spChg>
        <pc:graphicFrameChg chg="modGraphic">
          <ac:chgData name="Ігор Кашуба" userId="57b680f2a375df00" providerId="LiveId" clId="{340D3A5B-F438-40CD-8D37-8356FDF63597}" dt="2025-02-18T09:45:43.057" v="36" actId="790"/>
          <ac:graphicFrameMkLst>
            <pc:docMk/>
            <pc:sldMk cId="1426298129" sldId="263"/>
            <ac:graphicFrameMk id="5" creationId="{76BDCE17-0BE0-BC6B-0EA5-97F5832CBD0A}"/>
          </ac:graphicFrameMkLst>
        </pc:graphicFrameChg>
      </pc:sldChg>
      <pc:sldChg chg="modSp mod">
        <pc:chgData name="Ігор Кашуба" userId="57b680f2a375df00" providerId="LiveId" clId="{340D3A5B-F438-40CD-8D37-8356FDF63597}" dt="2025-02-18T09:45:43.057" v="36" actId="790"/>
        <pc:sldMkLst>
          <pc:docMk/>
          <pc:sldMk cId="4036163315" sldId="264"/>
        </pc:sldMkLst>
        <pc:spChg chg="mod">
          <ac:chgData name="Ігор Кашуба" userId="57b680f2a375df00" providerId="LiveId" clId="{340D3A5B-F438-40CD-8D37-8356FDF63597}" dt="2025-02-18T09:45:43.057" v="36" actId="790"/>
          <ac:spMkLst>
            <pc:docMk/>
            <pc:sldMk cId="4036163315" sldId="264"/>
            <ac:spMk id="2" creationId="{FCE06351-FAF0-6050-F7DD-0911141BEF2E}"/>
          </ac:spMkLst>
        </pc:spChg>
        <pc:spChg chg="mod">
          <ac:chgData name="Ігор Кашуба" userId="57b680f2a375df00" providerId="LiveId" clId="{340D3A5B-F438-40CD-8D37-8356FDF63597}" dt="2025-02-18T09:45:43.057" v="36" actId="790"/>
          <ac:spMkLst>
            <pc:docMk/>
            <pc:sldMk cId="4036163315" sldId="264"/>
            <ac:spMk id="9" creationId="{4E17AA97-89A7-45C1-B813-BFF6C23D79E1}"/>
          </ac:spMkLst>
        </pc:spChg>
        <pc:spChg chg="mod">
          <ac:chgData name="Ігор Кашуба" userId="57b680f2a375df00" providerId="LiveId" clId="{340D3A5B-F438-40CD-8D37-8356FDF63597}" dt="2025-02-18T09:45:43.057" v="36" actId="790"/>
          <ac:spMkLst>
            <pc:docMk/>
            <pc:sldMk cId="4036163315" sldId="264"/>
            <ac:spMk id="11" creationId="{A91E908F-EF1E-2FDB-BE4D-3F4C56B2F6B8}"/>
          </ac:spMkLst>
        </pc:spChg>
        <pc:spChg chg="mod">
          <ac:chgData name="Ігор Кашуба" userId="57b680f2a375df00" providerId="LiveId" clId="{340D3A5B-F438-40CD-8D37-8356FDF63597}" dt="2025-02-18T09:45:43.057" v="36" actId="790"/>
          <ac:spMkLst>
            <pc:docMk/>
            <pc:sldMk cId="4036163315" sldId="264"/>
            <ac:spMk id="13" creationId="{F7A2980E-8F82-6B7D-A838-277407403589}"/>
          </ac:spMkLst>
        </pc:spChg>
        <pc:graphicFrameChg chg="modGraphic">
          <ac:chgData name="Ігор Кашуба" userId="57b680f2a375df00" providerId="LiveId" clId="{340D3A5B-F438-40CD-8D37-8356FDF63597}" dt="2025-02-18T09:45:43.057" v="36" actId="790"/>
          <ac:graphicFrameMkLst>
            <pc:docMk/>
            <pc:sldMk cId="4036163315" sldId="264"/>
            <ac:graphicFrameMk id="5" creationId="{B8B89E03-DE17-6622-04EB-5AFACEE90066}"/>
          </ac:graphicFrameMkLst>
        </pc:graphicFrameChg>
      </pc:sldChg>
      <pc:sldChg chg="modSp mod">
        <pc:chgData name="Ігор Кашуба" userId="57b680f2a375df00" providerId="LiveId" clId="{340D3A5B-F438-40CD-8D37-8356FDF63597}" dt="2025-02-18T09:45:43.057" v="36" actId="790"/>
        <pc:sldMkLst>
          <pc:docMk/>
          <pc:sldMk cId="1420958245" sldId="265"/>
        </pc:sldMkLst>
        <pc:spChg chg="mod">
          <ac:chgData name="Ігор Кашуба" userId="57b680f2a375df00" providerId="LiveId" clId="{340D3A5B-F438-40CD-8D37-8356FDF63597}" dt="2025-02-18T09:45:43.057" v="36" actId="790"/>
          <ac:spMkLst>
            <pc:docMk/>
            <pc:sldMk cId="1420958245" sldId="265"/>
            <ac:spMk id="2" creationId="{E8F42006-DC20-CF62-F6AE-E33FDCCB285F}"/>
          </ac:spMkLst>
        </pc:spChg>
        <pc:spChg chg="mod">
          <ac:chgData name="Ігор Кашуба" userId="57b680f2a375df00" providerId="LiveId" clId="{340D3A5B-F438-40CD-8D37-8356FDF63597}" dt="2025-02-18T09:45:43.057" v="36" actId="790"/>
          <ac:spMkLst>
            <pc:docMk/>
            <pc:sldMk cId="1420958245" sldId="265"/>
            <ac:spMk id="9" creationId="{4E17AA97-89A7-45C1-B813-BFF6C23D79E1}"/>
          </ac:spMkLst>
        </pc:spChg>
        <pc:spChg chg="mod">
          <ac:chgData name="Ігор Кашуба" userId="57b680f2a375df00" providerId="LiveId" clId="{340D3A5B-F438-40CD-8D37-8356FDF63597}" dt="2025-02-18T09:45:43.057" v="36" actId="790"/>
          <ac:spMkLst>
            <pc:docMk/>
            <pc:sldMk cId="1420958245" sldId="265"/>
            <ac:spMk id="11" creationId="{A91E908F-EF1E-2FDB-BE4D-3F4C56B2F6B8}"/>
          </ac:spMkLst>
        </pc:spChg>
        <pc:spChg chg="mod">
          <ac:chgData name="Ігор Кашуба" userId="57b680f2a375df00" providerId="LiveId" clId="{340D3A5B-F438-40CD-8D37-8356FDF63597}" dt="2025-02-18T09:45:43.057" v="36" actId="790"/>
          <ac:spMkLst>
            <pc:docMk/>
            <pc:sldMk cId="1420958245" sldId="265"/>
            <ac:spMk id="13" creationId="{F7A2980E-8F82-6B7D-A838-277407403589}"/>
          </ac:spMkLst>
        </pc:spChg>
        <pc:graphicFrameChg chg="modGraphic">
          <ac:chgData name="Ігор Кашуба" userId="57b680f2a375df00" providerId="LiveId" clId="{340D3A5B-F438-40CD-8D37-8356FDF63597}" dt="2025-02-18T09:45:43.057" v="36" actId="790"/>
          <ac:graphicFrameMkLst>
            <pc:docMk/>
            <pc:sldMk cId="1420958245" sldId="265"/>
            <ac:graphicFrameMk id="5" creationId="{9A608CD2-54AE-C5EF-3019-4E90A2F4A8DB}"/>
          </ac:graphicFrameMkLst>
        </pc:graphicFrameChg>
      </pc:sldChg>
      <pc:sldChg chg="modSp mod">
        <pc:chgData name="Ігор Кашуба" userId="57b680f2a375df00" providerId="LiveId" clId="{340D3A5B-F438-40CD-8D37-8356FDF63597}" dt="2025-02-18T09:45:43.057" v="36" actId="790"/>
        <pc:sldMkLst>
          <pc:docMk/>
          <pc:sldMk cId="1181940303" sldId="266"/>
        </pc:sldMkLst>
        <pc:spChg chg="mod">
          <ac:chgData name="Ігор Кашуба" userId="57b680f2a375df00" providerId="LiveId" clId="{340D3A5B-F438-40CD-8D37-8356FDF63597}" dt="2025-02-18T09:45:43.057" v="36" actId="790"/>
          <ac:spMkLst>
            <pc:docMk/>
            <pc:sldMk cId="1181940303" sldId="266"/>
            <ac:spMk id="2" creationId="{A11D4E23-D4C0-C959-6DC1-22D648A63A80}"/>
          </ac:spMkLst>
        </pc:spChg>
        <pc:spChg chg="mod">
          <ac:chgData name="Ігор Кашуба" userId="57b680f2a375df00" providerId="LiveId" clId="{340D3A5B-F438-40CD-8D37-8356FDF63597}" dt="2025-02-18T09:45:43.057" v="36" actId="790"/>
          <ac:spMkLst>
            <pc:docMk/>
            <pc:sldMk cId="1181940303" sldId="266"/>
            <ac:spMk id="34" creationId="{4E17AA97-89A7-45C1-B813-BFF6C23D79E1}"/>
          </ac:spMkLst>
        </pc:spChg>
        <pc:spChg chg="mod">
          <ac:chgData name="Ігор Кашуба" userId="57b680f2a375df00" providerId="LiveId" clId="{340D3A5B-F438-40CD-8D37-8356FDF63597}" dt="2025-02-18T09:45:43.057" v="36" actId="790"/>
          <ac:spMkLst>
            <pc:docMk/>
            <pc:sldMk cId="1181940303" sldId="266"/>
            <ac:spMk id="35" creationId="{A91E908F-EF1E-2FDB-BE4D-3F4C56B2F6B8}"/>
          </ac:spMkLst>
        </pc:spChg>
        <pc:spChg chg="mod">
          <ac:chgData name="Ігор Кашуба" userId="57b680f2a375df00" providerId="LiveId" clId="{340D3A5B-F438-40CD-8D37-8356FDF63597}" dt="2025-02-18T09:45:43.057" v="36" actId="790"/>
          <ac:spMkLst>
            <pc:docMk/>
            <pc:sldMk cId="1181940303" sldId="266"/>
            <ac:spMk id="36" creationId="{F7A2980E-8F82-6B7D-A838-277407403589}"/>
          </ac:spMkLst>
        </pc:spChg>
        <pc:graphicFrameChg chg="modGraphic">
          <ac:chgData name="Ігор Кашуба" userId="57b680f2a375df00" providerId="LiveId" clId="{340D3A5B-F438-40CD-8D37-8356FDF63597}" dt="2025-02-18T09:45:43.057" v="36" actId="790"/>
          <ac:graphicFrameMkLst>
            <pc:docMk/>
            <pc:sldMk cId="1181940303" sldId="266"/>
            <ac:graphicFrameMk id="18" creationId="{58195140-DCAC-291B-CCEB-0465460A329C}"/>
          </ac:graphicFrameMkLst>
        </pc:graphicFrameChg>
      </pc:sldChg>
      <pc:sldChg chg="modSp mod">
        <pc:chgData name="Ігор Кашуба" userId="57b680f2a375df00" providerId="LiveId" clId="{340D3A5B-F438-40CD-8D37-8356FDF63597}" dt="2025-02-18T09:45:43.057" v="36" actId="790"/>
        <pc:sldMkLst>
          <pc:docMk/>
          <pc:sldMk cId="2119245059" sldId="267"/>
        </pc:sldMkLst>
        <pc:spChg chg="mod">
          <ac:chgData name="Ігор Кашуба" userId="57b680f2a375df00" providerId="LiveId" clId="{340D3A5B-F438-40CD-8D37-8356FDF63597}" dt="2025-02-18T09:45:43.057" v="36" actId="790"/>
          <ac:spMkLst>
            <pc:docMk/>
            <pc:sldMk cId="2119245059" sldId="267"/>
            <ac:spMk id="2" creationId="{CA12D7F6-2C15-E850-E18C-D6DDC5EFA1B6}"/>
          </ac:spMkLst>
        </pc:spChg>
        <pc:spChg chg="mod">
          <ac:chgData name="Ігор Кашуба" userId="57b680f2a375df00" providerId="LiveId" clId="{340D3A5B-F438-40CD-8D37-8356FDF63597}" dt="2025-02-18T09:45:43.057" v="36" actId="790"/>
          <ac:spMkLst>
            <pc:docMk/>
            <pc:sldMk cId="2119245059" sldId="267"/>
            <ac:spMk id="3" creationId="{F4CAC269-6655-A1A2-9FFE-2784CF231BF2}"/>
          </ac:spMkLst>
        </pc:spChg>
        <pc:spChg chg="mod">
          <ac:chgData name="Ігор Кашуба" userId="57b680f2a375df00" providerId="LiveId" clId="{340D3A5B-F438-40CD-8D37-8356FDF63597}" dt="2025-02-18T09:45:43.057" v="36" actId="790"/>
          <ac:spMkLst>
            <pc:docMk/>
            <pc:sldMk cId="2119245059" sldId="267"/>
            <ac:spMk id="19" creationId="{9E10BDB4-64F2-477D-A03B-9F8352D5E02E}"/>
          </ac:spMkLst>
        </pc:spChg>
        <pc:spChg chg="mod">
          <ac:chgData name="Ігор Кашуба" userId="57b680f2a375df00" providerId="LiveId" clId="{340D3A5B-F438-40CD-8D37-8356FDF63597}" dt="2025-02-18T09:45:43.057" v="36" actId="790"/>
          <ac:spMkLst>
            <pc:docMk/>
            <pc:sldMk cId="2119245059" sldId="267"/>
            <ac:spMk id="21" creationId="{887F59F2-5FBC-40CD-AD35-376AECE49EA6}"/>
          </ac:spMkLst>
        </pc:spChg>
      </pc:sldChg>
      <pc:sldChg chg="modSp mod">
        <pc:chgData name="Ігор Кашуба" userId="57b680f2a375df00" providerId="LiveId" clId="{340D3A5B-F438-40CD-8D37-8356FDF63597}" dt="2025-02-18T09:45:43.057" v="36" actId="790"/>
        <pc:sldMkLst>
          <pc:docMk/>
          <pc:sldMk cId="2763420282" sldId="268"/>
        </pc:sldMkLst>
        <pc:spChg chg="mod">
          <ac:chgData name="Ігор Кашуба" userId="57b680f2a375df00" providerId="LiveId" clId="{340D3A5B-F438-40CD-8D37-8356FDF63597}" dt="2025-02-18T09:45:43.057" v="36" actId="790"/>
          <ac:spMkLst>
            <pc:docMk/>
            <pc:sldMk cId="2763420282" sldId="268"/>
            <ac:spMk id="4" creationId="{46D2C573-70B5-6DBA-63FB-D6C2F450DD6E}"/>
          </ac:spMkLst>
        </pc:spChg>
        <pc:spChg chg="mod">
          <ac:chgData name="Ігор Кашуба" userId="57b680f2a375df00" providerId="LiveId" clId="{340D3A5B-F438-40CD-8D37-8356FDF63597}" dt="2025-02-18T09:45:43.057" v="36" actId="790"/>
          <ac:spMkLst>
            <pc:docMk/>
            <pc:sldMk cId="2763420282" sldId="268"/>
            <ac:spMk id="9" creationId="{ADE57300-C7FF-4578-99A0-42B0295B123C}"/>
          </ac:spMkLst>
        </pc:spChg>
        <pc:spChg chg="mod">
          <ac:chgData name="Ігор Кашуба" userId="57b680f2a375df00" providerId="LiveId" clId="{340D3A5B-F438-40CD-8D37-8356FDF63597}" dt="2025-02-18T09:45:43.057" v="36" actId="790"/>
          <ac:spMkLst>
            <pc:docMk/>
            <pc:sldMk cId="2763420282" sldId="268"/>
            <ac:spMk id="11" creationId="{DB8F8250-7A81-4A19-87AD-FFB2CE4E39A5}"/>
          </ac:spMkLst>
        </pc:spChg>
        <pc:spChg chg="mod">
          <ac:chgData name="Ігор Кашуба" userId="57b680f2a375df00" providerId="LiveId" clId="{340D3A5B-F438-40CD-8D37-8356FDF63597}" dt="2025-02-18T09:45:43.057" v="36" actId="790"/>
          <ac:spMkLst>
            <pc:docMk/>
            <pc:sldMk cId="2763420282" sldId="268"/>
            <ac:spMk id="13" creationId="{499F38FC-2DEA-2647-C409-EF75720C1017}"/>
          </ac:spMkLst>
        </pc:spChg>
        <pc:spChg chg="mod">
          <ac:chgData name="Ігор Кашуба" userId="57b680f2a375df00" providerId="LiveId" clId="{340D3A5B-F438-40CD-8D37-8356FDF63597}" dt="2025-02-18T09:45:43.057" v="36" actId="790"/>
          <ac:spMkLst>
            <pc:docMk/>
            <pc:sldMk cId="2763420282" sldId="268"/>
            <ac:spMk id="15" creationId="{26E9A97B-1917-9176-B980-E15E8CBDB12F}"/>
          </ac:spMkLst>
        </pc:spChg>
        <pc:spChg chg="mod">
          <ac:chgData name="Ігор Кашуба" userId="57b680f2a375df00" providerId="LiveId" clId="{340D3A5B-F438-40CD-8D37-8356FDF63597}" dt="2025-02-18T09:45:43.057" v="36" actId="790"/>
          <ac:spMkLst>
            <pc:docMk/>
            <pc:sldMk cId="2763420282" sldId="268"/>
            <ac:spMk id="17" creationId="{F3FF94B3-6D3E-44FE-BB02-A9027C0003C7}"/>
          </ac:spMkLst>
        </pc:spChg>
        <pc:spChg chg="mod">
          <ac:chgData name="Ігор Кашуба" userId="57b680f2a375df00" providerId="LiveId" clId="{340D3A5B-F438-40CD-8D37-8356FDF63597}" dt="2025-02-18T09:45:43.057" v="36" actId="790"/>
          <ac:spMkLst>
            <pc:docMk/>
            <pc:sldMk cId="2763420282" sldId="268"/>
            <ac:spMk id="19" creationId="{C7EFAAB5-34A3-C2FC-70BA-7720CC8ADBAC}"/>
          </ac:spMkLst>
        </pc:spChg>
        <pc:spChg chg="mod">
          <ac:chgData name="Ігор Кашуба" userId="57b680f2a375df00" providerId="LiveId" clId="{340D3A5B-F438-40CD-8D37-8356FDF63597}" dt="2025-02-18T09:45:43.057" v="36" actId="790"/>
          <ac:spMkLst>
            <pc:docMk/>
            <pc:sldMk cId="2763420282" sldId="268"/>
            <ac:spMk id="21" creationId="{A8A44BC8-2508-4575-75F6-0ED3F11E721E}"/>
          </ac:spMkLst>
        </pc:spChg>
        <pc:spChg chg="mod">
          <ac:chgData name="Ігор Кашуба" userId="57b680f2a375df00" providerId="LiveId" clId="{340D3A5B-F438-40CD-8D37-8356FDF63597}" dt="2025-02-18T09:45:43.057" v="36" actId="790"/>
          <ac:spMkLst>
            <pc:docMk/>
            <pc:sldMk cId="2763420282" sldId="268"/>
            <ac:spMk id="23" creationId="{74BCF1CC-D6F1-21D9-307D-C36BA9E87FB8}"/>
          </ac:spMkLst>
        </pc:spChg>
      </pc:sldChg>
      <pc:sldChg chg="new del">
        <pc:chgData name="Ігор Кашуба" userId="57b680f2a375df00" providerId="LiveId" clId="{340D3A5B-F438-40CD-8D37-8356FDF63597}" dt="2025-02-18T09:19:37.980" v="5" actId="680"/>
        <pc:sldMkLst>
          <pc:docMk/>
          <pc:sldMk cId="56174658" sldId="269"/>
        </pc:sldMkLst>
      </pc:sldChg>
      <pc:sldChg chg="new del">
        <pc:chgData name="Ігор Кашуба" userId="57b680f2a375df00" providerId="LiveId" clId="{340D3A5B-F438-40CD-8D37-8356FDF63597}" dt="2025-02-18T09:18:56.339" v="1" actId="680"/>
        <pc:sldMkLst>
          <pc:docMk/>
          <pc:sldMk cId="739569557" sldId="269"/>
        </pc:sldMkLst>
      </pc:sldChg>
      <pc:sldChg chg="new del">
        <pc:chgData name="Ігор Кашуба" userId="57b680f2a375df00" providerId="LiveId" clId="{340D3A5B-F438-40CD-8D37-8356FDF63597}" dt="2025-02-18T09:19:07.013" v="3" actId="680"/>
        <pc:sldMkLst>
          <pc:docMk/>
          <pc:sldMk cId="1495816842" sldId="269"/>
        </pc:sldMkLst>
      </pc:sldChg>
      <pc:sldChg chg="addSp delSp modSp new mod modTransition setBg">
        <pc:chgData name="Ігор Кашуба" userId="57b680f2a375df00" providerId="LiveId" clId="{340D3A5B-F438-40CD-8D37-8356FDF63597}" dt="2025-02-18T09:45:43.057" v="36" actId="790"/>
        <pc:sldMkLst>
          <pc:docMk/>
          <pc:sldMk cId="1756242238" sldId="269"/>
        </pc:sldMkLst>
        <pc:spChg chg="mod">
          <ac:chgData name="Ігор Кашуба" userId="57b680f2a375df00" providerId="LiveId" clId="{340D3A5B-F438-40CD-8D37-8356FDF63597}" dt="2025-02-18T09:45:43.057" v="36" actId="790"/>
          <ac:spMkLst>
            <pc:docMk/>
            <pc:sldMk cId="1756242238" sldId="269"/>
            <ac:spMk id="2" creationId="{801AD135-2231-E79F-BCCF-5B1AABC404EF}"/>
          </ac:spMkLst>
        </pc:spChg>
        <pc:spChg chg="add del mod">
          <ac:chgData name="Ігор Кашуба" userId="57b680f2a375df00" providerId="LiveId" clId="{340D3A5B-F438-40CD-8D37-8356FDF63597}" dt="2025-02-18T09:31:34.330" v="20" actId="26606"/>
          <ac:spMkLst>
            <pc:docMk/>
            <pc:sldMk cId="1756242238" sldId="269"/>
            <ac:spMk id="3" creationId="{E960000F-7EDA-DFF1-F71A-42A2BB90A2FB}"/>
          </ac:spMkLst>
        </pc:spChg>
        <pc:spChg chg="add mod">
          <ac:chgData name="Ігор Кашуба" userId="57b680f2a375df00" providerId="LiveId" clId="{340D3A5B-F438-40CD-8D37-8356FDF63597}" dt="2025-02-18T09:29:36.480" v="9"/>
          <ac:spMkLst>
            <pc:docMk/>
            <pc:sldMk cId="1756242238" sldId="269"/>
            <ac:spMk id="4" creationId="{83278664-832B-397B-A254-3B7184DE818C}"/>
          </ac:spMkLst>
        </pc:spChg>
        <pc:spChg chg="add del">
          <ac:chgData name="Ігор Кашуба" userId="57b680f2a375df00" providerId="LiveId" clId="{340D3A5B-F438-40CD-8D37-8356FDF63597}" dt="2025-02-18T09:31:28.243" v="15" actId="26606"/>
          <ac:spMkLst>
            <pc:docMk/>
            <pc:sldMk cId="1756242238" sldId="269"/>
            <ac:spMk id="8" creationId="{E960000F-7EDA-DFF1-F71A-42A2BB90A2FB}"/>
          </ac:spMkLst>
        </pc:spChg>
        <pc:spChg chg="add del">
          <ac:chgData name="Ігор Кашуба" userId="57b680f2a375df00" providerId="LiveId" clId="{340D3A5B-F438-40CD-8D37-8356FDF63597}" dt="2025-02-18T09:31:28.243" v="15" actId="26606"/>
          <ac:spMkLst>
            <pc:docMk/>
            <pc:sldMk cId="1756242238" sldId="269"/>
            <ac:spMk id="10" creationId="{9E10BDB4-64F2-477D-A03B-9F8352D5E02E}"/>
          </ac:spMkLst>
        </pc:spChg>
        <pc:spChg chg="add del">
          <ac:chgData name="Ігор Кашуба" userId="57b680f2a375df00" providerId="LiveId" clId="{340D3A5B-F438-40CD-8D37-8356FDF63597}" dt="2025-02-18T09:31:28.243" v="15" actId="26606"/>
          <ac:spMkLst>
            <pc:docMk/>
            <pc:sldMk cId="1756242238" sldId="269"/>
            <ac:spMk id="12" creationId="{887F59F2-5FBC-40CD-AD35-376AECE49EA6}"/>
          </ac:spMkLst>
        </pc:spChg>
        <pc:spChg chg="add del">
          <ac:chgData name="Ігор Кашуба" userId="57b680f2a375df00" providerId="LiveId" clId="{340D3A5B-F438-40CD-8D37-8356FDF63597}" dt="2025-02-18T09:31:32.125" v="17" actId="26606"/>
          <ac:spMkLst>
            <pc:docMk/>
            <pc:sldMk cId="1756242238" sldId="269"/>
            <ac:spMk id="14" creationId="{9E10BDB4-64F2-477D-A03B-9F8352D5E02E}"/>
          </ac:spMkLst>
        </pc:spChg>
        <pc:spChg chg="add del">
          <ac:chgData name="Ігор Кашуба" userId="57b680f2a375df00" providerId="LiveId" clId="{340D3A5B-F438-40CD-8D37-8356FDF63597}" dt="2025-02-18T09:31:32.125" v="17" actId="26606"/>
          <ac:spMkLst>
            <pc:docMk/>
            <pc:sldMk cId="1756242238" sldId="269"/>
            <ac:spMk id="15" creationId="{E960000F-7EDA-DFF1-F71A-42A2BB90A2FB}"/>
          </ac:spMkLst>
        </pc:spChg>
        <pc:spChg chg="add del">
          <ac:chgData name="Ігор Кашуба" userId="57b680f2a375df00" providerId="LiveId" clId="{340D3A5B-F438-40CD-8D37-8356FDF63597}" dt="2025-02-18T09:31:32.125" v="17" actId="26606"/>
          <ac:spMkLst>
            <pc:docMk/>
            <pc:sldMk cId="1756242238" sldId="269"/>
            <ac:spMk id="16" creationId="{887F59F2-5FBC-40CD-AD35-376AECE49EA6}"/>
          </ac:spMkLst>
        </pc:spChg>
        <pc:spChg chg="add del">
          <ac:chgData name="Ігор Кашуба" userId="57b680f2a375df00" providerId="LiveId" clId="{340D3A5B-F438-40CD-8D37-8356FDF63597}" dt="2025-02-18T09:31:34.318" v="19" actId="26606"/>
          <ac:spMkLst>
            <pc:docMk/>
            <pc:sldMk cId="1756242238" sldId="269"/>
            <ac:spMk id="19" creationId="{9E10BDB4-64F2-477D-A03B-9F8352D5E02E}"/>
          </ac:spMkLst>
        </pc:spChg>
        <pc:spChg chg="add del">
          <ac:chgData name="Ігор Кашуба" userId="57b680f2a375df00" providerId="LiveId" clId="{340D3A5B-F438-40CD-8D37-8356FDF63597}" dt="2025-02-18T09:31:34.318" v="19" actId="26606"/>
          <ac:spMkLst>
            <pc:docMk/>
            <pc:sldMk cId="1756242238" sldId="269"/>
            <ac:spMk id="20" creationId="{E960000F-7EDA-DFF1-F71A-42A2BB90A2FB}"/>
          </ac:spMkLst>
        </pc:spChg>
        <pc:spChg chg="add del">
          <ac:chgData name="Ігор Кашуба" userId="57b680f2a375df00" providerId="LiveId" clId="{340D3A5B-F438-40CD-8D37-8356FDF63597}" dt="2025-02-18T09:31:34.318" v="19" actId="26606"/>
          <ac:spMkLst>
            <pc:docMk/>
            <pc:sldMk cId="1756242238" sldId="269"/>
            <ac:spMk id="21" creationId="{887F59F2-5FBC-40CD-AD35-376AECE49EA6}"/>
          </ac:spMkLst>
        </pc:spChg>
        <pc:spChg chg="add mod">
          <ac:chgData name="Ігор Кашуба" userId="57b680f2a375df00" providerId="LiveId" clId="{340D3A5B-F438-40CD-8D37-8356FDF63597}" dt="2025-02-18T09:45:43.057" v="36" actId="790"/>
          <ac:spMkLst>
            <pc:docMk/>
            <pc:sldMk cId="1756242238" sldId="269"/>
            <ac:spMk id="24" creationId="{9E10BDB4-64F2-477D-A03B-9F8352D5E02E}"/>
          </ac:spMkLst>
        </pc:spChg>
        <pc:spChg chg="add mod">
          <ac:chgData name="Ігор Кашуба" userId="57b680f2a375df00" providerId="LiveId" clId="{340D3A5B-F438-40CD-8D37-8356FDF63597}" dt="2025-02-18T09:45:43.057" v="36" actId="790"/>
          <ac:spMkLst>
            <pc:docMk/>
            <pc:sldMk cId="1756242238" sldId="269"/>
            <ac:spMk id="25" creationId="{E960000F-7EDA-DFF1-F71A-42A2BB90A2FB}"/>
          </ac:spMkLst>
        </pc:spChg>
        <pc:spChg chg="add mod">
          <ac:chgData name="Ігор Кашуба" userId="57b680f2a375df00" providerId="LiveId" clId="{340D3A5B-F438-40CD-8D37-8356FDF63597}" dt="2025-02-18T09:45:43.057" v="36" actId="790"/>
          <ac:spMkLst>
            <pc:docMk/>
            <pc:sldMk cId="1756242238" sldId="269"/>
            <ac:spMk id="26" creationId="{887F59F2-5FBC-40CD-AD35-376AECE49EA6}"/>
          </ac:spMkLst>
        </pc:spChg>
        <pc:graphicFrameChg chg="add del">
          <ac:chgData name="Ігор Кашуба" userId="57b680f2a375df00" providerId="LiveId" clId="{340D3A5B-F438-40CD-8D37-8356FDF63597}" dt="2025-02-18T09:31:18.739" v="13" actId="26606"/>
          <ac:graphicFrameMkLst>
            <pc:docMk/>
            <pc:sldMk cId="1756242238" sldId="269"/>
            <ac:graphicFrameMk id="5" creationId="{0C26F6EF-2F84-A086-5B59-272EB87AA3D8}"/>
          </ac:graphicFrameMkLst>
        </pc:graphicFrameChg>
        <pc:picChg chg="add del">
          <ac:chgData name="Ігор Кашуба" userId="57b680f2a375df00" providerId="LiveId" clId="{340D3A5B-F438-40CD-8D37-8356FDF63597}" dt="2025-02-18T09:31:28.243" v="15" actId="26606"/>
          <ac:picMkLst>
            <pc:docMk/>
            <pc:sldMk cId="1756242238" sldId="269"/>
            <ac:picMk id="7" creationId="{2CBE9AA4-3733-D0B9-1BAC-C71E67A74A1F}"/>
          </ac:picMkLst>
        </pc:picChg>
        <pc:picChg chg="add del">
          <ac:chgData name="Ігор Кашуба" userId="57b680f2a375df00" providerId="LiveId" clId="{340D3A5B-F438-40CD-8D37-8356FDF63597}" dt="2025-02-18T09:31:32.125" v="17" actId="26606"/>
          <ac:picMkLst>
            <pc:docMk/>
            <pc:sldMk cId="1756242238" sldId="269"/>
            <ac:picMk id="17" creationId="{548AE976-EA08-B240-04C0-6E6367282150}"/>
          </ac:picMkLst>
        </pc:picChg>
        <pc:picChg chg="add del">
          <ac:chgData name="Ігор Кашуба" userId="57b680f2a375df00" providerId="LiveId" clId="{340D3A5B-F438-40CD-8D37-8356FDF63597}" dt="2025-02-18T09:31:34.318" v="19" actId="26606"/>
          <ac:picMkLst>
            <pc:docMk/>
            <pc:sldMk cId="1756242238" sldId="269"/>
            <ac:picMk id="22" creationId="{2CBE9AA4-3733-D0B9-1BAC-C71E67A74A1F}"/>
          </ac:picMkLst>
        </pc:picChg>
        <pc:picChg chg="add">
          <ac:chgData name="Ігор Кашуба" userId="57b680f2a375df00" providerId="LiveId" clId="{340D3A5B-F438-40CD-8D37-8356FDF63597}" dt="2025-02-18T09:31:34.330" v="20" actId="26606"/>
          <ac:picMkLst>
            <pc:docMk/>
            <pc:sldMk cId="1756242238" sldId="269"/>
            <ac:picMk id="27" creationId="{548AE976-EA08-B240-04C0-6E636728215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FAE28-02A8-46E3-8450-D19E81A6DC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A03778-D9E9-4488-8CCA-A4E7F1AF76A8}">
      <dgm:prSet/>
      <dgm:spPr/>
      <dgm:t>
        <a:bodyPr/>
        <a:lstStyle/>
        <a:p>
          <a:r>
            <a:rPr lang="en-US" b="1" noProof="0" dirty="0"/>
            <a:t>Educational Value</a:t>
          </a:r>
          <a:r>
            <a:rPr lang="en-US" noProof="0" dirty="0"/>
            <a:t>: A growing need for accessible and engaging historical content.</a:t>
          </a:r>
        </a:p>
      </dgm:t>
    </dgm:pt>
    <dgm:pt modelId="{8A03E6E0-97FB-42D4-A069-3BB66E838E88}" type="parTrans" cxnId="{7BDC22EE-F268-44D3-B7B2-7ED00AC0155C}">
      <dgm:prSet/>
      <dgm:spPr/>
      <dgm:t>
        <a:bodyPr/>
        <a:lstStyle/>
        <a:p>
          <a:endParaRPr lang="en-US"/>
        </a:p>
      </dgm:t>
    </dgm:pt>
    <dgm:pt modelId="{BA973E5D-FFA9-451A-9506-2303D8F677D4}" type="sibTrans" cxnId="{7BDC22EE-F268-44D3-B7B2-7ED00AC0155C}">
      <dgm:prSet/>
      <dgm:spPr/>
      <dgm:t>
        <a:bodyPr/>
        <a:lstStyle/>
        <a:p>
          <a:endParaRPr lang="en-US"/>
        </a:p>
      </dgm:t>
    </dgm:pt>
    <dgm:pt modelId="{C9BACE3A-7260-4707-8B95-CB8FADC44C85}">
      <dgm:prSet/>
      <dgm:spPr/>
      <dgm:t>
        <a:bodyPr/>
        <a:lstStyle/>
        <a:p>
          <a:r>
            <a:rPr lang="en-US" b="1" noProof="0" dirty="0"/>
            <a:t>Technological Advancements</a:t>
          </a:r>
          <a:r>
            <a:rPr lang="en-US" noProof="0" dirty="0"/>
            <a:t>: The increasing use of multimedia and interactive platforms makes it easier to present history in a more engaging way.</a:t>
          </a:r>
        </a:p>
      </dgm:t>
    </dgm:pt>
    <dgm:pt modelId="{BC65D858-BDFA-4340-9C7F-CE977B2F5416}" type="parTrans" cxnId="{676A0342-06FC-49CB-90B4-C35D31C0FDED}">
      <dgm:prSet/>
      <dgm:spPr/>
      <dgm:t>
        <a:bodyPr/>
        <a:lstStyle/>
        <a:p>
          <a:endParaRPr lang="en-US"/>
        </a:p>
      </dgm:t>
    </dgm:pt>
    <dgm:pt modelId="{7B8ED0CF-4B4B-4639-8ABA-6C78E2EA9B0D}" type="sibTrans" cxnId="{676A0342-06FC-49CB-90B4-C35D31C0FDED}">
      <dgm:prSet/>
      <dgm:spPr/>
      <dgm:t>
        <a:bodyPr/>
        <a:lstStyle/>
        <a:p>
          <a:endParaRPr lang="en-US"/>
        </a:p>
      </dgm:t>
    </dgm:pt>
    <dgm:pt modelId="{3106853D-FE0C-4364-8687-6554FB5AF987}">
      <dgm:prSet/>
      <dgm:spPr/>
      <dgm:t>
        <a:bodyPr/>
        <a:lstStyle/>
        <a:p>
          <a:r>
            <a:rPr lang="en-US" b="1" noProof="0" dirty="0"/>
            <a:t>Cultural Preservation</a:t>
          </a:r>
          <a:r>
            <a:rPr lang="en-US" noProof="0" dirty="0"/>
            <a:t>: With the risk of historical knowledge fading over time, </a:t>
          </a:r>
          <a:r>
            <a:rPr lang="en-US" noProof="0" dirty="0" err="1"/>
            <a:t>PastBeam</a:t>
          </a:r>
          <a:r>
            <a:rPr lang="en-US" noProof="0" dirty="0"/>
            <a:t> helps preserve and share critical events and stories for future generations.</a:t>
          </a:r>
        </a:p>
      </dgm:t>
    </dgm:pt>
    <dgm:pt modelId="{42EE978B-AA84-4BB6-A97B-77BAC26C0097}" type="parTrans" cxnId="{ADB04BA0-7493-4512-86CA-745C19FB7484}">
      <dgm:prSet/>
      <dgm:spPr/>
      <dgm:t>
        <a:bodyPr/>
        <a:lstStyle/>
        <a:p>
          <a:endParaRPr lang="en-US"/>
        </a:p>
      </dgm:t>
    </dgm:pt>
    <dgm:pt modelId="{CA688000-CC46-4BC1-BE40-97CD97954B7F}" type="sibTrans" cxnId="{ADB04BA0-7493-4512-86CA-745C19FB7484}">
      <dgm:prSet/>
      <dgm:spPr/>
      <dgm:t>
        <a:bodyPr/>
        <a:lstStyle/>
        <a:p>
          <a:endParaRPr lang="en-US"/>
        </a:p>
      </dgm:t>
    </dgm:pt>
    <dgm:pt modelId="{B9D82664-769C-4454-8256-BA4B84E95D6D}" type="pres">
      <dgm:prSet presAssocID="{012FAE28-02A8-46E3-8450-D19E81A6DC55}" presName="linear" presStyleCnt="0">
        <dgm:presLayoutVars>
          <dgm:animLvl val="lvl"/>
          <dgm:resizeHandles val="exact"/>
        </dgm:presLayoutVars>
      </dgm:prSet>
      <dgm:spPr/>
    </dgm:pt>
    <dgm:pt modelId="{50BA9BF4-6025-490E-857D-6B56EE32A415}" type="pres">
      <dgm:prSet presAssocID="{F3A03778-D9E9-4488-8CCA-A4E7F1AF76A8}" presName="parentText" presStyleLbl="node1" presStyleIdx="0" presStyleCnt="3">
        <dgm:presLayoutVars>
          <dgm:chMax val="0"/>
          <dgm:bulletEnabled val="1"/>
        </dgm:presLayoutVars>
      </dgm:prSet>
      <dgm:spPr/>
    </dgm:pt>
    <dgm:pt modelId="{5A29BBF2-6236-44F4-A378-2C6F0F6698F5}" type="pres">
      <dgm:prSet presAssocID="{BA973E5D-FFA9-451A-9506-2303D8F677D4}" presName="spacer" presStyleCnt="0"/>
      <dgm:spPr/>
    </dgm:pt>
    <dgm:pt modelId="{6E48E791-75B6-48B4-A4B3-A40E1B44A6DB}" type="pres">
      <dgm:prSet presAssocID="{C9BACE3A-7260-4707-8B95-CB8FADC44C85}" presName="parentText" presStyleLbl="node1" presStyleIdx="1" presStyleCnt="3">
        <dgm:presLayoutVars>
          <dgm:chMax val="0"/>
          <dgm:bulletEnabled val="1"/>
        </dgm:presLayoutVars>
      </dgm:prSet>
      <dgm:spPr/>
    </dgm:pt>
    <dgm:pt modelId="{CF8EAC2D-9093-40AF-A33A-0634CA63C365}" type="pres">
      <dgm:prSet presAssocID="{7B8ED0CF-4B4B-4639-8ABA-6C78E2EA9B0D}" presName="spacer" presStyleCnt="0"/>
      <dgm:spPr/>
    </dgm:pt>
    <dgm:pt modelId="{FD1A9BF8-99F4-46C6-9186-8C1190116911}" type="pres">
      <dgm:prSet presAssocID="{3106853D-FE0C-4364-8687-6554FB5AF987}" presName="parentText" presStyleLbl="node1" presStyleIdx="2" presStyleCnt="3">
        <dgm:presLayoutVars>
          <dgm:chMax val="0"/>
          <dgm:bulletEnabled val="1"/>
        </dgm:presLayoutVars>
      </dgm:prSet>
      <dgm:spPr/>
    </dgm:pt>
  </dgm:ptLst>
  <dgm:cxnLst>
    <dgm:cxn modelId="{676A0342-06FC-49CB-90B4-C35D31C0FDED}" srcId="{012FAE28-02A8-46E3-8450-D19E81A6DC55}" destId="{C9BACE3A-7260-4707-8B95-CB8FADC44C85}" srcOrd="1" destOrd="0" parTransId="{BC65D858-BDFA-4340-9C7F-CE977B2F5416}" sibTransId="{7B8ED0CF-4B4B-4639-8ABA-6C78E2EA9B0D}"/>
    <dgm:cxn modelId="{DC092758-6788-4920-B5C5-2D61CBBF021E}" type="presOf" srcId="{F3A03778-D9E9-4488-8CCA-A4E7F1AF76A8}" destId="{50BA9BF4-6025-490E-857D-6B56EE32A415}" srcOrd="0" destOrd="0" presId="urn:microsoft.com/office/officeart/2005/8/layout/vList2"/>
    <dgm:cxn modelId="{3CCD2083-4CCD-4118-95ED-1918B23DD452}" type="presOf" srcId="{012FAE28-02A8-46E3-8450-D19E81A6DC55}" destId="{B9D82664-769C-4454-8256-BA4B84E95D6D}" srcOrd="0" destOrd="0" presId="urn:microsoft.com/office/officeart/2005/8/layout/vList2"/>
    <dgm:cxn modelId="{6E5BB987-A0B6-4CD8-8F5E-445B08750738}" type="presOf" srcId="{3106853D-FE0C-4364-8687-6554FB5AF987}" destId="{FD1A9BF8-99F4-46C6-9186-8C1190116911}" srcOrd="0" destOrd="0" presId="urn:microsoft.com/office/officeart/2005/8/layout/vList2"/>
    <dgm:cxn modelId="{6D056BA0-1B0F-4DCC-84FE-279F52339BFC}" type="presOf" srcId="{C9BACE3A-7260-4707-8B95-CB8FADC44C85}" destId="{6E48E791-75B6-48B4-A4B3-A40E1B44A6DB}" srcOrd="0" destOrd="0" presId="urn:microsoft.com/office/officeart/2005/8/layout/vList2"/>
    <dgm:cxn modelId="{ADB04BA0-7493-4512-86CA-745C19FB7484}" srcId="{012FAE28-02A8-46E3-8450-D19E81A6DC55}" destId="{3106853D-FE0C-4364-8687-6554FB5AF987}" srcOrd="2" destOrd="0" parTransId="{42EE978B-AA84-4BB6-A97B-77BAC26C0097}" sibTransId="{CA688000-CC46-4BC1-BE40-97CD97954B7F}"/>
    <dgm:cxn modelId="{7BDC22EE-F268-44D3-B7B2-7ED00AC0155C}" srcId="{012FAE28-02A8-46E3-8450-D19E81A6DC55}" destId="{F3A03778-D9E9-4488-8CCA-A4E7F1AF76A8}" srcOrd="0" destOrd="0" parTransId="{8A03E6E0-97FB-42D4-A069-3BB66E838E88}" sibTransId="{BA973E5D-FFA9-451A-9506-2303D8F677D4}"/>
    <dgm:cxn modelId="{7ACBBF1A-78AD-45B4-A86D-8E97E540C612}" type="presParOf" srcId="{B9D82664-769C-4454-8256-BA4B84E95D6D}" destId="{50BA9BF4-6025-490E-857D-6B56EE32A415}" srcOrd="0" destOrd="0" presId="urn:microsoft.com/office/officeart/2005/8/layout/vList2"/>
    <dgm:cxn modelId="{7459F0DA-0265-4385-90E4-F8E30D9141EA}" type="presParOf" srcId="{B9D82664-769C-4454-8256-BA4B84E95D6D}" destId="{5A29BBF2-6236-44F4-A378-2C6F0F6698F5}" srcOrd="1" destOrd="0" presId="urn:microsoft.com/office/officeart/2005/8/layout/vList2"/>
    <dgm:cxn modelId="{743D0262-D266-48B6-9BB8-1DD26555E4E6}" type="presParOf" srcId="{B9D82664-769C-4454-8256-BA4B84E95D6D}" destId="{6E48E791-75B6-48B4-A4B3-A40E1B44A6DB}" srcOrd="2" destOrd="0" presId="urn:microsoft.com/office/officeart/2005/8/layout/vList2"/>
    <dgm:cxn modelId="{FDA6367A-D505-4735-93EF-EB02E839991D}" type="presParOf" srcId="{B9D82664-769C-4454-8256-BA4B84E95D6D}" destId="{CF8EAC2D-9093-40AF-A33A-0634CA63C365}" srcOrd="3" destOrd="0" presId="urn:microsoft.com/office/officeart/2005/8/layout/vList2"/>
    <dgm:cxn modelId="{B0DACCF0-7525-4F9A-8271-2E5945B7777A}" type="presParOf" srcId="{B9D82664-769C-4454-8256-BA4B84E95D6D}" destId="{FD1A9BF8-99F4-46C6-9186-8C119011691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26EFB-CFD8-4A5F-BA78-0898D6F2BFC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BCB760B-5626-49D6-AAD4-61D921F60FE0}">
      <dgm:prSet/>
      <dgm:spPr/>
      <dgm:t>
        <a:bodyPr/>
        <a:lstStyle/>
        <a:p>
          <a:r>
            <a:rPr lang="en-US" b="1" noProof="0" dirty="0"/>
            <a:t>Interactive Learning</a:t>
          </a:r>
          <a:r>
            <a:rPr lang="en-US" noProof="0" dirty="0"/>
            <a:t>: Users can explore history through interactive timelines, maps, and multimedia content.</a:t>
          </a:r>
        </a:p>
      </dgm:t>
    </dgm:pt>
    <dgm:pt modelId="{F08A9F7C-B9A8-434B-A60C-EAF604A93598}" type="parTrans" cxnId="{274A2444-8A5E-4E32-9451-C152008F27B9}">
      <dgm:prSet/>
      <dgm:spPr/>
      <dgm:t>
        <a:bodyPr/>
        <a:lstStyle/>
        <a:p>
          <a:endParaRPr lang="en-US"/>
        </a:p>
      </dgm:t>
    </dgm:pt>
    <dgm:pt modelId="{21D130A2-2708-44C1-B976-210819B59582}" type="sibTrans" cxnId="{274A2444-8A5E-4E32-9451-C152008F27B9}">
      <dgm:prSet/>
      <dgm:spPr/>
      <dgm:t>
        <a:bodyPr/>
        <a:lstStyle/>
        <a:p>
          <a:endParaRPr lang="en-US"/>
        </a:p>
      </dgm:t>
    </dgm:pt>
    <dgm:pt modelId="{5C4166F6-E56B-4BFC-A6A1-B5AB475428D0}">
      <dgm:prSet/>
      <dgm:spPr/>
      <dgm:t>
        <a:bodyPr/>
        <a:lstStyle/>
        <a:p>
          <a:r>
            <a:rPr lang="en-US" b="1" noProof="0" dirty="0"/>
            <a:t>Accessibility</a:t>
          </a:r>
          <a:r>
            <a:rPr lang="en-US" noProof="0" dirty="0"/>
            <a:t>: Easy access to historical data from various eras and regions, available to anyone with an internet connection.</a:t>
          </a:r>
        </a:p>
      </dgm:t>
    </dgm:pt>
    <dgm:pt modelId="{99BE5E19-0637-4D88-A4F2-280900F4091F}" type="parTrans" cxnId="{AB0EED6F-1977-41BA-A43A-E486D1EE971F}">
      <dgm:prSet/>
      <dgm:spPr/>
      <dgm:t>
        <a:bodyPr/>
        <a:lstStyle/>
        <a:p>
          <a:endParaRPr lang="en-US"/>
        </a:p>
      </dgm:t>
    </dgm:pt>
    <dgm:pt modelId="{74D3E697-A63D-4828-AAB9-C397657449C5}" type="sibTrans" cxnId="{AB0EED6F-1977-41BA-A43A-E486D1EE971F}">
      <dgm:prSet/>
      <dgm:spPr/>
      <dgm:t>
        <a:bodyPr/>
        <a:lstStyle/>
        <a:p>
          <a:endParaRPr lang="en-US"/>
        </a:p>
      </dgm:t>
    </dgm:pt>
    <dgm:pt modelId="{5DE618FF-8CCF-4662-A678-AD004CCFC9F3}">
      <dgm:prSet/>
      <dgm:spPr/>
      <dgm:t>
        <a:bodyPr/>
        <a:lstStyle/>
        <a:p>
          <a:r>
            <a:rPr lang="en-US" b="1" noProof="0" dirty="0"/>
            <a:t>Educational Tools</a:t>
          </a:r>
          <a:r>
            <a:rPr lang="en-US" noProof="0" dirty="0"/>
            <a:t>: Provides teachers, students, and history enthusiasts with valuable resources for research and learning.</a:t>
          </a:r>
        </a:p>
      </dgm:t>
    </dgm:pt>
    <dgm:pt modelId="{82E355F3-FEEF-499B-AFC7-2EC560961344}" type="parTrans" cxnId="{060752CB-2DB5-4F95-A7B1-7FD8D547B6D4}">
      <dgm:prSet/>
      <dgm:spPr/>
      <dgm:t>
        <a:bodyPr/>
        <a:lstStyle/>
        <a:p>
          <a:endParaRPr lang="en-US"/>
        </a:p>
      </dgm:t>
    </dgm:pt>
    <dgm:pt modelId="{92665B7D-74F7-40F8-B2CF-3A1BE3514DBF}" type="sibTrans" cxnId="{060752CB-2DB5-4F95-A7B1-7FD8D547B6D4}">
      <dgm:prSet/>
      <dgm:spPr/>
      <dgm:t>
        <a:bodyPr/>
        <a:lstStyle/>
        <a:p>
          <a:endParaRPr lang="en-US"/>
        </a:p>
      </dgm:t>
    </dgm:pt>
    <dgm:pt modelId="{EE45AC59-AE8A-4323-A789-7F7AA41A7A8E}">
      <dgm:prSet/>
      <dgm:spPr/>
      <dgm:t>
        <a:bodyPr/>
        <a:lstStyle/>
        <a:p>
          <a:r>
            <a:rPr lang="en-US" b="1" noProof="0" dirty="0"/>
            <a:t>Global Reach</a:t>
          </a:r>
          <a:r>
            <a:rPr lang="en-US" noProof="0" dirty="0"/>
            <a:t>: Connects people from different parts of the world through shared historical knowledge.</a:t>
          </a:r>
        </a:p>
      </dgm:t>
    </dgm:pt>
    <dgm:pt modelId="{DCA26ABC-2E8E-4167-8367-39FF885B2EFA}" type="parTrans" cxnId="{417A6E0B-4C09-488C-AAE1-BF0420FFC644}">
      <dgm:prSet/>
      <dgm:spPr/>
      <dgm:t>
        <a:bodyPr/>
        <a:lstStyle/>
        <a:p>
          <a:endParaRPr lang="en-US"/>
        </a:p>
      </dgm:t>
    </dgm:pt>
    <dgm:pt modelId="{88D447E3-420F-4EAF-B7D1-52F32A087B2F}" type="sibTrans" cxnId="{417A6E0B-4C09-488C-AAE1-BF0420FFC644}">
      <dgm:prSet/>
      <dgm:spPr/>
      <dgm:t>
        <a:bodyPr/>
        <a:lstStyle/>
        <a:p>
          <a:endParaRPr lang="en-US"/>
        </a:p>
      </dgm:t>
    </dgm:pt>
    <dgm:pt modelId="{128A8E2A-4096-4768-B359-C8B0A1D91149}" type="pres">
      <dgm:prSet presAssocID="{AF126EFB-CFD8-4A5F-BA78-0898D6F2BFC9}" presName="diagram" presStyleCnt="0">
        <dgm:presLayoutVars>
          <dgm:dir/>
          <dgm:resizeHandles val="exact"/>
        </dgm:presLayoutVars>
      </dgm:prSet>
      <dgm:spPr/>
    </dgm:pt>
    <dgm:pt modelId="{15D11043-CF62-4E1D-A710-7785BCCBD6B7}" type="pres">
      <dgm:prSet presAssocID="{EBCB760B-5626-49D6-AAD4-61D921F60FE0}" presName="node" presStyleLbl="node1" presStyleIdx="0" presStyleCnt="4">
        <dgm:presLayoutVars>
          <dgm:bulletEnabled val="1"/>
        </dgm:presLayoutVars>
      </dgm:prSet>
      <dgm:spPr/>
    </dgm:pt>
    <dgm:pt modelId="{319A53FB-FD5D-4C6B-91F4-F96E8BDD593A}" type="pres">
      <dgm:prSet presAssocID="{21D130A2-2708-44C1-B976-210819B59582}" presName="sibTrans" presStyleCnt="0"/>
      <dgm:spPr/>
    </dgm:pt>
    <dgm:pt modelId="{61E0AA52-7A4E-43DB-BE29-CA294D3B0F2F}" type="pres">
      <dgm:prSet presAssocID="{5C4166F6-E56B-4BFC-A6A1-B5AB475428D0}" presName="node" presStyleLbl="node1" presStyleIdx="1" presStyleCnt="4">
        <dgm:presLayoutVars>
          <dgm:bulletEnabled val="1"/>
        </dgm:presLayoutVars>
      </dgm:prSet>
      <dgm:spPr/>
    </dgm:pt>
    <dgm:pt modelId="{EF6CEFF1-B47F-453E-A718-9054FAD5912E}" type="pres">
      <dgm:prSet presAssocID="{74D3E697-A63D-4828-AAB9-C397657449C5}" presName="sibTrans" presStyleCnt="0"/>
      <dgm:spPr/>
    </dgm:pt>
    <dgm:pt modelId="{521ECCE0-FA63-4BF6-B29B-03F6FBBA5D0F}" type="pres">
      <dgm:prSet presAssocID="{5DE618FF-8CCF-4662-A678-AD004CCFC9F3}" presName="node" presStyleLbl="node1" presStyleIdx="2" presStyleCnt="4">
        <dgm:presLayoutVars>
          <dgm:bulletEnabled val="1"/>
        </dgm:presLayoutVars>
      </dgm:prSet>
      <dgm:spPr/>
    </dgm:pt>
    <dgm:pt modelId="{0D42FB87-B8EA-4495-ADF6-C3E97C0055BE}" type="pres">
      <dgm:prSet presAssocID="{92665B7D-74F7-40F8-B2CF-3A1BE3514DBF}" presName="sibTrans" presStyleCnt="0"/>
      <dgm:spPr/>
    </dgm:pt>
    <dgm:pt modelId="{9D3FEB1F-A00C-4767-879B-30AA3C223A4A}" type="pres">
      <dgm:prSet presAssocID="{EE45AC59-AE8A-4323-A789-7F7AA41A7A8E}" presName="node" presStyleLbl="node1" presStyleIdx="3" presStyleCnt="4">
        <dgm:presLayoutVars>
          <dgm:bulletEnabled val="1"/>
        </dgm:presLayoutVars>
      </dgm:prSet>
      <dgm:spPr/>
    </dgm:pt>
  </dgm:ptLst>
  <dgm:cxnLst>
    <dgm:cxn modelId="{417A6E0B-4C09-488C-AAE1-BF0420FFC644}" srcId="{AF126EFB-CFD8-4A5F-BA78-0898D6F2BFC9}" destId="{EE45AC59-AE8A-4323-A789-7F7AA41A7A8E}" srcOrd="3" destOrd="0" parTransId="{DCA26ABC-2E8E-4167-8367-39FF885B2EFA}" sibTransId="{88D447E3-420F-4EAF-B7D1-52F32A087B2F}"/>
    <dgm:cxn modelId="{274A2444-8A5E-4E32-9451-C152008F27B9}" srcId="{AF126EFB-CFD8-4A5F-BA78-0898D6F2BFC9}" destId="{EBCB760B-5626-49D6-AAD4-61D921F60FE0}" srcOrd="0" destOrd="0" parTransId="{F08A9F7C-B9A8-434B-A60C-EAF604A93598}" sibTransId="{21D130A2-2708-44C1-B976-210819B59582}"/>
    <dgm:cxn modelId="{0B9C1E45-13F2-4D96-86DB-D16071802F5C}" type="presOf" srcId="{EE45AC59-AE8A-4323-A789-7F7AA41A7A8E}" destId="{9D3FEB1F-A00C-4767-879B-30AA3C223A4A}" srcOrd="0" destOrd="0" presId="urn:microsoft.com/office/officeart/2005/8/layout/default"/>
    <dgm:cxn modelId="{AB0EED6F-1977-41BA-A43A-E486D1EE971F}" srcId="{AF126EFB-CFD8-4A5F-BA78-0898D6F2BFC9}" destId="{5C4166F6-E56B-4BFC-A6A1-B5AB475428D0}" srcOrd="1" destOrd="0" parTransId="{99BE5E19-0637-4D88-A4F2-280900F4091F}" sibTransId="{74D3E697-A63D-4828-AAB9-C397657449C5}"/>
    <dgm:cxn modelId="{82C1CF83-A738-4ECD-AE7D-576B43C4F2B2}" type="presOf" srcId="{AF126EFB-CFD8-4A5F-BA78-0898D6F2BFC9}" destId="{128A8E2A-4096-4768-B359-C8B0A1D91149}" srcOrd="0" destOrd="0" presId="urn:microsoft.com/office/officeart/2005/8/layout/default"/>
    <dgm:cxn modelId="{85BD10A2-BF94-48F4-BCB1-FDD42DA3A88A}" type="presOf" srcId="{EBCB760B-5626-49D6-AAD4-61D921F60FE0}" destId="{15D11043-CF62-4E1D-A710-7785BCCBD6B7}" srcOrd="0" destOrd="0" presId="urn:microsoft.com/office/officeart/2005/8/layout/default"/>
    <dgm:cxn modelId="{355CD1AC-A615-4304-83C1-73F64EBD6191}" type="presOf" srcId="{5C4166F6-E56B-4BFC-A6A1-B5AB475428D0}" destId="{61E0AA52-7A4E-43DB-BE29-CA294D3B0F2F}" srcOrd="0" destOrd="0" presId="urn:microsoft.com/office/officeart/2005/8/layout/default"/>
    <dgm:cxn modelId="{CF60C8C3-2E98-40FE-9AD1-B8B60C74C795}" type="presOf" srcId="{5DE618FF-8CCF-4662-A678-AD004CCFC9F3}" destId="{521ECCE0-FA63-4BF6-B29B-03F6FBBA5D0F}" srcOrd="0" destOrd="0" presId="urn:microsoft.com/office/officeart/2005/8/layout/default"/>
    <dgm:cxn modelId="{060752CB-2DB5-4F95-A7B1-7FD8D547B6D4}" srcId="{AF126EFB-CFD8-4A5F-BA78-0898D6F2BFC9}" destId="{5DE618FF-8CCF-4662-A678-AD004CCFC9F3}" srcOrd="2" destOrd="0" parTransId="{82E355F3-FEEF-499B-AFC7-2EC560961344}" sibTransId="{92665B7D-74F7-40F8-B2CF-3A1BE3514DBF}"/>
    <dgm:cxn modelId="{7FBA1AB3-6B4B-40D2-9FF4-854A9493227E}" type="presParOf" srcId="{128A8E2A-4096-4768-B359-C8B0A1D91149}" destId="{15D11043-CF62-4E1D-A710-7785BCCBD6B7}" srcOrd="0" destOrd="0" presId="urn:microsoft.com/office/officeart/2005/8/layout/default"/>
    <dgm:cxn modelId="{776CE394-E15F-41DF-9960-23D41788BBB8}" type="presParOf" srcId="{128A8E2A-4096-4768-B359-C8B0A1D91149}" destId="{319A53FB-FD5D-4C6B-91F4-F96E8BDD593A}" srcOrd="1" destOrd="0" presId="urn:microsoft.com/office/officeart/2005/8/layout/default"/>
    <dgm:cxn modelId="{B6A5F0A5-4063-42F2-BB1D-C2D84EA53D7B}" type="presParOf" srcId="{128A8E2A-4096-4768-B359-C8B0A1D91149}" destId="{61E0AA52-7A4E-43DB-BE29-CA294D3B0F2F}" srcOrd="2" destOrd="0" presId="urn:microsoft.com/office/officeart/2005/8/layout/default"/>
    <dgm:cxn modelId="{840161F1-EBA6-4C21-8DB0-C11D0F585E6E}" type="presParOf" srcId="{128A8E2A-4096-4768-B359-C8B0A1D91149}" destId="{EF6CEFF1-B47F-453E-A718-9054FAD5912E}" srcOrd="3" destOrd="0" presId="urn:microsoft.com/office/officeart/2005/8/layout/default"/>
    <dgm:cxn modelId="{7E11325B-C147-4A09-9E5D-7ED2CAB4E422}" type="presParOf" srcId="{128A8E2A-4096-4768-B359-C8B0A1D91149}" destId="{521ECCE0-FA63-4BF6-B29B-03F6FBBA5D0F}" srcOrd="4" destOrd="0" presId="urn:microsoft.com/office/officeart/2005/8/layout/default"/>
    <dgm:cxn modelId="{A631EBFC-9DB7-4FD3-AF2F-8DA86D712C34}" type="presParOf" srcId="{128A8E2A-4096-4768-B359-C8B0A1D91149}" destId="{0D42FB87-B8EA-4495-ADF6-C3E97C0055BE}" srcOrd="5" destOrd="0" presId="urn:microsoft.com/office/officeart/2005/8/layout/default"/>
    <dgm:cxn modelId="{1ADC6736-4E8D-480B-9873-E9C594D2E06F}" type="presParOf" srcId="{128A8E2A-4096-4768-B359-C8B0A1D91149}" destId="{9D3FEB1F-A00C-4767-879B-30AA3C223A4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24C589-B8F2-4D90-83AC-C937EB6F63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16B6CD-22AF-47F0-A45D-7D3C4334B73F}">
      <dgm:prSet/>
      <dgm:spPr/>
      <dgm:t>
        <a:bodyPr/>
        <a:lstStyle/>
        <a:p>
          <a:r>
            <a:rPr lang="en-US" b="1" noProof="0" dirty="0"/>
            <a:t>Data Accuracy</a:t>
          </a:r>
          <a:r>
            <a:rPr lang="en-US" noProof="0" dirty="0"/>
            <a:t>: Ensuring historical accuracy and avoiding misinformation can be challenging.</a:t>
          </a:r>
        </a:p>
      </dgm:t>
    </dgm:pt>
    <dgm:pt modelId="{AC8272C7-06A5-4A4D-A9EA-528BA4C2D55D}" type="parTrans" cxnId="{18AF571E-79EB-4DBC-9ED5-2F0F000B901D}">
      <dgm:prSet/>
      <dgm:spPr/>
      <dgm:t>
        <a:bodyPr/>
        <a:lstStyle/>
        <a:p>
          <a:endParaRPr lang="en-US"/>
        </a:p>
      </dgm:t>
    </dgm:pt>
    <dgm:pt modelId="{3203BF4B-FF3A-4DAD-A6F9-3941FB9D7DE8}" type="sibTrans" cxnId="{18AF571E-79EB-4DBC-9ED5-2F0F000B901D}">
      <dgm:prSet/>
      <dgm:spPr/>
      <dgm:t>
        <a:bodyPr/>
        <a:lstStyle/>
        <a:p>
          <a:endParaRPr lang="en-US"/>
        </a:p>
      </dgm:t>
    </dgm:pt>
    <dgm:pt modelId="{B36E1378-13C1-4585-93F2-859889119D47}">
      <dgm:prSet/>
      <dgm:spPr/>
      <dgm:t>
        <a:bodyPr/>
        <a:lstStyle/>
        <a:p>
          <a:r>
            <a:rPr lang="en-US" b="1" noProof="0" dirty="0"/>
            <a:t>Content Volume</a:t>
          </a:r>
          <a:r>
            <a:rPr lang="en-US" noProof="0" dirty="0"/>
            <a:t>: Gathering, verifying, and presenting historical data in a comprehensive yet engaging way requires significant effort.</a:t>
          </a:r>
        </a:p>
      </dgm:t>
    </dgm:pt>
    <dgm:pt modelId="{DCCD8EE1-6177-42B8-B2D6-A27F0AE9A089}" type="parTrans" cxnId="{EF0BABF7-93DA-490D-BFD4-7F2AF5EA4CE0}">
      <dgm:prSet/>
      <dgm:spPr/>
      <dgm:t>
        <a:bodyPr/>
        <a:lstStyle/>
        <a:p>
          <a:endParaRPr lang="en-US"/>
        </a:p>
      </dgm:t>
    </dgm:pt>
    <dgm:pt modelId="{F15E2A72-B6E9-4F65-8AC4-4C6D4527A2E8}" type="sibTrans" cxnId="{EF0BABF7-93DA-490D-BFD4-7F2AF5EA4CE0}">
      <dgm:prSet/>
      <dgm:spPr/>
      <dgm:t>
        <a:bodyPr/>
        <a:lstStyle/>
        <a:p>
          <a:endParaRPr lang="en-US"/>
        </a:p>
      </dgm:t>
    </dgm:pt>
    <dgm:pt modelId="{1DA6283D-51DE-4FE5-9170-91C1E1974E37}">
      <dgm:prSet/>
      <dgm:spPr/>
      <dgm:t>
        <a:bodyPr/>
        <a:lstStyle/>
        <a:p>
          <a:r>
            <a:rPr lang="en-US" b="1" noProof="0" dirty="0"/>
            <a:t>Technological Limitations</a:t>
          </a:r>
          <a:r>
            <a:rPr lang="en-US" noProof="0" dirty="0"/>
            <a:t>: Interactive features may require high processing power, which could limit accessibility for some users.</a:t>
          </a:r>
        </a:p>
      </dgm:t>
    </dgm:pt>
    <dgm:pt modelId="{78C9BCDF-766B-4EF7-8F7A-431F8D8A8994}" type="parTrans" cxnId="{F041B40C-F256-4CDB-9738-DA84A48AD7E8}">
      <dgm:prSet/>
      <dgm:spPr/>
      <dgm:t>
        <a:bodyPr/>
        <a:lstStyle/>
        <a:p>
          <a:endParaRPr lang="en-US"/>
        </a:p>
      </dgm:t>
    </dgm:pt>
    <dgm:pt modelId="{55DE7AB2-DC7F-41CB-A0AC-9CE6067888F5}" type="sibTrans" cxnId="{F041B40C-F256-4CDB-9738-DA84A48AD7E8}">
      <dgm:prSet/>
      <dgm:spPr/>
      <dgm:t>
        <a:bodyPr/>
        <a:lstStyle/>
        <a:p>
          <a:endParaRPr lang="en-US"/>
        </a:p>
      </dgm:t>
    </dgm:pt>
    <dgm:pt modelId="{66520AEC-42DC-454B-936B-A3F5E59E0B47}" type="pres">
      <dgm:prSet presAssocID="{A624C589-B8F2-4D90-83AC-C937EB6F63FA}" presName="linear" presStyleCnt="0">
        <dgm:presLayoutVars>
          <dgm:animLvl val="lvl"/>
          <dgm:resizeHandles val="exact"/>
        </dgm:presLayoutVars>
      </dgm:prSet>
      <dgm:spPr/>
    </dgm:pt>
    <dgm:pt modelId="{BB5C2543-C584-4962-B900-738A7EC535A3}" type="pres">
      <dgm:prSet presAssocID="{E116B6CD-22AF-47F0-A45D-7D3C4334B73F}" presName="parentText" presStyleLbl="node1" presStyleIdx="0" presStyleCnt="3">
        <dgm:presLayoutVars>
          <dgm:chMax val="0"/>
          <dgm:bulletEnabled val="1"/>
        </dgm:presLayoutVars>
      </dgm:prSet>
      <dgm:spPr/>
    </dgm:pt>
    <dgm:pt modelId="{E8409C90-8D5C-4F88-BE5D-BC240F081587}" type="pres">
      <dgm:prSet presAssocID="{3203BF4B-FF3A-4DAD-A6F9-3941FB9D7DE8}" presName="spacer" presStyleCnt="0"/>
      <dgm:spPr/>
    </dgm:pt>
    <dgm:pt modelId="{7CD5691E-856F-4BFE-996F-EFD06A13E9C6}" type="pres">
      <dgm:prSet presAssocID="{B36E1378-13C1-4585-93F2-859889119D47}" presName="parentText" presStyleLbl="node1" presStyleIdx="1" presStyleCnt="3">
        <dgm:presLayoutVars>
          <dgm:chMax val="0"/>
          <dgm:bulletEnabled val="1"/>
        </dgm:presLayoutVars>
      </dgm:prSet>
      <dgm:spPr/>
    </dgm:pt>
    <dgm:pt modelId="{9223C421-44B6-4131-8171-DC68A02D4028}" type="pres">
      <dgm:prSet presAssocID="{F15E2A72-B6E9-4F65-8AC4-4C6D4527A2E8}" presName="spacer" presStyleCnt="0"/>
      <dgm:spPr/>
    </dgm:pt>
    <dgm:pt modelId="{047E2955-E2E3-4719-9051-F4DB1AF1BEA8}" type="pres">
      <dgm:prSet presAssocID="{1DA6283D-51DE-4FE5-9170-91C1E1974E37}" presName="parentText" presStyleLbl="node1" presStyleIdx="2" presStyleCnt="3">
        <dgm:presLayoutVars>
          <dgm:chMax val="0"/>
          <dgm:bulletEnabled val="1"/>
        </dgm:presLayoutVars>
      </dgm:prSet>
      <dgm:spPr/>
    </dgm:pt>
  </dgm:ptLst>
  <dgm:cxnLst>
    <dgm:cxn modelId="{F041B40C-F256-4CDB-9738-DA84A48AD7E8}" srcId="{A624C589-B8F2-4D90-83AC-C937EB6F63FA}" destId="{1DA6283D-51DE-4FE5-9170-91C1E1974E37}" srcOrd="2" destOrd="0" parTransId="{78C9BCDF-766B-4EF7-8F7A-431F8D8A8994}" sibTransId="{55DE7AB2-DC7F-41CB-A0AC-9CE6067888F5}"/>
    <dgm:cxn modelId="{18AF571E-79EB-4DBC-9ED5-2F0F000B901D}" srcId="{A624C589-B8F2-4D90-83AC-C937EB6F63FA}" destId="{E116B6CD-22AF-47F0-A45D-7D3C4334B73F}" srcOrd="0" destOrd="0" parTransId="{AC8272C7-06A5-4A4D-A9EA-528BA4C2D55D}" sibTransId="{3203BF4B-FF3A-4DAD-A6F9-3941FB9D7DE8}"/>
    <dgm:cxn modelId="{4145B782-DDAF-4489-B950-6B1757934CBF}" type="presOf" srcId="{B36E1378-13C1-4585-93F2-859889119D47}" destId="{7CD5691E-856F-4BFE-996F-EFD06A13E9C6}" srcOrd="0" destOrd="0" presId="urn:microsoft.com/office/officeart/2005/8/layout/vList2"/>
    <dgm:cxn modelId="{1D090DC8-F372-44EE-99F7-672686DEE34E}" type="presOf" srcId="{1DA6283D-51DE-4FE5-9170-91C1E1974E37}" destId="{047E2955-E2E3-4719-9051-F4DB1AF1BEA8}" srcOrd="0" destOrd="0" presId="urn:microsoft.com/office/officeart/2005/8/layout/vList2"/>
    <dgm:cxn modelId="{F1E55CED-A47B-4D6C-B8AE-228E346E97BB}" type="presOf" srcId="{E116B6CD-22AF-47F0-A45D-7D3C4334B73F}" destId="{BB5C2543-C584-4962-B900-738A7EC535A3}" srcOrd="0" destOrd="0" presId="urn:microsoft.com/office/officeart/2005/8/layout/vList2"/>
    <dgm:cxn modelId="{EC48E0F5-9994-4CBD-A80A-5685C9A23C2B}" type="presOf" srcId="{A624C589-B8F2-4D90-83AC-C937EB6F63FA}" destId="{66520AEC-42DC-454B-936B-A3F5E59E0B47}" srcOrd="0" destOrd="0" presId="urn:microsoft.com/office/officeart/2005/8/layout/vList2"/>
    <dgm:cxn modelId="{EF0BABF7-93DA-490D-BFD4-7F2AF5EA4CE0}" srcId="{A624C589-B8F2-4D90-83AC-C937EB6F63FA}" destId="{B36E1378-13C1-4585-93F2-859889119D47}" srcOrd="1" destOrd="0" parTransId="{DCCD8EE1-6177-42B8-B2D6-A27F0AE9A089}" sibTransId="{F15E2A72-B6E9-4F65-8AC4-4C6D4527A2E8}"/>
    <dgm:cxn modelId="{257456AE-9325-4EEE-AFF4-2A7B278F7D99}" type="presParOf" srcId="{66520AEC-42DC-454B-936B-A3F5E59E0B47}" destId="{BB5C2543-C584-4962-B900-738A7EC535A3}" srcOrd="0" destOrd="0" presId="urn:microsoft.com/office/officeart/2005/8/layout/vList2"/>
    <dgm:cxn modelId="{1821698D-068D-4519-9D20-7E42BD8E9035}" type="presParOf" srcId="{66520AEC-42DC-454B-936B-A3F5E59E0B47}" destId="{E8409C90-8D5C-4F88-BE5D-BC240F081587}" srcOrd="1" destOrd="0" presId="urn:microsoft.com/office/officeart/2005/8/layout/vList2"/>
    <dgm:cxn modelId="{298F8778-49C9-473D-9EB6-24657791F127}" type="presParOf" srcId="{66520AEC-42DC-454B-936B-A3F5E59E0B47}" destId="{7CD5691E-856F-4BFE-996F-EFD06A13E9C6}" srcOrd="2" destOrd="0" presId="urn:microsoft.com/office/officeart/2005/8/layout/vList2"/>
    <dgm:cxn modelId="{8509854D-A98E-47B7-9338-314FC01A8B6A}" type="presParOf" srcId="{66520AEC-42DC-454B-936B-A3F5E59E0B47}" destId="{9223C421-44B6-4131-8171-DC68A02D4028}" srcOrd="3" destOrd="0" presId="urn:microsoft.com/office/officeart/2005/8/layout/vList2"/>
    <dgm:cxn modelId="{41302DDC-ABE4-455F-95A8-D9E84C13B583}" type="presParOf" srcId="{66520AEC-42DC-454B-936B-A3F5E59E0B47}" destId="{047E2955-E2E3-4719-9051-F4DB1AF1BEA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162262-F24C-4361-83A3-E1228840EB9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F233038-4219-43CB-926A-46EE85F3021F}">
      <dgm:prSet/>
      <dgm:spPr/>
      <dgm:t>
        <a:bodyPr/>
        <a:lstStyle/>
        <a:p>
          <a:r>
            <a:rPr lang="en-US" b="1" noProof="0" dirty="0"/>
            <a:t>History.com</a:t>
          </a:r>
          <a:r>
            <a:rPr lang="en-US" noProof="0" dirty="0"/>
            <a:t> – A major player in the online history space, offering articles, videos, and historical archives.</a:t>
          </a:r>
        </a:p>
      </dgm:t>
    </dgm:pt>
    <dgm:pt modelId="{06C3E6B3-3676-401D-AEC6-AEBDB0D8493C}" type="parTrans" cxnId="{9A3100E5-86E3-4343-A9A7-809DCD05F9F2}">
      <dgm:prSet/>
      <dgm:spPr/>
      <dgm:t>
        <a:bodyPr/>
        <a:lstStyle/>
        <a:p>
          <a:endParaRPr lang="en-US"/>
        </a:p>
      </dgm:t>
    </dgm:pt>
    <dgm:pt modelId="{0297D64D-7D3B-47BB-8B80-35F055B6FE8E}" type="sibTrans" cxnId="{9A3100E5-86E3-4343-A9A7-809DCD05F9F2}">
      <dgm:prSet/>
      <dgm:spPr/>
      <dgm:t>
        <a:bodyPr/>
        <a:lstStyle/>
        <a:p>
          <a:endParaRPr lang="en-US"/>
        </a:p>
      </dgm:t>
    </dgm:pt>
    <dgm:pt modelId="{D06CF6CE-B0D6-42DF-94D4-D6FC6FCF5B04}">
      <dgm:prSet/>
      <dgm:spPr/>
      <dgm:t>
        <a:bodyPr/>
        <a:lstStyle/>
        <a:p>
          <a:r>
            <a:rPr lang="en-US" b="1" noProof="0" dirty="0"/>
            <a:t>Wikipedia</a:t>
          </a:r>
          <a:r>
            <a:rPr lang="en-US" noProof="0" dirty="0"/>
            <a:t> – Provides general historical information but lacks deep engagement and multimedia resources.</a:t>
          </a:r>
        </a:p>
      </dgm:t>
    </dgm:pt>
    <dgm:pt modelId="{9E36CB7F-62E1-440A-85DE-DD491756E398}" type="parTrans" cxnId="{E67F36F1-8941-46A7-8803-223405DFA868}">
      <dgm:prSet/>
      <dgm:spPr/>
      <dgm:t>
        <a:bodyPr/>
        <a:lstStyle/>
        <a:p>
          <a:endParaRPr lang="en-US"/>
        </a:p>
      </dgm:t>
    </dgm:pt>
    <dgm:pt modelId="{9DBCE69F-A775-4AA8-A7C0-D9E84C2965E0}" type="sibTrans" cxnId="{E67F36F1-8941-46A7-8803-223405DFA868}">
      <dgm:prSet/>
      <dgm:spPr/>
      <dgm:t>
        <a:bodyPr/>
        <a:lstStyle/>
        <a:p>
          <a:endParaRPr lang="en-US"/>
        </a:p>
      </dgm:t>
    </dgm:pt>
    <dgm:pt modelId="{28995AA8-3772-4B2A-A64B-B63113F68F61}">
      <dgm:prSet/>
      <dgm:spPr/>
      <dgm:t>
        <a:bodyPr/>
        <a:lstStyle/>
        <a:p>
          <a:r>
            <a:rPr lang="en-US" b="1" noProof="0" dirty="0"/>
            <a:t>Google Arts &amp; Culture</a:t>
          </a:r>
          <a:r>
            <a:rPr lang="en-US" noProof="0" dirty="0"/>
            <a:t> – Offers virtual tours and artifacts, focusing on art history rather than comprehensive historical narratives.</a:t>
          </a:r>
        </a:p>
      </dgm:t>
    </dgm:pt>
    <dgm:pt modelId="{CA378AC4-0C41-447D-B229-6D2B41595989}" type="parTrans" cxnId="{7EAFAACD-5010-484D-96CC-80C6A606C7B1}">
      <dgm:prSet/>
      <dgm:spPr/>
      <dgm:t>
        <a:bodyPr/>
        <a:lstStyle/>
        <a:p>
          <a:endParaRPr lang="en-US"/>
        </a:p>
      </dgm:t>
    </dgm:pt>
    <dgm:pt modelId="{7B6A040D-3A61-48D4-A837-016DDE7572E6}" type="sibTrans" cxnId="{7EAFAACD-5010-484D-96CC-80C6A606C7B1}">
      <dgm:prSet/>
      <dgm:spPr/>
      <dgm:t>
        <a:bodyPr/>
        <a:lstStyle/>
        <a:p>
          <a:endParaRPr lang="en-US"/>
        </a:p>
      </dgm:t>
    </dgm:pt>
    <dgm:pt modelId="{9C5D50EF-EFE0-4B41-B985-8933CF7CC891}">
      <dgm:prSet/>
      <dgm:spPr/>
      <dgm:t>
        <a:bodyPr/>
        <a:lstStyle/>
        <a:p>
          <a:r>
            <a:rPr lang="en-US" b="1" noProof="0" dirty="0" err="1"/>
            <a:t>ChronoZoom</a:t>
          </a:r>
          <a:r>
            <a:rPr lang="en-US" noProof="0" dirty="0"/>
            <a:t> – A tool for creating interactive timelines, though less focused on educational content.</a:t>
          </a:r>
        </a:p>
      </dgm:t>
    </dgm:pt>
    <dgm:pt modelId="{9ED8F0EC-BBC7-4224-BE55-26FFAEE87918}" type="parTrans" cxnId="{8C7326A9-4DDD-4993-8A30-2DBA92FB981A}">
      <dgm:prSet/>
      <dgm:spPr/>
      <dgm:t>
        <a:bodyPr/>
        <a:lstStyle/>
        <a:p>
          <a:endParaRPr lang="en-US"/>
        </a:p>
      </dgm:t>
    </dgm:pt>
    <dgm:pt modelId="{53B62694-2A45-4C35-A2F5-156971234920}" type="sibTrans" cxnId="{8C7326A9-4DDD-4993-8A30-2DBA92FB981A}">
      <dgm:prSet/>
      <dgm:spPr/>
      <dgm:t>
        <a:bodyPr/>
        <a:lstStyle/>
        <a:p>
          <a:endParaRPr lang="en-US"/>
        </a:p>
      </dgm:t>
    </dgm:pt>
    <dgm:pt modelId="{350D2DDC-AE24-4953-907F-4E82E440AC96}" type="pres">
      <dgm:prSet presAssocID="{D4162262-F24C-4361-83A3-E1228840EB9F}" presName="diagram" presStyleCnt="0">
        <dgm:presLayoutVars>
          <dgm:dir/>
          <dgm:resizeHandles val="exact"/>
        </dgm:presLayoutVars>
      </dgm:prSet>
      <dgm:spPr/>
    </dgm:pt>
    <dgm:pt modelId="{82C6E7A9-86D5-471C-B7BB-CFB4E8E00A51}" type="pres">
      <dgm:prSet presAssocID="{0F233038-4219-43CB-926A-46EE85F3021F}" presName="node" presStyleLbl="node1" presStyleIdx="0" presStyleCnt="4">
        <dgm:presLayoutVars>
          <dgm:bulletEnabled val="1"/>
        </dgm:presLayoutVars>
      </dgm:prSet>
      <dgm:spPr/>
    </dgm:pt>
    <dgm:pt modelId="{A1E796A4-575C-47D8-B4EE-30D1F5DA37A4}" type="pres">
      <dgm:prSet presAssocID="{0297D64D-7D3B-47BB-8B80-35F055B6FE8E}" presName="sibTrans" presStyleCnt="0"/>
      <dgm:spPr/>
    </dgm:pt>
    <dgm:pt modelId="{AD8685D2-56CE-482A-A3B2-9C4C642E91BA}" type="pres">
      <dgm:prSet presAssocID="{D06CF6CE-B0D6-42DF-94D4-D6FC6FCF5B04}" presName="node" presStyleLbl="node1" presStyleIdx="1" presStyleCnt="4">
        <dgm:presLayoutVars>
          <dgm:bulletEnabled val="1"/>
        </dgm:presLayoutVars>
      </dgm:prSet>
      <dgm:spPr/>
    </dgm:pt>
    <dgm:pt modelId="{316F1084-6CA1-4005-8DF8-66831434A205}" type="pres">
      <dgm:prSet presAssocID="{9DBCE69F-A775-4AA8-A7C0-D9E84C2965E0}" presName="sibTrans" presStyleCnt="0"/>
      <dgm:spPr/>
    </dgm:pt>
    <dgm:pt modelId="{E8383015-F105-4B43-B880-9F16D6E07C4B}" type="pres">
      <dgm:prSet presAssocID="{28995AA8-3772-4B2A-A64B-B63113F68F61}" presName="node" presStyleLbl="node1" presStyleIdx="2" presStyleCnt="4">
        <dgm:presLayoutVars>
          <dgm:bulletEnabled val="1"/>
        </dgm:presLayoutVars>
      </dgm:prSet>
      <dgm:spPr/>
    </dgm:pt>
    <dgm:pt modelId="{FD78FE39-0993-4E34-A72D-05AD4C9BED43}" type="pres">
      <dgm:prSet presAssocID="{7B6A040D-3A61-48D4-A837-016DDE7572E6}" presName="sibTrans" presStyleCnt="0"/>
      <dgm:spPr/>
    </dgm:pt>
    <dgm:pt modelId="{DA349D63-5CBD-4E21-9EB4-9E70CCE80F7F}" type="pres">
      <dgm:prSet presAssocID="{9C5D50EF-EFE0-4B41-B985-8933CF7CC891}" presName="node" presStyleLbl="node1" presStyleIdx="3" presStyleCnt="4">
        <dgm:presLayoutVars>
          <dgm:bulletEnabled val="1"/>
        </dgm:presLayoutVars>
      </dgm:prSet>
      <dgm:spPr/>
    </dgm:pt>
  </dgm:ptLst>
  <dgm:cxnLst>
    <dgm:cxn modelId="{4720C92B-CE5E-427C-8F74-59DE9DDD1AD0}" type="presOf" srcId="{28995AA8-3772-4B2A-A64B-B63113F68F61}" destId="{E8383015-F105-4B43-B880-9F16D6E07C4B}" srcOrd="0" destOrd="0" presId="urn:microsoft.com/office/officeart/2005/8/layout/default"/>
    <dgm:cxn modelId="{E5567F96-2A2D-49E5-8B2D-4A74DE528C4B}" type="presOf" srcId="{D4162262-F24C-4361-83A3-E1228840EB9F}" destId="{350D2DDC-AE24-4953-907F-4E82E440AC96}" srcOrd="0" destOrd="0" presId="urn:microsoft.com/office/officeart/2005/8/layout/default"/>
    <dgm:cxn modelId="{8C7326A9-4DDD-4993-8A30-2DBA92FB981A}" srcId="{D4162262-F24C-4361-83A3-E1228840EB9F}" destId="{9C5D50EF-EFE0-4B41-B985-8933CF7CC891}" srcOrd="3" destOrd="0" parTransId="{9ED8F0EC-BBC7-4224-BE55-26FFAEE87918}" sibTransId="{53B62694-2A45-4C35-A2F5-156971234920}"/>
    <dgm:cxn modelId="{FECA69C2-DB9B-4464-AA13-8ADA4DF3496E}" type="presOf" srcId="{D06CF6CE-B0D6-42DF-94D4-D6FC6FCF5B04}" destId="{AD8685D2-56CE-482A-A3B2-9C4C642E91BA}" srcOrd="0" destOrd="0" presId="urn:microsoft.com/office/officeart/2005/8/layout/default"/>
    <dgm:cxn modelId="{7EAFAACD-5010-484D-96CC-80C6A606C7B1}" srcId="{D4162262-F24C-4361-83A3-E1228840EB9F}" destId="{28995AA8-3772-4B2A-A64B-B63113F68F61}" srcOrd="2" destOrd="0" parTransId="{CA378AC4-0C41-447D-B229-6D2B41595989}" sibTransId="{7B6A040D-3A61-48D4-A837-016DDE7572E6}"/>
    <dgm:cxn modelId="{731242D8-D61D-4E0C-A0E2-CB0380DD7E53}" type="presOf" srcId="{0F233038-4219-43CB-926A-46EE85F3021F}" destId="{82C6E7A9-86D5-471C-B7BB-CFB4E8E00A51}" srcOrd="0" destOrd="0" presId="urn:microsoft.com/office/officeart/2005/8/layout/default"/>
    <dgm:cxn modelId="{9A3100E5-86E3-4343-A9A7-809DCD05F9F2}" srcId="{D4162262-F24C-4361-83A3-E1228840EB9F}" destId="{0F233038-4219-43CB-926A-46EE85F3021F}" srcOrd="0" destOrd="0" parTransId="{06C3E6B3-3676-401D-AEC6-AEBDB0D8493C}" sibTransId="{0297D64D-7D3B-47BB-8B80-35F055B6FE8E}"/>
    <dgm:cxn modelId="{CF20DBEF-0820-48A4-976C-E83B4BB4409F}" type="presOf" srcId="{9C5D50EF-EFE0-4B41-B985-8933CF7CC891}" destId="{DA349D63-5CBD-4E21-9EB4-9E70CCE80F7F}" srcOrd="0" destOrd="0" presId="urn:microsoft.com/office/officeart/2005/8/layout/default"/>
    <dgm:cxn modelId="{E67F36F1-8941-46A7-8803-223405DFA868}" srcId="{D4162262-F24C-4361-83A3-E1228840EB9F}" destId="{D06CF6CE-B0D6-42DF-94D4-D6FC6FCF5B04}" srcOrd="1" destOrd="0" parTransId="{9E36CB7F-62E1-440A-85DE-DD491756E398}" sibTransId="{9DBCE69F-A775-4AA8-A7C0-D9E84C2965E0}"/>
    <dgm:cxn modelId="{9ADEDE84-D927-477B-987F-61F2E1FE2240}" type="presParOf" srcId="{350D2DDC-AE24-4953-907F-4E82E440AC96}" destId="{82C6E7A9-86D5-471C-B7BB-CFB4E8E00A51}" srcOrd="0" destOrd="0" presId="urn:microsoft.com/office/officeart/2005/8/layout/default"/>
    <dgm:cxn modelId="{B55998F7-E200-4809-BFA2-5F7FCFA1EC68}" type="presParOf" srcId="{350D2DDC-AE24-4953-907F-4E82E440AC96}" destId="{A1E796A4-575C-47D8-B4EE-30D1F5DA37A4}" srcOrd="1" destOrd="0" presId="urn:microsoft.com/office/officeart/2005/8/layout/default"/>
    <dgm:cxn modelId="{B7FDA42A-0650-4533-AB5B-3DFD8A7907B0}" type="presParOf" srcId="{350D2DDC-AE24-4953-907F-4E82E440AC96}" destId="{AD8685D2-56CE-482A-A3B2-9C4C642E91BA}" srcOrd="2" destOrd="0" presId="urn:microsoft.com/office/officeart/2005/8/layout/default"/>
    <dgm:cxn modelId="{08A7E0A4-C6BF-42CF-A485-FAC732F890F3}" type="presParOf" srcId="{350D2DDC-AE24-4953-907F-4E82E440AC96}" destId="{316F1084-6CA1-4005-8DF8-66831434A205}" srcOrd="3" destOrd="0" presId="urn:microsoft.com/office/officeart/2005/8/layout/default"/>
    <dgm:cxn modelId="{6E862A35-4337-4235-B67A-C0490965FF7B}" type="presParOf" srcId="{350D2DDC-AE24-4953-907F-4E82E440AC96}" destId="{E8383015-F105-4B43-B880-9F16D6E07C4B}" srcOrd="4" destOrd="0" presId="urn:microsoft.com/office/officeart/2005/8/layout/default"/>
    <dgm:cxn modelId="{E96D91EB-CBB7-46D4-9DEF-1DD65FB977F7}" type="presParOf" srcId="{350D2DDC-AE24-4953-907F-4E82E440AC96}" destId="{FD78FE39-0993-4E34-A72D-05AD4C9BED43}" srcOrd="5" destOrd="0" presId="urn:microsoft.com/office/officeart/2005/8/layout/default"/>
    <dgm:cxn modelId="{8BD5FEC0-76CF-487A-AD31-DDA90B1BE01D}" type="presParOf" srcId="{350D2DDC-AE24-4953-907F-4E82E440AC96}" destId="{DA349D63-5CBD-4E21-9EB4-9E70CCE80F7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A9BF4-6025-490E-857D-6B56EE32A415}">
      <dsp:nvSpPr>
        <dsp:cNvPr id="0" name=""/>
        <dsp:cNvSpPr/>
      </dsp:nvSpPr>
      <dsp:spPr>
        <a:xfrm>
          <a:off x="0" y="46427"/>
          <a:ext cx="6141429" cy="16011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Educational Value</a:t>
          </a:r>
          <a:r>
            <a:rPr lang="en-US" sz="2300" kern="1200" noProof="0" dirty="0"/>
            <a:t>: A growing need for accessible and engaging historical content.</a:t>
          </a:r>
        </a:p>
      </dsp:txBody>
      <dsp:txXfrm>
        <a:off x="78161" y="124588"/>
        <a:ext cx="5985107" cy="1444823"/>
      </dsp:txXfrm>
    </dsp:sp>
    <dsp:sp modelId="{6E48E791-75B6-48B4-A4B3-A40E1B44A6DB}">
      <dsp:nvSpPr>
        <dsp:cNvPr id="0" name=""/>
        <dsp:cNvSpPr/>
      </dsp:nvSpPr>
      <dsp:spPr>
        <a:xfrm>
          <a:off x="0" y="1713812"/>
          <a:ext cx="6141429" cy="1601145"/>
        </a:xfrm>
        <a:prstGeom prst="roundRect">
          <a:avLst/>
        </a:prstGeom>
        <a:solidFill>
          <a:schemeClr val="accent2">
            <a:hueOff val="-5184504"/>
            <a:satOff val="-10204"/>
            <a:lumOff val="6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Technological Advancements</a:t>
          </a:r>
          <a:r>
            <a:rPr lang="en-US" sz="2300" kern="1200" noProof="0" dirty="0"/>
            <a:t>: The increasing use of multimedia and interactive platforms makes it easier to present history in a more engaging way.</a:t>
          </a:r>
        </a:p>
      </dsp:txBody>
      <dsp:txXfrm>
        <a:off x="78161" y="1791973"/>
        <a:ext cx="5985107" cy="1444823"/>
      </dsp:txXfrm>
    </dsp:sp>
    <dsp:sp modelId="{FD1A9BF8-99F4-46C6-9186-8C1190116911}">
      <dsp:nvSpPr>
        <dsp:cNvPr id="0" name=""/>
        <dsp:cNvSpPr/>
      </dsp:nvSpPr>
      <dsp:spPr>
        <a:xfrm>
          <a:off x="0" y="3381197"/>
          <a:ext cx="6141429" cy="1601145"/>
        </a:xfrm>
        <a:prstGeom prst="roundRect">
          <a:avLst/>
        </a:prstGeom>
        <a:solidFill>
          <a:schemeClr val="accent2">
            <a:hueOff val="-10369007"/>
            <a:satOff val="-20408"/>
            <a:lumOff val="1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Cultural Preservation</a:t>
          </a:r>
          <a:r>
            <a:rPr lang="en-US" sz="2300" kern="1200" noProof="0" dirty="0"/>
            <a:t>: With the risk of historical knowledge fading over time, </a:t>
          </a:r>
          <a:r>
            <a:rPr lang="en-US" sz="2300" kern="1200" noProof="0" dirty="0" err="1"/>
            <a:t>PastBeam</a:t>
          </a:r>
          <a:r>
            <a:rPr lang="en-US" sz="2300" kern="1200" noProof="0" dirty="0"/>
            <a:t> helps preserve and share critical events and stories for future generations.</a:t>
          </a:r>
        </a:p>
      </dsp:txBody>
      <dsp:txXfrm>
        <a:off x="78161" y="3459358"/>
        <a:ext cx="5985107" cy="1444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11043-CF62-4E1D-A710-7785BCCBD6B7}">
      <dsp:nvSpPr>
        <dsp:cNvPr id="0" name=""/>
        <dsp:cNvSpPr/>
      </dsp:nvSpPr>
      <dsp:spPr>
        <a:xfrm>
          <a:off x="749" y="613930"/>
          <a:ext cx="2923776" cy="17542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Interactive Learning</a:t>
          </a:r>
          <a:r>
            <a:rPr lang="en-US" sz="1900" kern="1200" noProof="0" dirty="0"/>
            <a:t>: Users can explore history through interactive timelines, maps, and multimedia content.</a:t>
          </a:r>
        </a:p>
      </dsp:txBody>
      <dsp:txXfrm>
        <a:off x="749" y="613930"/>
        <a:ext cx="2923776" cy="1754265"/>
      </dsp:txXfrm>
    </dsp:sp>
    <dsp:sp modelId="{61E0AA52-7A4E-43DB-BE29-CA294D3B0F2F}">
      <dsp:nvSpPr>
        <dsp:cNvPr id="0" name=""/>
        <dsp:cNvSpPr/>
      </dsp:nvSpPr>
      <dsp:spPr>
        <a:xfrm>
          <a:off x="3216903" y="613930"/>
          <a:ext cx="2923776" cy="1754265"/>
        </a:xfrm>
        <a:prstGeom prst="rect">
          <a:avLst/>
        </a:prstGeom>
        <a:solidFill>
          <a:schemeClr val="accent2">
            <a:hueOff val="-3456336"/>
            <a:satOff val="-6803"/>
            <a:lumOff val="42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Accessibility</a:t>
          </a:r>
          <a:r>
            <a:rPr lang="en-US" sz="1900" kern="1200" noProof="0" dirty="0"/>
            <a:t>: Easy access to historical data from various eras and regions, available to anyone with an internet connection.</a:t>
          </a:r>
        </a:p>
      </dsp:txBody>
      <dsp:txXfrm>
        <a:off x="3216903" y="613930"/>
        <a:ext cx="2923776" cy="1754265"/>
      </dsp:txXfrm>
    </dsp:sp>
    <dsp:sp modelId="{521ECCE0-FA63-4BF6-B29B-03F6FBBA5D0F}">
      <dsp:nvSpPr>
        <dsp:cNvPr id="0" name=""/>
        <dsp:cNvSpPr/>
      </dsp:nvSpPr>
      <dsp:spPr>
        <a:xfrm>
          <a:off x="749" y="2660573"/>
          <a:ext cx="2923776" cy="1754265"/>
        </a:xfrm>
        <a:prstGeom prst="rect">
          <a:avLst/>
        </a:prstGeom>
        <a:solidFill>
          <a:schemeClr val="accent2">
            <a:hueOff val="-6912672"/>
            <a:satOff val="-13605"/>
            <a:lumOff val="8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Educational Tools</a:t>
          </a:r>
          <a:r>
            <a:rPr lang="en-US" sz="1900" kern="1200" noProof="0" dirty="0"/>
            <a:t>: Provides teachers, students, and history enthusiasts with valuable resources for research and learning.</a:t>
          </a:r>
        </a:p>
      </dsp:txBody>
      <dsp:txXfrm>
        <a:off x="749" y="2660573"/>
        <a:ext cx="2923776" cy="1754265"/>
      </dsp:txXfrm>
    </dsp:sp>
    <dsp:sp modelId="{9D3FEB1F-A00C-4767-879B-30AA3C223A4A}">
      <dsp:nvSpPr>
        <dsp:cNvPr id="0" name=""/>
        <dsp:cNvSpPr/>
      </dsp:nvSpPr>
      <dsp:spPr>
        <a:xfrm>
          <a:off x="3216903" y="2660573"/>
          <a:ext cx="2923776" cy="1754265"/>
        </a:xfrm>
        <a:prstGeom prst="rect">
          <a:avLst/>
        </a:prstGeom>
        <a:solidFill>
          <a:schemeClr val="accent2">
            <a:hueOff val="-10369007"/>
            <a:satOff val="-20408"/>
            <a:lumOff val="1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Global Reach</a:t>
          </a:r>
          <a:r>
            <a:rPr lang="en-US" sz="1900" kern="1200" noProof="0" dirty="0"/>
            <a:t>: Connects people from different parts of the world through shared historical knowledge.</a:t>
          </a:r>
        </a:p>
      </dsp:txBody>
      <dsp:txXfrm>
        <a:off x="3216903" y="2660573"/>
        <a:ext cx="2923776" cy="1754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543-C584-4962-B900-738A7EC535A3}">
      <dsp:nvSpPr>
        <dsp:cNvPr id="0" name=""/>
        <dsp:cNvSpPr/>
      </dsp:nvSpPr>
      <dsp:spPr>
        <a:xfrm>
          <a:off x="0" y="550989"/>
          <a:ext cx="6141429" cy="1264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Data Accuracy</a:t>
          </a:r>
          <a:r>
            <a:rPr lang="en-US" sz="2300" kern="1200" noProof="0" dirty="0"/>
            <a:t>: Ensuring historical accuracy and avoiding misinformation can be challenging.</a:t>
          </a:r>
        </a:p>
      </dsp:txBody>
      <dsp:txXfrm>
        <a:off x="61741" y="612730"/>
        <a:ext cx="6017947" cy="1141288"/>
      </dsp:txXfrm>
    </dsp:sp>
    <dsp:sp modelId="{7CD5691E-856F-4BFE-996F-EFD06A13E9C6}">
      <dsp:nvSpPr>
        <dsp:cNvPr id="0" name=""/>
        <dsp:cNvSpPr/>
      </dsp:nvSpPr>
      <dsp:spPr>
        <a:xfrm>
          <a:off x="0" y="1882000"/>
          <a:ext cx="6141429" cy="1264770"/>
        </a:xfrm>
        <a:prstGeom prst="roundRect">
          <a:avLst/>
        </a:prstGeom>
        <a:solidFill>
          <a:schemeClr val="accent2">
            <a:hueOff val="-5184504"/>
            <a:satOff val="-10204"/>
            <a:lumOff val="6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Content Volume</a:t>
          </a:r>
          <a:r>
            <a:rPr lang="en-US" sz="2300" kern="1200" noProof="0" dirty="0"/>
            <a:t>: Gathering, verifying, and presenting historical data in a comprehensive yet engaging way requires significant effort.</a:t>
          </a:r>
        </a:p>
      </dsp:txBody>
      <dsp:txXfrm>
        <a:off x="61741" y="1943741"/>
        <a:ext cx="6017947" cy="1141288"/>
      </dsp:txXfrm>
    </dsp:sp>
    <dsp:sp modelId="{047E2955-E2E3-4719-9051-F4DB1AF1BEA8}">
      <dsp:nvSpPr>
        <dsp:cNvPr id="0" name=""/>
        <dsp:cNvSpPr/>
      </dsp:nvSpPr>
      <dsp:spPr>
        <a:xfrm>
          <a:off x="0" y="3213010"/>
          <a:ext cx="6141429" cy="1264770"/>
        </a:xfrm>
        <a:prstGeom prst="roundRect">
          <a:avLst/>
        </a:prstGeom>
        <a:solidFill>
          <a:schemeClr val="accent2">
            <a:hueOff val="-10369007"/>
            <a:satOff val="-20408"/>
            <a:lumOff val="1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noProof="0" dirty="0"/>
            <a:t>Technological Limitations</a:t>
          </a:r>
          <a:r>
            <a:rPr lang="en-US" sz="2300" kern="1200" noProof="0" dirty="0"/>
            <a:t>: Interactive features may require high processing power, which could limit accessibility for some users.</a:t>
          </a:r>
        </a:p>
      </dsp:txBody>
      <dsp:txXfrm>
        <a:off x="61741" y="3274751"/>
        <a:ext cx="6017947" cy="1141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6E7A9-86D5-471C-B7BB-CFB4E8E00A51}">
      <dsp:nvSpPr>
        <dsp:cNvPr id="0" name=""/>
        <dsp:cNvSpPr/>
      </dsp:nvSpPr>
      <dsp:spPr>
        <a:xfrm>
          <a:off x="749" y="613930"/>
          <a:ext cx="2923776" cy="17542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History.com</a:t>
          </a:r>
          <a:r>
            <a:rPr lang="en-US" sz="1900" kern="1200" noProof="0" dirty="0"/>
            <a:t> – A major player in the online history space, offering articles, videos, and historical archives.</a:t>
          </a:r>
        </a:p>
      </dsp:txBody>
      <dsp:txXfrm>
        <a:off x="749" y="613930"/>
        <a:ext cx="2923776" cy="1754265"/>
      </dsp:txXfrm>
    </dsp:sp>
    <dsp:sp modelId="{AD8685D2-56CE-482A-A3B2-9C4C642E91BA}">
      <dsp:nvSpPr>
        <dsp:cNvPr id="0" name=""/>
        <dsp:cNvSpPr/>
      </dsp:nvSpPr>
      <dsp:spPr>
        <a:xfrm>
          <a:off x="3216903" y="613930"/>
          <a:ext cx="2923776" cy="1754265"/>
        </a:xfrm>
        <a:prstGeom prst="rect">
          <a:avLst/>
        </a:prstGeom>
        <a:solidFill>
          <a:schemeClr val="accent2">
            <a:hueOff val="-3456336"/>
            <a:satOff val="-6803"/>
            <a:lumOff val="42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Wikipedia</a:t>
          </a:r>
          <a:r>
            <a:rPr lang="en-US" sz="1900" kern="1200" noProof="0" dirty="0"/>
            <a:t> – Provides general historical information but lacks deep engagement and multimedia resources.</a:t>
          </a:r>
        </a:p>
      </dsp:txBody>
      <dsp:txXfrm>
        <a:off x="3216903" y="613930"/>
        <a:ext cx="2923776" cy="1754265"/>
      </dsp:txXfrm>
    </dsp:sp>
    <dsp:sp modelId="{E8383015-F105-4B43-B880-9F16D6E07C4B}">
      <dsp:nvSpPr>
        <dsp:cNvPr id="0" name=""/>
        <dsp:cNvSpPr/>
      </dsp:nvSpPr>
      <dsp:spPr>
        <a:xfrm>
          <a:off x="749" y="2660573"/>
          <a:ext cx="2923776" cy="1754265"/>
        </a:xfrm>
        <a:prstGeom prst="rect">
          <a:avLst/>
        </a:prstGeom>
        <a:solidFill>
          <a:schemeClr val="accent2">
            <a:hueOff val="-6912672"/>
            <a:satOff val="-13605"/>
            <a:lumOff val="8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a:t>Google Arts &amp; Culture</a:t>
          </a:r>
          <a:r>
            <a:rPr lang="en-US" sz="1900" kern="1200" noProof="0" dirty="0"/>
            <a:t> – Offers virtual tours and artifacts, focusing on art history rather than comprehensive historical narratives.</a:t>
          </a:r>
        </a:p>
      </dsp:txBody>
      <dsp:txXfrm>
        <a:off x="749" y="2660573"/>
        <a:ext cx="2923776" cy="1754265"/>
      </dsp:txXfrm>
    </dsp:sp>
    <dsp:sp modelId="{DA349D63-5CBD-4E21-9EB4-9E70CCE80F7F}">
      <dsp:nvSpPr>
        <dsp:cNvPr id="0" name=""/>
        <dsp:cNvSpPr/>
      </dsp:nvSpPr>
      <dsp:spPr>
        <a:xfrm>
          <a:off x="3216903" y="2660573"/>
          <a:ext cx="2923776" cy="1754265"/>
        </a:xfrm>
        <a:prstGeom prst="rect">
          <a:avLst/>
        </a:prstGeom>
        <a:solidFill>
          <a:schemeClr val="accent2">
            <a:hueOff val="-10369007"/>
            <a:satOff val="-20408"/>
            <a:lumOff val="1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noProof="0" dirty="0" err="1"/>
            <a:t>ChronoZoom</a:t>
          </a:r>
          <a:r>
            <a:rPr lang="en-US" sz="1900" kern="1200" noProof="0" dirty="0"/>
            <a:t> – A tool for creating interactive timelines, though less focused on educational content.</a:t>
          </a:r>
        </a:p>
      </dsp:txBody>
      <dsp:txXfrm>
        <a:off x="3216903" y="2660573"/>
        <a:ext cx="2923776" cy="17542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2/18/2025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87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2/18/2025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1258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2/18/2025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50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2/18/2025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0784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2/18/2025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0303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2/18/2025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605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2/18/2025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9925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2/18/2025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649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2/18/2025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307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2/18/2025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4686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2/18/2025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5128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2/18/2025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823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DA929D21-381B-C923-D546-DA564273AEBE}"/>
              </a:ext>
            </a:extLst>
          </p:cNvPr>
          <p:cNvSpPr>
            <a:spLocks noGrp="1"/>
          </p:cNvSpPr>
          <p:nvPr>
            <p:ph type="ctrTitle"/>
          </p:nvPr>
        </p:nvSpPr>
        <p:spPr>
          <a:xfrm>
            <a:off x="521209" y="971397"/>
            <a:ext cx="3462236" cy="2947460"/>
          </a:xfrm>
        </p:spPr>
        <p:txBody>
          <a:bodyPr anchor="t">
            <a:normAutofit/>
          </a:bodyPr>
          <a:lstStyle/>
          <a:p>
            <a:r>
              <a:rPr lang="en-US" sz="4800" noProof="0" dirty="0" err="1"/>
              <a:t>PastBeam</a:t>
            </a:r>
            <a:endParaRPr lang="en-US" sz="4800" noProof="0" dirty="0"/>
          </a:p>
        </p:txBody>
      </p:sp>
      <p:sp>
        <p:nvSpPr>
          <p:cNvPr id="3" name="Підзаголовок 2">
            <a:extLst>
              <a:ext uri="{FF2B5EF4-FFF2-40B4-BE49-F238E27FC236}">
                <a16:creationId xmlns:a16="http://schemas.microsoft.com/office/drawing/2014/main" id="{784F6333-12C5-C5D6-7F41-A23E9F002E5A}"/>
              </a:ext>
            </a:extLst>
          </p:cNvPr>
          <p:cNvSpPr>
            <a:spLocks noGrp="1"/>
          </p:cNvSpPr>
          <p:nvPr>
            <p:ph type="subTitle" idx="1"/>
          </p:nvPr>
        </p:nvSpPr>
        <p:spPr>
          <a:xfrm>
            <a:off x="517867" y="3918858"/>
            <a:ext cx="3462236" cy="2287622"/>
          </a:xfrm>
        </p:spPr>
        <p:txBody>
          <a:bodyPr anchor="t">
            <a:normAutofit/>
          </a:bodyPr>
          <a:lstStyle/>
          <a:p>
            <a:r>
              <a:rPr lang="en-US" noProof="0" dirty="0"/>
              <a:t>Prepared by</a:t>
            </a:r>
            <a:br>
              <a:rPr lang="en-US" noProof="0" dirty="0"/>
            </a:br>
            <a:r>
              <a:rPr lang="en-US" noProof="0" dirty="0"/>
              <a:t>Oleksiy </a:t>
            </a:r>
            <a:r>
              <a:rPr lang="en-US" noProof="0" dirty="0" err="1"/>
              <a:t>Bunyak</a:t>
            </a:r>
            <a:br>
              <a:rPr lang="en-US" noProof="0" dirty="0"/>
            </a:br>
            <a:r>
              <a:rPr lang="en-US" noProof="0" dirty="0" err="1"/>
              <a:t>Nazariy</a:t>
            </a:r>
            <a:r>
              <a:rPr lang="en-US" noProof="0" dirty="0"/>
              <a:t> </a:t>
            </a:r>
            <a:r>
              <a:rPr lang="en-US" noProof="0" dirty="0" err="1"/>
              <a:t>Hreb</a:t>
            </a:r>
            <a:br>
              <a:rPr lang="en-US" noProof="0" dirty="0"/>
            </a:br>
            <a:r>
              <a:rPr lang="en-US" noProof="0" dirty="0"/>
              <a:t>Ihor </a:t>
            </a:r>
            <a:r>
              <a:rPr lang="en-US" noProof="0" dirty="0" err="1"/>
              <a:t>Kashuba</a:t>
            </a:r>
            <a:r>
              <a:rPr lang="en-US" noProof="0" dirty="0"/>
              <a:t>                        </a:t>
            </a:r>
            <a:r>
              <a:rPr lang="en-US" dirty="0"/>
              <a:t>Valentin </a:t>
            </a:r>
            <a:r>
              <a:rPr lang="en-US" dirty="0" err="1"/>
              <a:t>Martynovych</a:t>
            </a:r>
            <a:r>
              <a:rPr lang="en-US" dirty="0"/>
              <a:t>                  Mykhailo </a:t>
            </a:r>
            <a:r>
              <a:rPr lang="en-US" dirty="0" err="1"/>
              <a:t>Vuilov</a:t>
            </a:r>
            <a:endParaRPr lang="en-US" noProof="0" dirty="0"/>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5" name="Рисунок 4" descr="Зображення, що містить текст, логотип, білий, Шрифт&#10;&#10;Вміст, створений ШІ, може бути неправильним.">
            <a:extLst>
              <a:ext uri="{FF2B5EF4-FFF2-40B4-BE49-F238E27FC236}">
                <a16:creationId xmlns:a16="http://schemas.microsoft.com/office/drawing/2014/main" id="{7A2C8FF2-9259-2601-F022-20BAD3E5BA9A}"/>
              </a:ext>
            </a:extLst>
          </p:cNvPr>
          <p:cNvPicPr>
            <a:picLocks noChangeAspect="1"/>
          </p:cNvPicPr>
          <p:nvPr/>
        </p:nvPicPr>
        <p:blipFill>
          <a:blip r:embed="rId2"/>
          <a:stretch>
            <a:fillRect/>
          </a:stretch>
        </p:blipFill>
        <p:spPr>
          <a:xfrm>
            <a:off x="4371704" y="646196"/>
            <a:ext cx="7293594" cy="5488428"/>
          </a:xfrm>
          <a:prstGeom prst="rect">
            <a:avLst/>
          </a:prstGeom>
        </p:spPr>
      </p:pic>
      <p:sp>
        <p:nvSpPr>
          <p:cNvPr id="27" name="Rectangle 26">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9111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02BD320D-BC5F-E2AA-AAA8-EDC45777F38C}"/>
              </a:ext>
            </a:extLst>
          </p:cNvPr>
          <p:cNvSpPr>
            <a:spLocks noGrp="1"/>
          </p:cNvSpPr>
          <p:nvPr>
            <p:ph type="title"/>
          </p:nvPr>
        </p:nvSpPr>
        <p:spPr>
          <a:xfrm>
            <a:off x="517867" y="976160"/>
            <a:ext cx="6300216" cy="1322903"/>
          </a:xfrm>
        </p:spPr>
        <p:txBody>
          <a:bodyPr>
            <a:normAutofit/>
          </a:bodyPr>
          <a:lstStyle/>
          <a:p>
            <a:r>
              <a:rPr lang="en-US" noProof="0" dirty="0"/>
              <a:t>Introduction</a:t>
            </a:r>
          </a:p>
        </p:txBody>
      </p:sp>
      <p:sp>
        <p:nvSpPr>
          <p:cNvPr id="3" name="Місце для вмісту 2">
            <a:extLst>
              <a:ext uri="{FF2B5EF4-FFF2-40B4-BE49-F238E27FC236}">
                <a16:creationId xmlns:a16="http://schemas.microsoft.com/office/drawing/2014/main" id="{3FD14614-45AA-055E-7BA2-91FF4CDB32FB}"/>
              </a:ext>
            </a:extLst>
          </p:cNvPr>
          <p:cNvSpPr>
            <a:spLocks noGrp="1"/>
          </p:cNvSpPr>
          <p:nvPr>
            <p:ph idx="1"/>
          </p:nvPr>
        </p:nvSpPr>
        <p:spPr>
          <a:xfrm>
            <a:off x="7413523" y="1088204"/>
            <a:ext cx="4254221" cy="5257800"/>
          </a:xfrm>
        </p:spPr>
        <p:txBody>
          <a:bodyPr>
            <a:normAutofit fontScale="92500" lnSpcReduction="10000"/>
          </a:bodyPr>
          <a:lstStyle/>
          <a:p>
            <a:r>
              <a:rPr lang="en-US" sz="2800" b="1" noProof="0" dirty="0"/>
              <a:t>What is </a:t>
            </a:r>
            <a:r>
              <a:rPr lang="en-US" sz="2800" b="1" noProof="0" dirty="0" err="1"/>
              <a:t>PastBeam</a:t>
            </a:r>
            <a:r>
              <a:rPr lang="en-US" sz="2800" b="1" noProof="0" dirty="0"/>
              <a:t>?</a:t>
            </a:r>
            <a:br>
              <a:rPr lang="en-US" sz="2800" noProof="0" dirty="0"/>
            </a:br>
            <a:r>
              <a:rPr lang="en-US" sz="2800" noProof="0" dirty="0" err="1"/>
              <a:t>PastBeam</a:t>
            </a:r>
            <a:r>
              <a:rPr lang="en-US" sz="2800" noProof="0" dirty="0"/>
              <a:t> is an innovative online platform that aims to shed light on historical events, figures, and stories, making them more accessible and understandable for future generations. It serves as an interactive timeline and a valuable resource for anyone interested in history.</a:t>
            </a:r>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4" name="Graphic 13" descr="Історія">
            <a:extLst>
              <a:ext uri="{FF2B5EF4-FFF2-40B4-BE49-F238E27FC236}">
                <a16:creationId xmlns:a16="http://schemas.microsoft.com/office/drawing/2014/main" id="{5021BFF0-0370-784C-C4D4-25D5188257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7" y="2429691"/>
            <a:ext cx="3916313" cy="3916313"/>
          </a:xfrm>
          <a:prstGeom prst="rect">
            <a:avLst/>
          </a:prstGeom>
        </p:spPr>
      </p:pic>
    </p:spTree>
    <p:extLst>
      <p:ext uri="{BB962C8B-B14F-4D97-AF65-F5344CB8AC3E}">
        <p14:creationId xmlns:p14="http://schemas.microsoft.com/office/powerpoint/2010/main" val="18194804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C8F1F4EF-D7B8-9BB6-57D7-8E0184B14B25}"/>
              </a:ext>
            </a:extLst>
          </p:cNvPr>
          <p:cNvSpPr>
            <a:spLocks noGrp="1"/>
          </p:cNvSpPr>
          <p:nvPr>
            <p:ph type="title"/>
          </p:nvPr>
        </p:nvSpPr>
        <p:spPr>
          <a:xfrm>
            <a:off x="517870" y="976159"/>
            <a:ext cx="4288536" cy="3361171"/>
          </a:xfrm>
        </p:spPr>
        <p:txBody>
          <a:bodyPr>
            <a:normAutofit/>
          </a:bodyPr>
          <a:lstStyle/>
          <a:p>
            <a:r>
              <a:rPr lang="en-US" noProof="0" dirty="0"/>
              <a:t>Feasibility of Creation</a:t>
            </a:r>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5" name="Місце для вмісту 2">
            <a:extLst>
              <a:ext uri="{FF2B5EF4-FFF2-40B4-BE49-F238E27FC236}">
                <a16:creationId xmlns:a16="http://schemas.microsoft.com/office/drawing/2014/main" id="{76BDCE17-0BE0-BC6B-0EA5-97F5832CBD0A}"/>
              </a:ext>
            </a:extLst>
          </p:cNvPr>
          <p:cNvGraphicFramePr>
            <a:graphicFrameLocks noGrp="1"/>
          </p:cNvGraphicFramePr>
          <p:nvPr>
            <p:ph idx="1"/>
            <p:extLst>
              <p:ext uri="{D42A27DB-BD31-4B8C-83A1-F6EECF244321}">
                <p14:modId xmlns:p14="http://schemas.microsoft.com/office/powerpoint/2010/main" val="1868233320"/>
              </p:ext>
            </p:extLst>
          </p:nvPr>
        </p:nvGraphicFramePr>
        <p:xfrm>
          <a:off x="5532120" y="978408"/>
          <a:ext cx="6141430" cy="5028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2981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FCE06351-FAF0-6050-F7DD-0911141BEF2E}"/>
              </a:ext>
            </a:extLst>
          </p:cNvPr>
          <p:cNvSpPr>
            <a:spLocks noGrp="1"/>
          </p:cNvSpPr>
          <p:nvPr>
            <p:ph type="title"/>
          </p:nvPr>
        </p:nvSpPr>
        <p:spPr>
          <a:xfrm>
            <a:off x="517870" y="976159"/>
            <a:ext cx="4288536" cy="3361171"/>
          </a:xfrm>
        </p:spPr>
        <p:txBody>
          <a:bodyPr>
            <a:normAutofit/>
          </a:bodyPr>
          <a:lstStyle/>
          <a:p>
            <a:r>
              <a:rPr lang="en-US" noProof="0" dirty="0"/>
              <a:t>Benefits</a:t>
            </a:r>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5" name="Місце для вмісту 2">
            <a:extLst>
              <a:ext uri="{FF2B5EF4-FFF2-40B4-BE49-F238E27FC236}">
                <a16:creationId xmlns:a16="http://schemas.microsoft.com/office/drawing/2014/main" id="{B8B89E03-DE17-6622-04EB-5AFACEE90066}"/>
              </a:ext>
            </a:extLst>
          </p:cNvPr>
          <p:cNvGraphicFramePr>
            <a:graphicFrameLocks noGrp="1"/>
          </p:cNvGraphicFramePr>
          <p:nvPr>
            <p:ph idx="1"/>
            <p:extLst>
              <p:ext uri="{D42A27DB-BD31-4B8C-83A1-F6EECF244321}">
                <p14:modId xmlns:p14="http://schemas.microsoft.com/office/powerpoint/2010/main" val="2479918371"/>
              </p:ext>
            </p:extLst>
          </p:nvPr>
        </p:nvGraphicFramePr>
        <p:xfrm>
          <a:off x="5532120" y="978408"/>
          <a:ext cx="6141430" cy="5028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6163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E8F42006-DC20-CF62-F6AE-E33FDCCB285F}"/>
              </a:ext>
            </a:extLst>
          </p:cNvPr>
          <p:cNvSpPr>
            <a:spLocks noGrp="1"/>
          </p:cNvSpPr>
          <p:nvPr>
            <p:ph type="title"/>
          </p:nvPr>
        </p:nvSpPr>
        <p:spPr>
          <a:xfrm>
            <a:off x="517870" y="976159"/>
            <a:ext cx="4288536" cy="3361171"/>
          </a:xfrm>
        </p:spPr>
        <p:txBody>
          <a:bodyPr>
            <a:normAutofit/>
          </a:bodyPr>
          <a:lstStyle/>
          <a:p>
            <a:r>
              <a:rPr lang="en-US" noProof="0" dirty="0"/>
              <a:t>Challenges and Limitations</a:t>
            </a:r>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5" name="Місце для вмісту 2">
            <a:extLst>
              <a:ext uri="{FF2B5EF4-FFF2-40B4-BE49-F238E27FC236}">
                <a16:creationId xmlns:a16="http://schemas.microsoft.com/office/drawing/2014/main" id="{9A608CD2-54AE-C5EF-3019-4E90A2F4A8DB}"/>
              </a:ext>
            </a:extLst>
          </p:cNvPr>
          <p:cNvGraphicFramePr>
            <a:graphicFrameLocks noGrp="1"/>
          </p:cNvGraphicFramePr>
          <p:nvPr>
            <p:ph idx="1"/>
            <p:extLst>
              <p:ext uri="{D42A27DB-BD31-4B8C-83A1-F6EECF244321}">
                <p14:modId xmlns:p14="http://schemas.microsoft.com/office/powerpoint/2010/main" val="2914571106"/>
              </p:ext>
            </p:extLst>
          </p:nvPr>
        </p:nvGraphicFramePr>
        <p:xfrm>
          <a:off x="5532120" y="978408"/>
          <a:ext cx="6141430" cy="5028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9582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Заголовок 1">
            <a:extLst>
              <a:ext uri="{FF2B5EF4-FFF2-40B4-BE49-F238E27FC236}">
                <a16:creationId xmlns:a16="http://schemas.microsoft.com/office/drawing/2014/main" id="{A11D4E23-D4C0-C959-6DC1-22D648A63A80}"/>
              </a:ext>
            </a:extLst>
          </p:cNvPr>
          <p:cNvSpPr>
            <a:spLocks noGrp="1"/>
          </p:cNvSpPr>
          <p:nvPr>
            <p:ph type="title"/>
          </p:nvPr>
        </p:nvSpPr>
        <p:spPr>
          <a:xfrm>
            <a:off x="517870" y="976159"/>
            <a:ext cx="4288536" cy="3361171"/>
          </a:xfrm>
        </p:spPr>
        <p:txBody>
          <a:bodyPr>
            <a:normAutofit/>
          </a:bodyPr>
          <a:lstStyle/>
          <a:p>
            <a:r>
              <a:rPr lang="en-US" noProof="0" dirty="0"/>
              <a:t>Competitors</a:t>
            </a:r>
          </a:p>
        </p:txBody>
      </p:sp>
      <p:sp>
        <p:nvSpPr>
          <p:cNvPr id="35"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18" name="Місце для вмісту 2">
            <a:extLst>
              <a:ext uri="{FF2B5EF4-FFF2-40B4-BE49-F238E27FC236}">
                <a16:creationId xmlns:a16="http://schemas.microsoft.com/office/drawing/2014/main" id="{58195140-DCAC-291B-CCEB-0465460A329C}"/>
              </a:ext>
            </a:extLst>
          </p:cNvPr>
          <p:cNvGraphicFramePr>
            <a:graphicFrameLocks noGrp="1"/>
          </p:cNvGraphicFramePr>
          <p:nvPr>
            <p:ph idx="1"/>
            <p:extLst>
              <p:ext uri="{D42A27DB-BD31-4B8C-83A1-F6EECF244321}">
                <p14:modId xmlns:p14="http://schemas.microsoft.com/office/powerpoint/2010/main" val="4210468256"/>
              </p:ext>
            </p:extLst>
          </p:nvPr>
        </p:nvGraphicFramePr>
        <p:xfrm>
          <a:off x="5532120" y="978408"/>
          <a:ext cx="6141430" cy="5028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194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Заголовок 1">
            <a:extLst>
              <a:ext uri="{FF2B5EF4-FFF2-40B4-BE49-F238E27FC236}">
                <a16:creationId xmlns:a16="http://schemas.microsoft.com/office/drawing/2014/main" id="{801AD135-2231-E79F-BCCF-5B1AABC404EF}"/>
              </a:ext>
            </a:extLst>
          </p:cNvPr>
          <p:cNvSpPr>
            <a:spLocks noGrp="1"/>
          </p:cNvSpPr>
          <p:nvPr>
            <p:ph type="title"/>
          </p:nvPr>
        </p:nvSpPr>
        <p:spPr>
          <a:xfrm>
            <a:off x="517867" y="976160"/>
            <a:ext cx="4672584" cy="1784457"/>
          </a:xfrm>
        </p:spPr>
        <p:txBody>
          <a:bodyPr>
            <a:normAutofit/>
          </a:bodyPr>
          <a:lstStyle/>
          <a:p>
            <a:r>
              <a:rPr lang="en-US" noProof="0" dirty="0"/>
              <a:t>Technologies Used</a:t>
            </a:r>
          </a:p>
        </p:txBody>
      </p:sp>
      <p:sp>
        <p:nvSpPr>
          <p:cNvPr id="25" name="Місце для вмісту 2">
            <a:extLst>
              <a:ext uri="{FF2B5EF4-FFF2-40B4-BE49-F238E27FC236}">
                <a16:creationId xmlns:a16="http://schemas.microsoft.com/office/drawing/2014/main" id="{E960000F-7EDA-DFF1-F71A-42A2BB90A2FB}"/>
              </a:ext>
            </a:extLst>
          </p:cNvPr>
          <p:cNvSpPr>
            <a:spLocks noGrp="1"/>
          </p:cNvSpPr>
          <p:nvPr>
            <p:ph idx="1"/>
          </p:nvPr>
        </p:nvSpPr>
        <p:spPr>
          <a:xfrm>
            <a:off x="5842000" y="1033272"/>
            <a:ext cx="5832133" cy="5312732"/>
          </a:xfrm>
        </p:spPr>
        <p:txBody>
          <a:bodyPr>
            <a:normAutofit/>
          </a:bodyPr>
          <a:lstStyle/>
          <a:p>
            <a:pPr>
              <a:lnSpc>
                <a:spcPct val="100000"/>
              </a:lnSpc>
            </a:pPr>
            <a:r>
              <a:rPr lang="en-US" sz="1800" b="1" noProof="0" dirty="0"/>
              <a:t>Backend:</a:t>
            </a:r>
            <a:r>
              <a:rPr lang="en-US" sz="1800" noProof="0" dirty="0"/>
              <a:t> ASP.NET Core – for building a scalable and efficient web application.</a:t>
            </a:r>
          </a:p>
          <a:p>
            <a:pPr>
              <a:lnSpc>
                <a:spcPct val="100000"/>
              </a:lnSpc>
            </a:pPr>
            <a:r>
              <a:rPr lang="en-US" sz="1800" b="1" noProof="0" dirty="0"/>
              <a:t>Frontend:</a:t>
            </a:r>
            <a:r>
              <a:rPr lang="en-US" sz="1800" noProof="0" dirty="0"/>
              <a:t> React.js – for a dynamic and responsive user interface.</a:t>
            </a:r>
          </a:p>
          <a:p>
            <a:pPr>
              <a:lnSpc>
                <a:spcPct val="100000"/>
              </a:lnSpc>
            </a:pPr>
            <a:r>
              <a:rPr lang="en-US" sz="1800" b="1" noProof="0" dirty="0"/>
              <a:t>Database:</a:t>
            </a:r>
            <a:r>
              <a:rPr lang="en-US" sz="1800" noProof="0" dirty="0"/>
              <a:t> PostgreSQL – for storing and managing historical data.</a:t>
            </a:r>
          </a:p>
          <a:p>
            <a:pPr>
              <a:lnSpc>
                <a:spcPct val="100000"/>
              </a:lnSpc>
            </a:pPr>
            <a:r>
              <a:rPr lang="en-US" sz="1800" b="1" noProof="0" dirty="0"/>
              <a:t>Hosting &amp; Deployment:</a:t>
            </a:r>
            <a:r>
              <a:rPr lang="en-US" sz="1800" noProof="0" dirty="0"/>
              <a:t> Microsoft Azure – for cloud hosting and scalability.</a:t>
            </a:r>
          </a:p>
          <a:p>
            <a:pPr>
              <a:lnSpc>
                <a:spcPct val="100000"/>
              </a:lnSpc>
            </a:pPr>
            <a:r>
              <a:rPr lang="en-US" sz="1800" b="1" noProof="0" dirty="0"/>
              <a:t>Authentication:</a:t>
            </a:r>
            <a:r>
              <a:rPr lang="en-US" sz="1800" noProof="0" dirty="0"/>
              <a:t> Identity Server or Firebase Auth – for secure user authentication.</a:t>
            </a:r>
          </a:p>
          <a:p>
            <a:pPr>
              <a:lnSpc>
                <a:spcPct val="100000"/>
              </a:lnSpc>
            </a:pPr>
            <a:r>
              <a:rPr lang="en-US" sz="1800" b="1" noProof="0" dirty="0"/>
              <a:t>Additional Tools:</a:t>
            </a:r>
          </a:p>
          <a:p>
            <a:pPr>
              <a:lnSpc>
                <a:spcPct val="100000"/>
              </a:lnSpc>
            </a:pPr>
            <a:r>
              <a:rPr lang="en-US" sz="1800" noProof="0" dirty="0"/>
              <a:t>Entity Framework Core – for database interaction.</a:t>
            </a:r>
          </a:p>
          <a:p>
            <a:pPr>
              <a:lnSpc>
                <a:spcPct val="100000"/>
              </a:lnSpc>
            </a:pPr>
            <a:r>
              <a:rPr lang="en-US" sz="1800" noProof="0" dirty="0"/>
              <a:t>Tailwind CSS – for modern and responsive UI styling.</a:t>
            </a:r>
          </a:p>
          <a:p>
            <a:pPr>
              <a:lnSpc>
                <a:spcPct val="100000"/>
              </a:lnSpc>
            </a:pPr>
            <a:r>
              <a:rPr lang="en-US" sz="1800" noProof="0" dirty="0" err="1"/>
              <a:t>WebSockets</a:t>
            </a:r>
            <a:r>
              <a:rPr lang="en-US" sz="1800" noProof="0" dirty="0"/>
              <a:t> / </a:t>
            </a:r>
            <a:r>
              <a:rPr lang="en-US" sz="1800" noProof="0" dirty="0" err="1"/>
              <a:t>SignalR</a:t>
            </a:r>
            <a:r>
              <a:rPr lang="en-US" sz="1800" noProof="0" dirty="0"/>
              <a:t> – for real-time updates and interactive elements.</a:t>
            </a:r>
          </a:p>
        </p:txBody>
      </p:sp>
      <p:sp>
        <p:nvSpPr>
          <p:cNvPr id="26"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27" name="Graphic 6" descr="Захист ноутбука">
            <a:extLst>
              <a:ext uri="{FF2B5EF4-FFF2-40B4-BE49-F238E27FC236}">
                <a16:creationId xmlns:a16="http://schemas.microsoft.com/office/drawing/2014/main" id="{548AE976-EA08-B240-04C0-6E63672821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7" y="3152503"/>
            <a:ext cx="3193501" cy="3193501"/>
          </a:xfrm>
          <a:prstGeom prst="rect">
            <a:avLst/>
          </a:prstGeom>
        </p:spPr>
      </p:pic>
    </p:spTree>
    <p:extLst>
      <p:ext uri="{BB962C8B-B14F-4D97-AF65-F5344CB8AC3E}">
        <p14:creationId xmlns:p14="http://schemas.microsoft.com/office/powerpoint/2010/main" val="1756242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Заголовок 1">
            <a:extLst>
              <a:ext uri="{FF2B5EF4-FFF2-40B4-BE49-F238E27FC236}">
                <a16:creationId xmlns:a16="http://schemas.microsoft.com/office/drawing/2014/main" id="{CA12D7F6-2C15-E850-E18C-D6DDC5EFA1B6}"/>
              </a:ext>
            </a:extLst>
          </p:cNvPr>
          <p:cNvSpPr>
            <a:spLocks noGrp="1"/>
          </p:cNvSpPr>
          <p:nvPr>
            <p:ph type="title"/>
          </p:nvPr>
        </p:nvSpPr>
        <p:spPr>
          <a:xfrm>
            <a:off x="517867" y="976160"/>
            <a:ext cx="4672584" cy="1784457"/>
          </a:xfrm>
        </p:spPr>
        <p:txBody>
          <a:bodyPr>
            <a:normAutofit/>
          </a:bodyPr>
          <a:lstStyle/>
          <a:p>
            <a:r>
              <a:rPr lang="en-US" sz="4800" noProof="0" dirty="0"/>
              <a:t>Conclusion and Future Outlook</a:t>
            </a:r>
          </a:p>
        </p:txBody>
      </p:sp>
      <p:sp>
        <p:nvSpPr>
          <p:cNvPr id="3" name="Місце для вмісту 2">
            <a:extLst>
              <a:ext uri="{FF2B5EF4-FFF2-40B4-BE49-F238E27FC236}">
                <a16:creationId xmlns:a16="http://schemas.microsoft.com/office/drawing/2014/main" id="{F4CAC269-6655-A1A2-9FFE-2784CF231BF2}"/>
              </a:ext>
            </a:extLst>
          </p:cNvPr>
          <p:cNvSpPr>
            <a:spLocks noGrp="1"/>
          </p:cNvSpPr>
          <p:nvPr>
            <p:ph idx="1"/>
          </p:nvPr>
        </p:nvSpPr>
        <p:spPr>
          <a:xfrm>
            <a:off x="5842000" y="1033272"/>
            <a:ext cx="5832133" cy="5312732"/>
          </a:xfrm>
        </p:spPr>
        <p:txBody>
          <a:bodyPr>
            <a:normAutofit/>
          </a:bodyPr>
          <a:lstStyle/>
          <a:p>
            <a:r>
              <a:rPr lang="en-US" sz="2600" b="1" noProof="0" dirty="0"/>
              <a:t>Why Choose </a:t>
            </a:r>
            <a:r>
              <a:rPr lang="en-US" sz="2600" b="1" noProof="0" dirty="0" err="1"/>
              <a:t>PastBeam</a:t>
            </a:r>
            <a:r>
              <a:rPr lang="en-US" sz="2600" b="1" noProof="0" dirty="0"/>
              <a:t>?</a:t>
            </a:r>
            <a:br>
              <a:rPr lang="en-US" sz="2600" noProof="0" dirty="0"/>
            </a:br>
            <a:r>
              <a:rPr lang="en-US" sz="2600" noProof="0" dirty="0" err="1"/>
              <a:t>PastBeam</a:t>
            </a:r>
            <a:r>
              <a:rPr lang="en-US" sz="2600" noProof="0" dirty="0"/>
              <a:t> is a unique platform that combines interactive learning with a focus on the preservation and accessibility of historical knowledge. As we continue to develop and expand the platform, we aim to offer even more features, such as virtual museum tours, community-driven content, and personalized history experiences.</a:t>
            </a:r>
          </a:p>
        </p:txBody>
      </p:sp>
      <p:sp>
        <p:nvSpPr>
          <p:cNvPr id="21" name="Rectangle 2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16" name="Graphic 15" descr="Group Brainstorm">
            <a:extLst>
              <a:ext uri="{FF2B5EF4-FFF2-40B4-BE49-F238E27FC236}">
                <a16:creationId xmlns:a16="http://schemas.microsoft.com/office/drawing/2014/main" id="{B1298936-2B02-1467-4E61-D007FB1ED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7" y="3152503"/>
            <a:ext cx="3193501" cy="3193501"/>
          </a:xfrm>
          <a:prstGeom prst="rect">
            <a:avLst/>
          </a:prstGeom>
        </p:spPr>
      </p:pic>
    </p:spTree>
    <p:extLst>
      <p:ext uri="{BB962C8B-B14F-4D97-AF65-F5344CB8AC3E}">
        <p14:creationId xmlns:p14="http://schemas.microsoft.com/office/powerpoint/2010/main" val="2119245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useBgFill="1">
        <p:nvSpPr>
          <p:cNvPr id="19" name="Rectangle 18">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кутник 3">
            <a:extLst>
              <a:ext uri="{FF2B5EF4-FFF2-40B4-BE49-F238E27FC236}">
                <a16:creationId xmlns:a16="http://schemas.microsoft.com/office/drawing/2014/main" id="{46D2C573-70B5-6DBA-63FB-D6C2F450DD6E}"/>
              </a:ext>
            </a:extLst>
          </p:cNvPr>
          <p:cNvSpPr/>
          <p:nvPr/>
        </p:nvSpPr>
        <p:spPr>
          <a:xfrm>
            <a:off x="517868" y="1722676"/>
            <a:ext cx="11153213" cy="3421942"/>
          </a:xfrm>
          <a:prstGeom prst="rect">
            <a:avLst/>
          </a:prstGeom>
        </p:spPr>
        <p:txBody>
          <a:bodyPr vert="horz" lIns="91440" tIns="45720" rIns="91440" bIns="45720" rtlCol="0" anchor="t">
            <a:normAutofit/>
          </a:bodyPr>
          <a:lstStyle/>
          <a:p>
            <a:pPr algn="ctr">
              <a:spcBef>
                <a:spcPct val="0"/>
              </a:spcBef>
              <a:spcAft>
                <a:spcPts val="600"/>
              </a:spcAft>
            </a:pPr>
            <a:r>
              <a:rPr lang="en-US" sz="8800" b="1" noProof="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T</a:t>
            </a:r>
            <a:r>
              <a:rPr lang="en-US" sz="8800" b="1" cap="none" spc="0" noProof="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hank you for your attention!!!</a:t>
            </a:r>
          </a:p>
        </p:txBody>
      </p:sp>
      <p:sp>
        <p:nvSpPr>
          <p:cNvPr id="21" name="Freeform: Shape 20">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3" name="Freeform: Shape 22">
            <a:extLst>
              <a:ext uri="{FF2B5EF4-FFF2-40B4-BE49-F238E27FC236}">
                <a16:creationId xmlns:a16="http://schemas.microsoft.com/office/drawing/2014/main" id="{74BCF1CC-D6F1-21D9-307D-C36BA9E8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763420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359</TotalTime>
  <Words>506</Words>
  <Application>Microsoft Office PowerPoint</Application>
  <PresentationFormat>Широкий екран</PresentationFormat>
  <Paragraphs>35</Paragraphs>
  <Slides>9</Slides>
  <Notes>0</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9</vt:i4>
      </vt:variant>
    </vt:vector>
  </HeadingPairs>
  <TitlesOfParts>
    <vt:vector size="12" baseType="lpstr">
      <vt:lpstr>Arial</vt:lpstr>
      <vt:lpstr>Bierstadt</vt:lpstr>
      <vt:lpstr>GestaltVTI</vt:lpstr>
      <vt:lpstr>PastBeam</vt:lpstr>
      <vt:lpstr>Introduction</vt:lpstr>
      <vt:lpstr>Feasibility of Creation</vt:lpstr>
      <vt:lpstr>Benefits</vt:lpstr>
      <vt:lpstr>Challenges and Limitations</vt:lpstr>
      <vt:lpstr>Competitors</vt:lpstr>
      <vt:lpstr>Technologies Used</vt:lpstr>
      <vt:lpstr>Conclusion and Future Outlook</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Ігор Кашуба</dc:creator>
  <cp:lastModifiedBy>Ігор Кашуба</cp:lastModifiedBy>
  <cp:revision>1</cp:revision>
  <dcterms:created xsi:type="dcterms:W3CDTF">2025-02-17T16:53:06Z</dcterms:created>
  <dcterms:modified xsi:type="dcterms:W3CDTF">2025-02-18T14:19:00Z</dcterms:modified>
</cp:coreProperties>
</file>