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1A8C-3625-4B48-A095-3FFB688FF59F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43B7-9841-4309-8033-FE53215300A2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5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1A8C-3625-4B48-A095-3FFB688FF59F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43B7-9841-4309-8033-FE53215300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62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1A8C-3625-4B48-A095-3FFB688FF59F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43B7-9841-4309-8033-FE53215300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006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1A8C-3625-4B48-A095-3FFB688FF59F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43B7-9841-4309-8033-FE53215300A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0934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1A8C-3625-4B48-A095-3FFB688FF59F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43B7-9841-4309-8033-FE53215300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672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1A8C-3625-4B48-A095-3FFB688FF59F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43B7-9841-4309-8033-FE53215300A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2338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1A8C-3625-4B48-A095-3FFB688FF59F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43B7-9841-4309-8033-FE53215300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146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1A8C-3625-4B48-A095-3FFB688FF59F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43B7-9841-4309-8033-FE53215300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711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1A8C-3625-4B48-A095-3FFB688FF59F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43B7-9841-4309-8033-FE53215300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40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1A8C-3625-4B48-A095-3FFB688FF59F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43B7-9841-4309-8033-FE53215300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81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1A8C-3625-4B48-A095-3FFB688FF59F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43B7-9841-4309-8033-FE53215300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36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1A8C-3625-4B48-A095-3FFB688FF59F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43B7-9841-4309-8033-FE53215300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52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1A8C-3625-4B48-A095-3FFB688FF59F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43B7-9841-4309-8033-FE53215300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32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1A8C-3625-4B48-A095-3FFB688FF59F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43B7-9841-4309-8033-FE53215300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03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1A8C-3625-4B48-A095-3FFB688FF59F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43B7-9841-4309-8033-FE53215300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06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1A8C-3625-4B48-A095-3FFB688FF59F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43B7-9841-4309-8033-FE53215300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4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1A8C-3625-4B48-A095-3FFB688FF59F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43B7-9841-4309-8033-FE53215300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98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C51A8C-3625-4B48-A095-3FFB688FF59F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8C543B7-9841-4309-8033-FE53215300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932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85745" y="5837382"/>
            <a:ext cx="2613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Підготував </a:t>
            </a:r>
            <a:r>
              <a:rPr lang="uk-UA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Ліхван</a:t>
            </a:r>
            <a:r>
              <a:rPr lang="uk-UA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Ігор 9 клас</a:t>
            </a:r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1127" y="1260870"/>
            <a:ext cx="882072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uk-UA" sz="3600" b="1" dirty="0" smtClean="0">
                <a:latin typeface="Bahnschrift" panose="020B0502040204020203" pitchFamily="34" charset="0"/>
              </a:rPr>
              <a:t>Перший український космонавт</a:t>
            </a:r>
            <a:endParaRPr lang="ru-RU" sz="3600" b="1" dirty="0">
              <a:latin typeface="Bahnschrift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18" y="3278909"/>
            <a:ext cx="30226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9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12145" y="618837"/>
            <a:ext cx="5477164" cy="42473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/>
              <a:t>1951, 28 </a:t>
            </a:r>
            <a:r>
              <a:rPr lang="ru-RU" b="1" dirty="0" err="1"/>
              <a:t>січня</a:t>
            </a:r>
            <a:r>
              <a:rPr lang="ru-RU" b="1" dirty="0"/>
              <a:t> – в </a:t>
            </a:r>
            <a:r>
              <a:rPr lang="ru-RU" b="1" dirty="0" err="1"/>
              <a:t>селі</a:t>
            </a:r>
            <a:r>
              <a:rPr lang="ru-RU" b="1" dirty="0"/>
              <a:t> </a:t>
            </a:r>
            <a:r>
              <a:rPr lang="ru-RU" b="1" dirty="0" err="1"/>
              <a:t>Клішківці</a:t>
            </a:r>
            <a:r>
              <a:rPr lang="ru-RU" b="1" dirty="0"/>
              <a:t> </a:t>
            </a:r>
            <a:r>
              <a:rPr lang="ru-RU" b="1" dirty="0" err="1"/>
              <a:t>Хотинського</a:t>
            </a:r>
            <a:r>
              <a:rPr lang="ru-RU" b="1" dirty="0"/>
              <a:t> району </a:t>
            </a:r>
            <a:r>
              <a:rPr lang="ru-RU" b="1" dirty="0" err="1"/>
              <a:t>Чернівецької</a:t>
            </a:r>
            <a:r>
              <a:rPr lang="ru-RU" b="1" dirty="0"/>
              <a:t> </a:t>
            </a:r>
            <a:r>
              <a:rPr lang="ru-RU" b="1" dirty="0" err="1"/>
              <a:t>області</a:t>
            </a:r>
            <a:r>
              <a:rPr lang="ru-RU" b="1" dirty="0"/>
              <a:t> в </a:t>
            </a:r>
            <a:r>
              <a:rPr lang="ru-RU" b="1" dirty="0" err="1"/>
              <a:t>родині</a:t>
            </a:r>
            <a:r>
              <a:rPr lang="ru-RU" b="1" dirty="0"/>
              <a:t> </a:t>
            </a:r>
            <a:r>
              <a:rPr lang="ru-RU" b="1" dirty="0" err="1"/>
              <a:t>вчителів</a:t>
            </a:r>
            <a:r>
              <a:rPr lang="ru-RU" b="1" dirty="0"/>
              <a:t> </a:t>
            </a:r>
            <a:r>
              <a:rPr lang="ru-RU" b="1" dirty="0" err="1"/>
              <a:t>народився</a:t>
            </a:r>
            <a:r>
              <a:rPr lang="ru-RU" b="1" dirty="0"/>
              <a:t> </a:t>
            </a:r>
            <a:r>
              <a:rPr lang="ru-RU" b="1" dirty="0" err="1"/>
              <a:t>Леонід</a:t>
            </a:r>
            <a:r>
              <a:rPr lang="ru-RU" b="1" dirty="0"/>
              <a:t> </a:t>
            </a:r>
            <a:r>
              <a:rPr lang="ru-RU" b="1" dirty="0" err="1"/>
              <a:t>Каденюк</a:t>
            </a:r>
            <a:r>
              <a:rPr lang="ru-RU" b="1" dirty="0"/>
              <a:t>, перший космонавт </a:t>
            </a:r>
            <a:r>
              <a:rPr lang="ru-RU" b="1" dirty="0" err="1"/>
              <a:t>незалежної</a:t>
            </a:r>
            <a:r>
              <a:rPr lang="ru-RU" b="1" dirty="0"/>
              <a:t> </a:t>
            </a:r>
            <a:r>
              <a:rPr lang="ru-RU" b="1" dirty="0" err="1"/>
              <a:t>України</a:t>
            </a:r>
            <a:r>
              <a:rPr lang="ru-RU" b="1" dirty="0" smtClean="0"/>
              <a:t>.</a:t>
            </a:r>
          </a:p>
          <a:p>
            <a:r>
              <a:rPr lang="ru-RU" dirty="0" err="1"/>
              <a:t>Мрія</a:t>
            </a:r>
            <a:r>
              <a:rPr lang="ru-RU" dirty="0"/>
              <a:t> про космос в </a:t>
            </a:r>
            <a:r>
              <a:rPr lang="ru-RU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Леоніда</a:t>
            </a:r>
            <a:r>
              <a:rPr lang="ru-RU" dirty="0"/>
              <a:t> </a:t>
            </a:r>
            <a:r>
              <a:rPr lang="ru-RU" dirty="0" err="1"/>
              <a:t>Каденюка</a:t>
            </a:r>
            <a:r>
              <a:rPr lang="ru-RU" dirty="0"/>
              <a:t> </a:t>
            </a:r>
            <a:r>
              <a:rPr lang="ru-RU" dirty="0" err="1"/>
              <a:t>зародилася</a:t>
            </a:r>
            <a:r>
              <a:rPr lang="ru-RU" dirty="0"/>
              <a:t> в 10 </a:t>
            </a:r>
            <a:r>
              <a:rPr lang="ru-RU" dirty="0" err="1"/>
              <a:t>років</a:t>
            </a:r>
            <a:r>
              <a:rPr lang="ru-RU" dirty="0"/>
              <a:t>, коли весь </a:t>
            </a:r>
            <a:r>
              <a:rPr lang="ru-RU" dirty="0" err="1"/>
              <a:t>світ</a:t>
            </a:r>
            <a:r>
              <a:rPr lang="ru-RU" dirty="0"/>
              <a:t> </a:t>
            </a:r>
            <a:r>
              <a:rPr lang="ru-RU" dirty="0" err="1"/>
              <a:t>облетіла</a:t>
            </a:r>
            <a:r>
              <a:rPr lang="ru-RU" dirty="0"/>
              <a:t> </a:t>
            </a:r>
            <a:r>
              <a:rPr lang="ru-RU" dirty="0" err="1"/>
              <a:t>звістка</a:t>
            </a:r>
            <a:r>
              <a:rPr lang="ru-RU" dirty="0"/>
              <a:t> про </a:t>
            </a:r>
            <a:r>
              <a:rPr lang="ru-RU" dirty="0" err="1"/>
              <a:t>політ</a:t>
            </a:r>
            <a:r>
              <a:rPr lang="ru-RU" dirty="0"/>
              <a:t> </a:t>
            </a:r>
            <a:r>
              <a:rPr lang="ru-RU" dirty="0" err="1"/>
              <a:t>Юрія</a:t>
            </a:r>
            <a:r>
              <a:rPr lang="ru-RU" dirty="0"/>
              <a:t> </a:t>
            </a:r>
            <a:r>
              <a:rPr lang="ru-RU" dirty="0" err="1"/>
              <a:t>Гагаріна</a:t>
            </a:r>
            <a:r>
              <a:rPr lang="ru-RU" dirty="0" smtClean="0"/>
              <a:t>.</a:t>
            </a:r>
          </a:p>
          <a:p>
            <a:r>
              <a:rPr lang="ru-RU" dirty="0"/>
              <a:t>І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зробив</a:t>
            </a:r>
            <a:r>
              <a:rPr lang="ru-RU" dirty="0"/>
              <a:t> усе,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ця</a:t>
            </a:r>
            <a:r>
              <a:rPr lang="ru-RU" dirty="0"/>
              <a:t> </a:t>
            </a:r>
            <a:r>
              <a:rPr lang="ru-RU" dirty="0" err="1"/>
              <a:t>мрія</a:t>
            </a:r>
            <a:r>
              <a:rPr lang="ru-RU" dirty="0"/>
              <a:t> стала </a:t>
            </a:r>
            <a:r>
              <a:rPr lang="ru-RU" dirty="0" err="1"/>
              <a:t>реальністю</a:t>
            </a:r>
            <a:r>
              <a:rPr lang="ru-RU" dirty="0"/>
              <a:t>: </a:t>
            </a:r>
            <a:r>
              <a:rPr lang="ru-RU" dirty="0" err="1"/>
              <a:t>закінчивши</a:t>
            </a:r>
            <a:r>
              <a:rPr lang="ru-RU" dirty="0"/>
              <a:t> </a:t>
            </a:r>
            <a:r>
              <a:rPr lang="ru-RU" dirty="0" err="1"/>
              <a:t>середню</a:t>
            </a:r>
            <a:r>
              <a:rPr lang="ru-RU" dirty="0"/>
              <a:t> школу </a:t>
            </a:r>
            <a:r>
              <a:rPr lang="ru-RU" dirty="0" err="1"/>
              <a:t>зі</a:t>
            </a:r>
            <a:r>
              <a:rPr lang="ru-RU" dirty="0"/>
              <a:t> </a:t>
            </a:r>
            <a:r>
              <a:rPr lang="ru-RU" dirty="0" err="1"/>
              <a:t>срібною</a:t>
            </a:r>
            <a:r>
              <a:rPr lang="ru-RU" dirty="0"/>
              <a:t> </a:t>
            </a:r>
            <a:r>
              <a:rPr lang="ru-RU" dirty="0" err="1"/>
              <a:t>медаллю</a:t>
            </a:r>
            <a:r>
              <a:rPr lang="ru-RU" dirty="0"/>
              <a:t>, вступив до </a:t>
            </a:r>
            <a:r>
              <a:rPr lang="ru-RU" dirty="0" err="1"/>
              <a:t>Чернігівського</a:t>
            </a:r>
            <a:r>
              <a:rPr lang="ru-RU" dirty="0"/>
              <a:t> </a:t>
            </a:r>
            <a:r>
              <a:rPr lang="ru-RU" dirty="0" err="1"/>
              <a:t>вищого</a:t>
            </a:r>
            <a:r>
              <a:rPr lang="ru-RU" dirty="0"/>
              <a:t> </a:t>
            </a:r>
            <a:r>
              <a:rPr lang="ru-RU" dirty="0" err="1"/>
              <a:t>військового</a:t>
            </a:r>
            <a:r>
              <a:rPr lang="ru-RU" dirty="0"/>
              <a:t> </a:t>
            </a:r>
            <a:r>
              <a:rPr lang="ru-RU" dirty="0" err="1"/>
              <a:t>авіаційного</a:t>
            </a:r>
            <a:r>
              <a:rPr lang="ru-RU" dirty="0"/>
              <a:t> училища </a:t>
            </a:r>
            <a:r>
              <a:rPr lang="ru-RU" dirty="0" err="1"/>
              <a:t>льотчиків</a:t>
            </a:r>
            <a:r>
              <a:rPr lang="ru-RU" dirty="0"/>
              <a:t>, </a:t>
            </a:r>
            <a:r>
              <a:rPr lang="ru-RU" dirty="0" err="1"/>
              <a:t>здобув</a:t>
            </a:r>
            <a:r>
              <a:rPr lang="ru-RU" dirty="0"/>
              <a:t> диплом </a:t>
            </a:r>
            <a:r>
              <a:rPr lang="ru-RU" dirty="0" err="1"/>
              <a:t>льотчика-інженера</a:t>
            </a:r>
            <a:r>
              <a:rPr lang="ru-RU" dirty="0"/>
              <a:t> за </a:t>
            </a:r>
            <a:r>
              <a:rPr lang="ru-RU" dirty="0" err="1"/>
              <a:t>спеціальністю</a:t>
            </a:r>
            <a:r>
              <a:rPr lang="ru-RU" dirty="0"/>
              <a:t> «</a:t>
            </a:r>
            <a:r>
              <a:rPr lang="ru-RU" dirty="0" err="1"/>
              <a:t>Пілотування</a:t>
            </a:r>
            <a:r>
              <a:rPr lang="ru-RU" dirty="0"/>
              <a:t> і </a:t>
            </a:r>
            <a:r>
              <a:rPr lang="ru-RU" dirty="0" err="1"/>
              <a:t>експлуатація</a:t>
            </a:r>
            <a:r>
              <a:rPr lang="ru-RU" dirty="0"/>
              <a:t> </a:t>
            </a:r>
            <a:r>
              <a:rPr lang="ru-RU" dirty="0" err="1"/>
              <a:t>літальних</a:t>
            </a:r>
            <a:r>
              <a:rPr lang="ru-RU" dirty="0"/>
              <a:t> </a:t>
            </a:r>
            <a:r>
              <a:rPr lang="ru-RU" dirty="0" err="1"/>
              <a:t>апаратів</a:t>
            </a:r>
            <a:r>
              <a:rPr lang="ru-RU" dirty="0"/>
              <a:t>»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81"/>
          <a:stretch/>
        </p:blipFill>
        <p:spPr>
          <a:xfrm>
            <a:off x="732534" y="733432"/>
            <a:ext cx="3152010" cy="472525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807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690" y="665019"/>
            <a:ext cx="8303492" cy="41549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/>
              <a:t>У 1976 </a:t>
            </a:r>
            <a:r>
              <a:rPr lang="ru-RU" sz="2000" dirty="0" err="1"/>
              <a:t>році</a:t>
            </a:r>
            <a:r>
              <a:rPr lang="ru-RU" sz="2000" dirty="0"/>
              <a:t> </a:t>
            </a:r>
            <a:r>
              <a:rPr lang="ru-RU" sz="2000" dirty="0" err="1"/>
              <a:t>був</a:t>
            </a:r>
            <a:r>
              <a:rPr lang="ru-RU" sz="2000" dirty="0"/>
              <a:t> </a:t>
            </a:r>
            <a:r>
              <a:rPr lang="ru-RU" sz="2000" dirty="0" err="1"/>
              <a:t>оголошений</a:t>
            </a:r>
            <a:r>
              <a:rPr lang="ru-RU" sz="2000" dirty="0"/>
              <a:t> </a:t>
            </a:r>
            <a:r>
              <a:rPr lang="ru-RU" sz="2000" dirty="0" err="1"/>
              <a:t>набір</a:t>
            </a:r>
            <a:r>
              <a:rPr lang="ru-RU" sz="2000" dirty="0"/>
              <a:t> до Загону </a:t>
            </a:r>
            <a:r>
              <a:rPr lang="ru-RU" sz="2000" dirty="0" err="1"/>
              <a:t>радянських</a:t>
            </a:r>
            <a:r>
              <a:rPr lang="ru-RU" sz="2000" dirty="0"/>
              <a:t> </a:t>
            </a:r>
            <a:r>
              <a:rPr lang="ru-RU" sz="2400" dirty="0" err="1"/>
              <a:t>космонавтів</a:t>
            </a:r>
            <a:r>
              <a:rPr lang="ru-RU" sz="2000" dirty="0"/>
              <a:t> у </a:t>
            </a:r>
            <a:r>
              <a:rPr lang="ru-RU" sz="2000" dirty="0" err="1"/>
              <a:t>групу</a:t>
            </a:r>
            <a:r>
              <a:rPr lang="ru-RU" sz="2000" dirty="0"/>
              <a:t> </a:t>
            </a:r>
            <a:r>
              <a:rPr lang="ru-RU" sz="2000" dirty="0" err="1"/>
              <a:t>багаторазової</a:t>
            </a:r>
            <a:r>
              <a:rPr lang="ru-RU" sz="2000" dirty="0"/>
              <a:t> </a:t>
            </a:r>
            <a:r>
              <a:rPr lang="ru-RU" sz="2000" dirty="0" err="1"/>
              <a:t>космічної</a:t>
            </a:r>
            <a:r>
              <a:rPr lang="ru-RU" sz="2000" dirty="0"/>
              <a:t> </a:t>
            </a:r>
            <a:r>
              <a:rPr lang="ru-RU" sz="2000" dirty="0" err="1"/>
              <a:t>системи</a:t>
            </a:r>
            <a:r>
              <a:rPr lang="ru-RU" sz="2000" dirty="0"/>
              <a:t> «Буран», і </a:t>
            </a:r>
            <a:r>
              <a:rPr lang="ru-RU" sz="2000" dirty="0" err="1"/>
              <a:t>Леонід</a:t>
            </a:r>
            <a:r>
              <a:rPr lang="ru-RU" sz="2000" dirty="0"/>
              <a:t> </a:t>
            </a:r>
            <a:r>
              <a:rPr lang="ru-RU" sz="2000" dirty="0" err="1"/>
              <a:t>вирішив</a:t>
            </a:r>
            <a:r>
              <a:rPr lang="ru-RU" sz="2000" dirty="0"/>
              <a:t> </a:t>
            </a:r>
            <a:r>
              <a:rPr lang="ru-RU" sz="2000" dirty="0" err="1"/>
              <a:t>спробувати</a:t>
            </a:r>
            <a:r>
              <a:rPr lang="ru-RU" sz="2000" dirty="0"/>
              <a:t> </a:t>
            </a:r>
            <a:r>
              <a:rPr lang="ru-RU" sz="2000" dirty="0" err="1"/>
              <a:t>свої</a:t>
            </a:r>
            <a:r>
              <a:rPr lang="ru-RU" sz="2000" dirty="0"/>
              <a:t> </a:t>
            </a:r>
            <a:r>
              <a:rPr lang="ru-RU" sz="2000" dirty="0" err="1"/>
              <a:t>сили</a:t>
            </a:r>
            <a:r>
              <a:rPr lang="ru-RU" sz="2000" dirty="0" smtClean="0"/>
              <a:t>.</a:t>
            </a:r>
            <a:r>
              <a:rPr lang="ru-RU" sz="2000" dirty="0"/>
              <a:t> </a:t>
            </a:r>
            <a:r>
              <a:rPr lang="ru-RU" sz="2000" dirty="0" err="1"/>
              <a:t>Згодом</a:t>
            </a:r>
            <a:r>
              <a:rPr lang="ru-RU" sz="2000" dirty="0"/>
              <a:t> </a:t>
            </a:r>
            <a:r>
              <a:rPr lang="ru-RU" sz="2000" dirty="0" err="1"/>
              <a:t>Леонід</a:t>
            </a:r>
            <a:r>
              <a:rPr lang="ru-RU" sz="2000" dirty="0"/>
              <a:t> </a:t>
            </a:r>
            <a:r>
              <a:rPr lang="ru-RU" sz="2000" dirty="0" err="1"/>
              <a:t>Каденюк</a:t>
            </a:r>
            <a:r>
              <a:rPr lang="ru-RU" sz="2000" dirty="0"/>
              <a:t> </a:t>
            </a:r>
            <a:r>
              <a:rPr lang="ru-RU" sz="2000" dirty="0" err="1"/>
              <a:t>пройшов</a:t>
            </a:r>
            <a:r>
              <a:rPr lang="ru-RU" sz="2000" dirty="0"/>
              <a:t> </a:t>
            </a:r>
            <a:r>
              <a:rPr lang="ru-RU" sz="2000" dirty="0" err="1"/>
              <a:t>загальнокосмічну</a:t>
            </a:r>
            <a:r>
              <a:rPr lang="ru-RU" sz="2000" dirty="0"/>
              <a:t> </a:t>
            </a:r>
            <a:r>
              <a:rPr lang="ru-RU" sz="2000" dirty="0" err="1"/>
              <a:t>підготовку</a:t>
            </a:r>
            <a:r>
              <a:rPr lang="ru-RU" sz="2000" dirty="0"/>
              <a:t> і </a:t>
            </a:r>
            <a:r>
              <a:rPr lang="ru-RU" sz="2000" dirty="0" err="1"/>
              <a:t>отримав</a:t>
            </a:r>
            <a:r>
              <a:rPr lang="ru-RU" sz="2000" dirty="0"/>
              <a:t> </a:t>
            </a:r>
            <a:r>
              <a:rPr lang="ru-RU" sz="2000" dirty="0" err="1"/>
              <a:t>кваліфікацію</a:t>
            </a:r>
            <a:r>
              <a:rPr lang="ru-RU" sz="2000" dirty="0"/>
              <a:t> </a:t>
            </a:r>
            <a:r>
              <a:rPr lang="ru-RU" sz="2000" dirty="0" err="1"/>
              <a:t>льотчик-випробувача</a:t>
            </a:r>
            <a:r>
              <a:rPr lang="ru-RU" sz="2000" dirty="0"/>
              <a:t> та космонавта-</a:t>
            </a:r>
            <a:r>
              <a:rPr lang="ru-RU" sz="2000" dirty="0" err="1"/>
              <a:t>випробувача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   І </a:t>
            </a:r>
            <a:r>
              <a:rPr lang="ru-RU" sz="2000" dirty="0"/>
              <a:t>з 19 листопада по 5 </a:t>
            </a:r>
            <a:r>
              <a:rPr lang="ru-RU" sz="2000" dirty="0" err="1"/>
              <a:t>грудня</a:t>
            </a:r>
            <a:r>
              <a:rPr lang="ru-RU" sz="2000" dirty="0"/>
              <a:t> 1997 року </a:t>
            </a:r>
            <a:r>
              <a:rPr lang="ru-RU" sz="2000" dirty="0" err="1"/>
              <a:t>здійснив</a:t>
            </a:r>
            <a:r>
              <a:rPr lang="ru-RU" sz="2000" dirty="0"/>
              <a:t> </a:t>
            </a:r>
            <a:r>
              <a:rPr lang="ru-RU" sz="2000" dirty="0" err="1"/>
              <a:t>політ</a:t>
            </a:r>
            <a:r>
              <a:rPr lang="ru-RU" sz="2000" dirty="0"/>
              <a:t> на </a:t>
            </a:r>
            <a:r>
              <a:rPr lang="ru-RU" sz="2000" dirty="0" err="1"/>
              <a:t>американському</a:t>
            </a:r>
            <a:r>
              <a:rPr lang="ru-RU" sz="2000" dirty="0"/>
              <a:t> транспортному </a:t>
            </a:r>
            <a:r>
              <a:rPr lang="ru-RU" sz="2000" dirty="0" err="1"/>
              <a:t>космічному</a:t>
            </a:r>
            <a:r>
              <a:rPr lang="ru-RU" sz="2000" dirty="0"/>
              <a:t> </a:t>
            </a:r>
            <a:r>
              <a:rPr lang="ru-RU" sz="2000" dirty="0" err="1"/>
              <a:t>кораблі</a:t>
            </a:r>
            <a:r>
              <a:rPr lang="ru-RU" sz="2000" dirty="0"/>
              <a:t> «</a:t>
            </a:r>
            <a:r>
              <a:rPr lang="ru-RU" sz="2000" dirty="0" err="1"/>
              <a:t>Колумбія</a:t>
            </a:r>
            <a:r>
              <a:rPr lang="ru-RU" sz="2000" dirty="0"/>
              <a:t>» </a:t>
            </a:r>
            <a:r>
              <a:rPr lang="ru-RU" sz="2000" dirty="0" err="1"/>
              <a:t>місії</a:t>
            </a:r>
            <a:r>
              <a:rPr lang="ru-RU" sz="2000" dirty="0"/>
              <a:t> </a:t>
            </a:r>
            <a:r>
              <a:rPr lang="en-US" sz="2000" dirty="0"/>
              <a:t>STS-87, </a:t>
            </a:r>
            <a:r>
              <a:rPr lang="ru-RU" sz="2000" dirty="0"/>
              <a:t>проводив </a:t>
            </a:r>
            <a:r>
              <a:rPr lang="ru-RU" sz="2000" dirty="0" err="1"/>
              <a:t>досліди</a:t>
            </a:r>
            <a:r>
              <a:rPr lang="ru-RU" sz="2000" dirty="0"/>
              <a:t> </a:t>
            </a:r>
            <a:r>
              <a:rPr lang="ru-RU" sz="2000" dirty="0" err="1"/>
              <a:t>із</a:t>
            </a:r>
            <a:r>
              <a:rPr lang="ru-RU" sz="2000" dirty="0"/>
              <a:t> </a:t>
            </a:r>
            <a:r>
              <a:rPr lang="ru-RU" sz="2000" dirty="0" err="1"/>
              <a:t>впливом</a:t>
            </a:r>
            <a:r>
              <a:rPr lang="ru-RU" sz="2000" dirty="0"/>
              <a:t> </a:t>
            </a:r>
            <a:r>
              <a:rPr lang="ru-RU" sz="2000" dirty="0" err="1"/>
              <a:t>невагомості</a:t>
            </a:r>
            <a:r>
              <a:rPr lang="ru-RU" sz="2000" dirty="0"/>
              <a:t> на </a:t>
            </a:r>
            <a:r>
              <a:rPr lang="ru-RU" sz="2000" dirty="0" err="1"/>
              <a:t>вегетацію</a:t>
            </a:r>
            <a:r>
              <a:rPr lang="ru-RU" sz="2000" dirty="0"/>
              <a:t> </a:t>
            </a:r>
            <a:r>
              <a:rPr lang="ru-RU" sz="2000" dirty="0" err="1"/>
              <a:t>рослин</a:t>
            </a:r>
            <a:r>
              <a:rPr lang="ru-RU" sz="2000" dirty="0"/>
              <a:t>. </a:t>
            </a:r>
            <a:r>
              <a:rPr lang="ru-RU" sz="2000" dirty="0" err="1"/>
              <a:t>Завдяки</a:t>
            </a:r>
            <a:r>
              <a:rPr lang="ru-RU" sz="2000" dirty="0"/>
              <a:t> </a:t>
            </a:r>
            <a:r>
              <a:rPr lang="ru-RU" sz="2000" dirty="0" err="1"/>
              <a:t>йому</a:t>
            </a:r>
            <a:r>
              <a:rPr lang="ru-RU" sz="2000" dirty="0"/>
              <a:t> в </a:t>
            </a:r>
            <a:r>
              <a:rPr lang="ru-RU" sz="2000" dirty="0" err="1"/>
              <a:t>космосі</a:t>
            </a:r>
            <a:r>
              <a:rPr lang="ru-RU" sz="2000" dirty="0"/>
              <a:t> </a:t>
            </a:r>
            <a:r>
              <a:rPr lang="ru-RU" sz="2000" dirty="0" err="1"/>
              <a:t>вперше</a:t>
            </a:r>
            <a:r>
              <a:rPr lang="ru-RU" sz="2000" dirty="0"/>
              <a:t> </a:t>
            </a:r>
            <a:r>
              <a:rPr lang="ru-RU" sz="2000" dirty="0" err="1"/>
              <a:t>було</a:t>
            </a:r>
            <a:r>
              <a:rPr lang="ru-RU" sz="2000" dirty="0"/>
              <a:t> </a:t>
            </a:r>
            <a:r>
              <a:rPr lang="ru-RU" sz="2000" dirty="0" err="1"/>
              <a:t>розгорнуто</a:t>
            </a:r>
            <a:r>
              <a:rPr lang="ru-RU" sz="2000" dirty="0"/>
              <a:t> </a:t>
            </a:r>
            <a:r>
              <a:rPr lang="ru-RU" sz="2000" dirty="0" err="1"/>
              <a:t>державний</a:t>
            </a:r>
            <a:r>
              <a:rPr lang="ru-RU" sz="2000" dirty="0"/>
              <a:t> прапор </a:t>
            </a:r>
            <a:r>
              <a:rPr lang="ru-RU" sz="2000" dirty="0" err="1"/>
              <a:t>України</a:t>
            </a:r>
            <a:r>
              <a:rPr lang="ru-RU" sz="2000" dirty="0"/>
              <a:t> і прозвучав наш </a:t>
            </a:r>
            <a:r>
              <a:rPr lang="ru-RU" sz="2000" dirty="0" err="1"/>
              <a:t>Гімн</a:t>
            </a:r>
            <a:r>
              <a:rPr lang="ru-RU" sz="2000" dirty="0"/>
              <a:t>. А </a:t>
            </a:r>
            <a:r>
              <a:rPr lang="ru-RU" sz="2000" dirty="0" err="1"/>
              <a:t>ще</a:t>
            </a:r>
            <a:r>
              <a:rPr lang="ru-RU" sz="2000" dirty="0"/>
              <a:t> </a:t>
            </a:r>
            <a:r>
              <a:rPr lang="ru-RU" sz="2000" dirty="0" err="1"/>
              <a:t>він</a:t>
            </a:r>
            <a:r>
              <a:rPr lang="ru-RU" sz="2000" dirty="0"/>
              <a:t> </a:t>
            </a:r>
            <a:r>
              <a:rPr lang="ru-RU" sz="2000" dirty="0" err="1"/>
              <a:t>узяв</a:t>
            </a:r>
            <a:r>
              <a:rPr lang="ru-RU" sz="2000" dirty="0"/>
              <a:t> з собою в </a:t>
            </a:r>
            <a:r>
              <a:rPr lang="ru-RU" sz="2000" dirty="0" err="1"/>
              <a:t>політ</a:t>
            </a:r>
            <a:r>
              <a:rPr lang="ru-RU" sz="2000" dirty="0"/>
              <a:t> томик «Кобзаря».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764" y="572656"/>
            <a:ext cx="2710872" cy="18072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764" y="2509981"/>
            <a:ext cx="1954415" cy="244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2" y="1025237"/>
            <a:ext cx="3834938" cy="4793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922983" y="1025237"/>
            <a:ext cx="4895272" cy="44012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Повернувшись в </a:t>
            </a:r>
            <a:r>
              <a:rPr lang="ru-RU" sz="2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Україну</a:t>
            </a:r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генерал-майор </a:t>
            </a:r>
            <a:r>
              <a:rPr lang="ru-RU" sz="2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Леонід</a:t>
            </a:r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Каденюк</a:t>
            </a:r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проходив службу в лавах ЗСУ: </a:t>
            </a:r>
            <a:r>
              <a:rPr lang="ru-RU" sz="2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обіймав</a:t>
            </a:r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посади начальника </a:t>
            </a:r>
            <a:r>
              <a:rPr lang="ru-RU" sz="2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авіації</a:t>
            </a:r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військ</a:t>
            </a:r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ППО </a:t>
            </a:r>
            <a:r>
              <a:rPr lang="ru-RU" sz="2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України</a:t>
            </a:r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ru-RU" sz="2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помічника</a:t>
            </a:r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Президента </a:t>
            </a:r>
            <a:r>
              <a:rPr lang="ru-RU" sz="2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України</a:t>
            </a:r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з </a:t>
            </a:r>
            <a:r>
              <a:rPr lang="ru-RU" sz="2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питань</a:t>
            </a:r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авіації</a:t>
            </a:r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і космонавтики, заступника Генерального </a:t>
            </a:r>
            <a:r>
              <a:rPr lang="ru-RU" sz="2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інспектора</a:t>
            </a:r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Генеральної</a:t>
            </a:r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військової</a:t>
            </a:r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інспекції</a:t>
            </a:r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при </a:t>
            </a:r>
            <a:r>
              <a:rPr lang="ru-RU" sz="2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Президентові</a:t>
            </a:r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України</a:t>
            </a:r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ru-RU" sz="2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радника</a:t>
            </a:r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Президента </a:t>
            </a:r>
            <a:r>
              <a:rPr lang="ru-RU" sz="2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України</a:t>
            </a:r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з </a:t>
            </a:r>
            <a:r>
              <a:rPr lang="ru-RU" sz="2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питань</a:t>
            </a:r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авіації</a:t>
            </a:r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і космонавтики, у 2002 </a:t>
            </a:r>
            <a:r>
              <a:rPr lang="ru-RU" sz="2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році</a:t>
            </a:r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був</a:t>
            </a:r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обраний</a:t>
            </a:r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народним</a:t>
            </a:r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депутатом </a:t>
            </a:r>
            <a:r>
              <a:rPr lang="ru-RU" sz="2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України</a:t>
            </a:r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034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76" y="665019"/>
            <a:ext cx="3997036" cy="532938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Box 3"/>
          <p:cNvSpPr txBox="1"/>
          <p:nvPr/>
        </p:nvSpPr>
        <p:spPr>
          <a:xfrm>
            <a:off x="4849090" y="665019"/>
            <a:ext cx="6945747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/>
              <a:t>Помер 31 </a:t>
            </a:r>
            <a:r>
              <a:rPr lang="ru-RU" b="1" dirty="0" err="1"/>
              <a:t>січня</a:t>
            </a:r>
            <a:r>
              <a:rPr lang="ru-RU" b="1" dirty="0"/>
              <a:t> 2018 </a:t>
            </a:r>
            <a:r>
              <a:rPr lang="ru-RU" b="1" dirty="0" err="1"/>
              <a:t>від</a:t>
            </a:r>
            <a:r>
              <a:rPr lang="ru-RU" b="1" dirty="0"/>
              <a:t> </a:t>
            </a:r>
            <a:r>
              <a:rPr lang="ru-RU" b="1" dirty="0" err="1"/>
              <a:t>раптової</a:t>
            </a:r>
            <a:r>
              <a:rPr lang="ru-RU" b="1" dirty="0"/>
              <a:t> </a:t>
            </a:r>
            <a:r>
              <a:rPr lang="ru-RU" b="1" dirty="0" err="1"/>
              <a:t>зупинки</a:t>
            </a:r>
            <a:r>
              <a:rPr lang="ru-RU" b="1" dirty="0"/>
              <a:t> </a:t>
            </a:r>
            <a:r>
              <a:rPr lang="ru-RU" b="1" dirty="0" err="1"/>
              <a:t>серця</a:t>
            </a:r>
            <a:r>
              <a:rPr lang="ru-RU" b="1" dirty="0"/>
              <a:t> </a:t>
            </a:r>
            <a:r>
              <a:rPr lang="ru-RU" b="1" dirty="0" err="1"/>
              <a:t>під</a:t>
            </a:r>
            <a:r>
              <a:rPr lang="ru-RU" b="1" dirty="0"/>
              <a:t> час </a:t>
            </a:r>
            <a:r>
              <a:rPr lang="ru-RU" b="1" dirty="0" err="1"/>
              <a:t>традиційної</a:t>
            </a:r>
            <a:r>
              <a:rPr lang="ru-RU" b="1" dirty="0"/>
              <a:t> </a:t>
            </a:r>
            <a:r>
              <a:rPr lang="ru-RU" b="1" dirty="0" err="1"/>
              <a:t>ранкової</a:t>
            </a:r>
            <a:r>
              <a:rPr lang="ru-RU" b="1" dirty="0"/>
              <a:t> </a:t>
            </a:r>
            <a:r>
              <a:rPr lang="ru-RU" b="1" dirty="0" err="1"/>
              <a:t>пробіжки</a:t>
            </a:r>
            <a:r>
              <a:rPr lang="ru-RU" b="1" dirty="0"/>
              <a:t>. </a:t>
            </a:r>
            <a:r>
              <a:rPr lang="ru-RU" b="1" dirty="0" err="1"/>
              <a:t>Похований</a:t>
            </a:r>
            <a:r>
              <a:rPr lang="ru-RU" b="1" dirty="0"/>
              <a:t> на Байковому </a:t>
            </a:r>
            <a:r>
              <a:rPr lang="ru-RU" b="1" dirty="0" err="1"/>
              <a:t>кладовищі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657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Дякую за увагу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05" y="316634"/>
            <a:ext cx="6278995" cy="386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74</TotalTime>
  <Words>39</Words>
  <Application>Microsoft Office PowerPoint</Application>
  <PresentationFormat>Широкоэкранный</PresentationFormat>
  <Paragraphs>10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Bahnschrift</vt:lpstr>
      <vt:lpstr>Century Gothic</vt:lpstr>
      <vt:lpstr>Wingdings 3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Ihor</dc:creator>
  <cp:lastModifiedBy>Ihor</cp:lastModifiedBy>
  <cp:revision>16</cp:revision>
  <dcterms:created xsi:type="dcterms:W3CDTF">2022-05-26T10:24:03Z</dcterms:created>
  <dcterms:modified xsi:type="dcterms:W3CDTF">2022-05-26T11:38:58Z</dcterms:modified>
</cp:coreProperties>
</file>