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68" r:id="rId3"/>
    <p:sldId id="259" r:id="rId4"/>
    <p:sldId id="264" r:id="rId5"/>
    <p:sldId id="263" r:id="rId6"/>
    <p:sldId id="257" r:id="rId7"/>
    <p:sldId id="258" r:id="rId8"/>
    <p:sldId id="265" r:id="rId9"/>
    <p:sldId id="266" r:id="rId10"/>
    <p:sldId id="269" r:id="rId11"/>
    <p:sldId id="262" r:id="rId12"/>
    <p:sldId id="261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8" r:id="rId21"/>
    <p:sldId id="27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AB523-A54F-444B-9982-35C2C53FC781}" v="1023" dt="2019-12-12T08:54:24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Finance" userId="1a4a9719ad7ae0b2" providerId="LiveId" clId="{F43AB523-A54F-444B-9982-35C2C53FC781}"/>
    <pc:docChg chg="undo custSel mod addSld delSld modSld sldOrd">
      <pc:chgData name="Ihor Finance" userId="1a4a9719ad7ae0b2" providerId="LiveId" clId="{F43AB523-A54F-444B-9982-35C2C53FC781}" dt="2019-12-12T08:54:47.803" v="3813" actId="1076"/>
      <pc:docMkLst>
        <pc:docMk/>
      </pc:docMkLst>
      <pc:sldChg chg="addSp delSp modSp modTransition delDesignElem">
        <pc:chgData name="Ihor Finance" userId="1a4a9719ad7ae0b2" providerId="LiveId" clId="{F43AB523-A54F-444B-9982-35C2C53FC781}" dt="2019-12-12T08:39:27.317" v="3749"/>
        <pc:sldMkLst>
          <pc:docMk/>
          <pc:sldMk cId="3971520408" sldId="256"/>
        </pc:sldMkLst>
        <pc:spChg chg="mod">
          <ac:chgData name="Ihor Finance" userId="1a4a9719ad7ae0b2" providerId="LiveId" clId="{F43AB523-A54F-444B-9982-35C2C53FC781}" dt="2019-12-12T04:51:49.565" v="121" actId="207"/>
          <ac:spMkLst>
            <pc:docMk/>
            <pc:sldMk cId="3971520408" sldId="256"/>
            <ac:spMk id="2" creationId="{54515A63-94A8-41FB-8D25-648F28F5B26C}"/>
          </ac:spMkLst>
        </pc:spChg>
        <pc:spChg chg="mod">
          <ac:chgData name="Ihor Finance" userId="1a4a9719ad7ae0b2" providerId="LiveId" clId="{F43AB523-A54F-444B-9982-35C2C53FC781}" dt="2019-12-12T04:48:06.740" v="105" actId="20577"/>
          <ac:spMkLst>
            <pc:docMk/>
            <pc:sldMk cId="3971520408" sldId="256"/>
            <ac:spMk id="3" creationId="{4CA407D7-95A3-4B48-9E6A-A2266E809259}"/>
          </ac:spMkLst>
        </pc:spChg>
        <pc:spChg chg="add mod">
          <ac:chgData name="Ihor Finance" userId="1a4a9719ad7ae0b2" providerId="LiveId" clId="{F43AB523-A54F-444B-9982-35C2C53FC781}" dt="2019-12-12T04:52:47.529" v="123" actId="207"/>
          <ac:spMkLst>
            <pc:docMk/>
            <pc:sldMk cId="3971520408" sldId="256"/>
            <ac:spMk id="5" creationId="{816B9562-4C1D-4C98-A374-D14A63594EB9}"/>
          </ac:spMkLst>
        </pc:spChg>
        <pc:spChg chg="add del">
          <ac:chgData name="Ihor Finance" userId="1a4a9719ad7ae0b2" providerId="LiveId" clId="{F43AB523-A54F-444B-9982-35C2C53FC781}" dt="2019-12-12T04:39:55.055" v="2" actId="26606"/>
          <ac:spMkLst>
            <pc:docMk/>
            <pc:sldMk cId="3971520408" sldId="256"/>
            <ac:spMk id="18" creationId="{6B695AA2-4B70-477F-AF90-536B720A1343}"/>
          </ac:spMkLst>
        </pc:spChg>
        <pc:spChg chg="add del">
          <ac:chgData name="Ihor Finance" userId="1a4a9719ad7ae0b2" providerId="LiveId" clId="{F43AB523-A54F-444B-9982-35C2C53FC781}" dt="2019-12-12T04:39:55.046" v="1" actId="26606"/>
          <ac:spMkLst>
            <pc:docMk/>
            <pc:sldMk cId="3971520408" sldId="256"/>
            <ac:spMk id="23" creationId="{26B4480E-B7FF-4481-890E-043A69AE6FE2}"/>
          </ac:spMkLst>
        </pc:spChg>
        <pc:spChg chg="add del">
          <ac:chgData name="Ihor Finance" userId="1a4a9719ad7ae0b2" providerId="LiveId" clId="{F43AB523-A54F-444B-9982-35C2C53FC781}" dt="2019-12-12T04:39:55.046" v="1" actId="26606"/>
          <ac:spMkLst>
            <pc:docMk/>
            <pc:sldMk cId="3971520408" sldId="256"/>
            <ac:spMk id="25" creationId="{64C13BAB-7C00-4D21-A857-E3D41C0A2A66}"/>
          </ac:spMkLst>
        </pc:spChg>
        <pc:spChg chg="add del">
          <ac:chgData name="Ihor Finance" userId="1a4a9719ad7ae0b2" providerId="LiveId" clId="{F43AB523-A54F-444B-9982-35C2C53FC781}" dt="2019-12-12T04:39:55.046" v="1" actId="26606"/>
          <ac:spMkLst>
            <pc:docMk/>
            <pc:sldMk cId="3971520408" sldId="256"/>
            <ac:spMk id="27" creationId="{1F1FF39A-AC3C-4066-9D4C-519AA22812EA}"/>
          </ac:spMkLst>
        </pc:spChg>
        <pc:spChg chg="add del">
          <ac:chgData name="Ihor Finance" userId="1a4a9719ad7ae0b2" providerId="LiveId" clId="{F43AB523-A54F-444B-9982-35C2C53FC781}" dt="2019-12-12T04:50:31.526" v="110"/>
          <ac:spMkLst>
            <pc:docMk/>
            <pc:sldMk cId="3971520408" sldId="256"/>
            <ac:spMk id="29" creationId="{6B695AA2-4B70-477F-AF90-536B720A1343}"/>
          </ac:spMkLst>
        </pc:spChg>
        <pc:picChg chg="mod">
          <ac:chgData name="Ihor Finance" userId="1a4a9719ad7ae0b2" providerId="LiveId" clId="{F43AB523-A54F-444B-9982-35C2C53FC781}" dt="2019-12-12T04:39:55.046" v="1" actId="26606"/>
          <ac:picMkLst>
            <pc:docMk/>
            <pc:sldMk cId="3971520408" sldId="256"/>
            <ac:picMk id="4" creationId="{F6EE9D15-B0ED-4EB9-AB1D-7886D63D28CB}"/>
          </ac:picMkLst>
        </pc:picChg>
      </pc:sldChg>
      <pc:sldChg chg="modSp modTransition setBg">
        <pc:chgData name="Ihor Finance" userId="1a4a9719ad7ae0b2" providerId="LiveId" clId="{F43AB523-A54F-444B-9982-35C2C53FC781}" dt="2019-12-12T08:40:56.610" v="3765"/>
        <pc:sldMkLst>
          <pc:docMk/>
          <pc:sldMk cId="1757186052" sldId="257"/>
        </pc:sldMkLst>
        <pc:spChg chg="mod">
          <ac:chgData name="Ihor Finance" userId="1a4a9719ad7ae0b2" providerId="LiveId" clId="{F43AB523-A54F-444B-9982-35C2C53FC781}" dt="2019-12-12T05:59:00.642" v="1488" actId="1076"/>
          <ac:spMkLst>
            <pc:docMk/>
            <pc:sldMk cId="1757186052" sldId="257"/>
            <ac:spMk id="2" creationId="{39EC800F-F579-4B32-AEB8-C726629E89B1}"/>
          </ac:spMkLst>
        </pc:spChg>
        <pc:picChg chg="mod">
          <ac:chgData name="Ihor Finance" userId="1a4a9719ad7ae0b2" providerId="LiveId" clId="{F43AB523-A54F-444B-9982-35C2C53FC781}" dt="2019-12-12T07:23:03.683" v="1988" actId="14861"/>
          <ac:picMkLst>
            <pc:docMk/>
            <pc:sldMk cId="1757186052" sldId="257"/>
            <ac:picMk id="4" creationId="{36B934AE-31AD-4FE1-8ACF-33E114973B7F}"/>
          </ac:picMkLst>
        </pc:picChg>
      </pc:sldChg>
      <pc:sldChg chg="modSp modTransition setBg">
        <pc:chgData name="Ihor Finance" userId="1a4a9719ad7ae0b2" providerId="LiveId" clId="{F43AB523-A54F-444B-9982-35C2C53FC781}" dt="2019-12-12T08:41:13.522" v="3766"/>
        <pc:sldMkLst>
          <pc:docMk/>
          <pc:sldMk cId="274211438" sldId="258"/>
        </pc:sldMkLst>
        <pc:spChg chg="mod">
          <ac:chgData name="Ihor Finance" userId="1a4a9719ad7ae0b2" providerId="LiveId" clId="{F43AB523-A54F-444B-9982-35C2C53FC781}" dt="2019-12-12T05:55:18.029" v="1479" actId="1076"/>
          <ac:spMkLst>
            <pc:docMk/>
            <pc:sldMk cId="274211438" sldId="258"/>
            <ac:spMk id="2" creationId="{1711B146-88BB-4AE7-8D82-86AB28022646}"/>
          </ac:spMkLst>
        </pc:spChg>
        <pc:picChg chg="mod">
          <ac:chgData name="Ihor Finance" userId="1a4a9719ad7ae0b2" providerId="LiveId" clId="{F43AB523-A54F-444B-9982-35C2C53FC781}" dt="2019-12-12T07:22:51.776" v="1987" actId="108"/>
          <ac:picMkLst>
            <pc:docMk/>
            <pc:sldMk cId="274211438" sldId="258"/>
            <ac:picMk id="7" creationId="{12DE2E90-EA79-4810-B0FF-4A72D175F7F5}"/>
          </ac:picMkLst>
        </pc:picChg>
      </pc:sldChg>
      <pc:sldChg chg="modSp modTransition">
        <pc:chgData name="Ihor Finance" userId="1a4a9719ad7ae0b2" providerId="LiveId" clId="{F43AB523-A54F-444B-9982-35C2C53FC781}" dt="2019-12-12T08:39:51.591" v="3755"/>
        <pc:sldMkLst>
          <pc:docMk/>
          <pc:sldMk cId="1325925322" sldId="259"/>
        </pc:sldMkLst>
        <pc:spChg chg="mod">
          <ac:chgData name="Ihor Finance" userId="1a4a9719ad7ae0b2" providerId="LiveId" clId="{F43AB523-A54F-444B-9982-35C2C53FC781}" dt="2019-12-12T04:50:31.691" v="111" actId="27636"/>
          <ac:spMkLst>
            <pc:docMk/>
            <pc:sldMk cId="1325925322" sldId="259"/>
            <ac:spMk id="2" creationId="{1711B146-88BB-4AE7-8D82-86AB28022646}"/>
          </ac:spMkLst>
        </pc:spChg>
      </pc:sldChg>
      <pc:sldChg chg="modSp modTransition setBg">
        <pc:chgData name="Ihor Finance" userId="1a4a9719ad7ae0b2" providerId="LiveId" clId="{F43AB523-A54F-444B-9982-35C2C53FC781}" dt="2019-12-12T08:41:52.616" v="3770"/>
        <pc:sldMkLst>
          <pc:docMk/>
          <pc:sldMk cId="3145193817" sldId="261"/>
        </pc:sldMkLst>
        <pc:spChg chg="mod">
          <ac:chgData name="Ihor Finance" userId="1a4a9719ad7ae0b2" providerId="LiveId" clId="{F43AB523-A54F-444B-9982-35C2C53FC781}" dt="2019-12-12T04:50:31.938" v="119" actId="27636"/>
          <ac:spMkLst>
            <pc:docMk/>
            <pc:sldMk cId="3145193817" sldId="261"/>
            <ac:spMk id="2" creationId="{1711B146-88BB-4AE7-8D82-86AB28022646}"/>
          </ac:spMkLst>
        </pc:spChg>
        <pc:picChg chg="mod">
          <ac:chgData name="Ihor Finance" userId="1a4a9719ad7ae0b2" providerId="LiveId" clId="{F43AB523-A54F-444B-9982-35C2C53FC781}" dt="2019-12-12T07:27:26.475" v="2015" actId="14861"/>
          <ac:picMkLst>
            <pc:docMk/>
            <pc:sldMk cId="3145193817" sldId="261"/>
            <ac:picMk id="5" creationId="{2A043D60-AEBB-4F4A-ADD9-76B940AB3114}"/>
          </ac:picMkLst>
        </pc:picChg>
      </pc:sldChg>
      <pc:sldChg chg="modSp modTransition setBg">
        <pc:chgData name="Ihor Finance" userId="1a4a9719ad7ae0b2" providerId="LiveId" clId="{F43AB523-A54F-444B-9982-35C2C53FC781}" dt="2019-12-12T08:41:45.249" v="3769"/>
        <pc:sldMkLst>
          <pc:docMk/>
          <pc:sldMk cId="3228668700" sldId="262"/>
        </pc:sldMkLst>
        <pc:spChg chg="mod">
          <ac:chgData name="Ihor Finance" userId="1a4a9719ad7ae0b2" providerId="LiveId" clId="{F43AB523-A54F-444B-9982-35C2C53FC781}" dt="2019-12-12T04:50:31.909" v="118" actId="27636"/>
          <ac:spMkLst>
            <pc:docMk/>
            <pc:sldMk cId="3228668700" sldId="262"/>
            <ac:spMk id="2" creationId="{1711B146-88BB-4AE7-8D82-86AB28022646}"/>
          </ac:spMkLst>
        </pc:spChg>
        <pc:picChg chg="mod">
          <ac:chgData name="Ihor Finance" userId="1a4a9719ad7ae0b2" providerId="LiveId" clId="{F43AB523-A54F-444B-9982-35C2C53FC781}" dt="2019-12-12T07:26:54.245" v="2012" actId="14861"/>
          <ac:picMkLst>
            <pc:docMk/>
            <pc:sldMk cId="3228668700" sldId="262"/>
            <ac:picMk id="4" creationId="{4DA206F4-94B0-450A-A3C2-E9CB7CE4777F}"/>
          </ac:picMkLst>
        </pc:picChg>
      </pc:sldChg>
      <pc:sldChg chg="modSp modTransition setBg">
        <pc:chgData name="Ihor Finance" userId="1a4a9719ad7ae0b2" providerId="LiveId" clId="{F43AB523-A54F-444B-9982-35C2C53FC781}" dt="2019-12-12T08:40:49.094" v="3764"/>
        <pc:sldMkLst>
          <pc:docMk/>
          <pc:sldMk cId="4230261812" sldId="263"/>
        </pc:sldMkLst>
        <pc:spChg chg="mod">
          <ac:chgData name="Ihor Finance" userId="1a4a9719ad7ae0b2" providerId="LiveId" clId="{F43AB523-A54F-444B-9982-35C2C53FC781}" dt="2019-12-12T04:50:31.733" v="112" actId="27636"/>
          <ac:spMkLst>
            <pc:docMk/>
            <pc:sldMk cId="4230261812" sldId="263"/>
            <ac:spMk id="2" creationId="{1711B146-88BB-4AE7-8D82-86AB28022646}"/>
          </ac:spMkLst>
        </pc:spChg>
        <pc:picChg chg="mod">
          <ac:chgData name="Ihor Finance" userId="1a4a9719ad7ae0b2" providerId="LiveId" clId="{F43AB523-A54F-444B-9982-35C2C53FC781}" dt="2019-12-12T05:55:53.410" v="1480" actId="108"/>
          <ac:picMkLst>
            <pc:docMk/>
            <pc:sldMk cId="4230261812" sldId="263"/>
            <ac:picMk id="5" creationId="{F78DFD4C-DE2A-4B81-B7EF-05618838C82E}"/>
          </ac:picMkLst>
        </pc:picChg>
      </pc:sldChg>
      <pc:sldChg chg="modTransition setBg">
        <pc:chgData name="Ihor Finance" userId="1a4a9719ad7ae0b2" providerId="LiveId" clId="{F43AB523-A54F-444B-9982-35C2C53FC781}" dt="2019-12-12T08:39:41.861" v="3753"/>
        <pc:sldMkLst>
          <pc:docMk/>
          <pc:sldMk cId="2501579803" sldId="264"/>
        </pc:sldMkLst>
      </pc:sldChg>
      <pc:sldChg chg="modSp modTransition setBg">
        <pc:chgData name="Ihor Finance" userId="1a4a9719ad7ae0b2" providerId="LiveId" clId="{F43AB523-A54F-444B-9982-35C2C53FC781}" dt="2019-12-12T08:41:21.557" v="3767"/>
        <pc:sldMkLst>
          <pc:docMk/>
          <pc:sldMk cId="4243935330" sldId="265"/>
        </pc:sldMkLst>
        <pc:spChg chg="mod">
          <ac:chgData name="Ihor Finance" userId="1a4a9719ad7ae0b2" providerId="LiveId" clId="{F43AB523-A54F-444B-9982-35C2C53FC781}" dt="2019-12-12T04:50:31.836" v="115" actId="27636"/>
          <ac:spMkLst>
            <pc:docMk/>
            <pc:sldMk cId="4243935330" sldId="265"/>
            <ac:spMk id="2" creationId="{1711B146-88BB-4AE7-8D82-86AB28022646}"/>
          </ac:spMkLst>
        </pc:spChg>
        <pc:picChg chg="mod">
          <ac:chgData name="Ihor Finance" userId="1a4a9719ad7ae0b2" providerId="LiveId" clId="{F43AB523-A54F-444B-9982-35C2C53FC781}" dt="2019-12-12T06:14:39.058" v="1510" actId="108"/>
          <ac:picMkLst>
            <pc:docMk/>
            <pc:sldMk cId="4243935330" sldId="265"/>
            <ac:picMk id="3" creationId="{E0B4B23A-0649-4F59-8596-B830B68F3B0C}"/>
          </ac:picMkLst>
        </pc:picChg>
      </pc:sldChg>
      <pc:sldChg chg="modSp modTransition setBg">
        <pc:chgData name="Ihor Finance" userId="1a4a9719ad7ae0b2" providerId="LiveId" clId="{F43AB523-A54F-444B-9982-35C2C53FC781}" dt="2019-12-12T08:40:31.111" v="3761"/>
        <pc:sldMkLst>
          <pc:docMk/>
          <pc:sldMk cId="2752196193" sldId="266"/>
        </pc:sldMkLst>
        <pc:spChg chg="mod">
          <ac:chgData name="Ihor Finance" userId="1a4a9719ad7ae0b2" providerId="LiveId" clId="{F43AB523-A54F-444B-9982-35C2C53FC781}" dt="2019-12-12T04:50:31.859" v="116" actId="27636"/>
          <ac:spMkLst>
            <pc:docMk/>
            <pc:sldMk cId="2752196193" sldId="266"/>
            <ac:spMk id="2" creationId="{1711B146-88BB-4AE7-8D82-86AB28022646}"/>
          </ac:spMkLst>
        </pc:spChg>
        <pc:picChg chg="mod">
          <ac:chgData name="Ihor Finance" userId="1a4a9719ad7ae0b2" providerId="LiveId" clId="{F43AB523-A54F-444B-9982-35C2C53FC781}" dt="2019-12-12T07:25:42.827" v="2006" actId="1076"/>
          <ac:picMkLst>
            <pc:docMk/>
            <pc:sldMk cId="2752196193" sldId="266"/>
            <ac:picMk id="5" creationId="{FD48C8A6-165A-4220-A6A9-6D2AEA8D6460}"/>
          </ac:picMkLst>
        </pc:picChg>
        <pc:picChg chg="mod">
          <ac:chgData name="Ihor Finance" userId="1a4a9719ad7ae0b2" providerId="LiveId" clId="{F43AB523-A54F-444B-9982-35C2C53FC781}" dt="2019-12-12T07:25:36.360" v="2005" actId="1076"/>
          <ac:picMkLst>
            <pc:docMk/>
            <pc:sldMk cId="2752196193" sldId="266"/>
            <ac:picMk id="6" creationId="{E6418AD7-6D57-49EA-8AB4-8C8B96A3A59C}"/>
          </ac:picMkLst>
        </pc:picChg>
      </pc:sldChg>
      <pc:sldChg chg="modSp modTransition">
        <pc:chgData name="Ihor Finance" userId="1a4a9719ad7ae0b2" providerId="LiveId" clId="{F43AB523-A54F-444B-9982-35C2C53FC781}" dt="2019-12-12T08:39:31.166" v="3750"/>
        <pc:sldMkLst>
          <pc:docMk/>
          <pc:sldMk cId="2094366062" sldId="268"/>
        </pc:sldMkLst>
        <pc:spChg chg="mod">
          <ac:chgData name="Ihor Finance" userId="1a4a9719ad7ae0b2" providerId="LiveId" clId="{F43AB523-A54F-444B-9982-35C2C53FC781}" dt="2019-12-12T06:41:26.856" v="1702" actId="20577"/>
          <ac:spMkLst>
            <pc:docMk/>
            <pc:sldMk cId="2094366062" sldId="268"/>
            <ac:spMk id="7" creationId="{F0A27236-96E6-42B5-ABA7-71CBC905C700}"/>
          </ac:spMkLst>
        </pc:spChg>
      </pc:sldChg>
      <pc:sldChg chg="modSp modTransition setBg">
        <pc:chgData name="Ihor Finance" userId="1a4a9719ad7ae0b2" providerId="LiveId" clId="{F43AB523-A54F-444B-9982-35C2C53FC781}" dt="2019-12-12T08:41:39.070" v="3768"/>
        <pc:sldMkLst>
          <pc:docMk/>
          <pc:sldMk cId="2843185761" sldId="269"/>
        </pc:sldMkLst>
        <pc:spChg chg="mod">
          <ac:chgData name="Ihor Finance" userId="1a4a9719ad7ae0b2" providerId="LiveId" clId="{F43AB523-A54F-444B-9982-35C2C53FC781}" dt="2019-12-12T04:50:31.876" v="117" actId="27636"/>
          <ac:spMkLst>
            <pc:docMk/>
            <pc:sldMk cId="2843185761" sldId="269"/>
            <ac:spMk id="2" creationId="{1711B146-88BB-4AE7-8D82-86AB28022646}"/>
          </ac:spMkLst>
        </pc:spChg>
        <pc:picChg chg="mod">
          <ac:chgData name="Ihor Finance" userId="1a4a9719ad7ae0b2" providerId="LiveId" clId="{F43AB523-A54F-444B-9982-35C2C53FC781}" dt="2019-12-12T07:26:26.856" v="2009" actId="1076"/>
          <ac:picMkLst>
            <pc:docMk/>
            <pc:sldMk cId="2843185761" sldId="269"/>
            <ac:picMk id="5" creationId="{547539A1-617F-47BB-9BCF-35B8E640D41E}"/>
          </ac:picMkLst>
        </pc:picChg>
      </pc:sldChg>
      <pc:sldChg chg="addSp delSp modSp add modTransition">
        <pc:chgData name="Ihor Finance" userId="1a4a9719ad7ae0b2" providerId="LiveId" clId="{F43AB523-A54F-444B-9982-35C2C53FC781}" dt="2019-12-12T08:42:03.939" v="3771"/>
        <pc:sldMkLst>
          <pc:docMk/>
          <pc:sldMk cId="2480105709" sldId="270"/>
        </pc:sldMkLst>
        <pc:spChg chg="mod">
          <ac:chgData name="Ihor Finance" userId="1a4a9719ad7ae0b2" providerId="LiveId" clId="{F43AB523-A54F-444B-9982-35C2C53FC781}" dt="2019-12-12T05:01:15.705" v="897" actId="1076"/>
          <ac:spMkLst>
            <pc:docMk/>
            <pc:sldMk cId="2480105709" sldId="270"/>
            <ac:spMk id="2" creationId="{915C6057-9A4D-4B33-A30A-1F4D0915C462}"/>
          </ac:spMkLst>
        </pc:spChg>
        <pc:spChg chg="del mod">
          <ac:chgData name="Ihor Finance" userId="1a4a9719ad7ae0b2" providerId="LiveId" clId="{F43AB523-A54F-444B-9982-35C2C53FC781}" dt="2019-12-12T04:59:12.951" v="860" actId="478"/>
          <ac:spMkLst>
            <pc:docMk/>
            <pc:sldMk cId="2480105709" sldId="270"/>
            <ac:spMk id="3" creationId="{96C174A4-7A48-46C1-81E6-25BC497AA38B}"/>
          </ac:spMkLst>
        </pc:spChg>
        <pc:spChg chg="add mod">
          <ac:chgData name="Ihor Finance" userId="1a4a9719ad7ae0b2" providerId="LiveId" clId="{F43AB523-A54F-444B-9982-35C2C53FC781}" dt="2019-12-12T05:01:22.447" v="898" actId="113"/>
          <ac:spMkLst>
            <pc:docMk/>
            <pc:sldMk cId="2480105709" sldId="270"/>
            <ac:spMk id="4" creationId="{D76386CE-3FDD-4392-9944-285D46DDDC7C}"/>
          </ac:spMkLst>
        </pc:spChg>
      </pc:sldChg>
      <pc:sldChg chg="modSp add modTransition">
        <pc:chgData name="Ihor Finance" userId="1a4a9719ad7ae0b2" providerId="LiveId" clId="{F43AB523-A54F-444B-9982-35C2C53FC781}" dt="2019-12-12T08:42:23.669" v="3773"/>
        <pc:sldMkLst>
          <pc:docMk/>
          <pc:sldMk cId="334624096" sldId="271"/>
        </pc:sldMkLst>
        <pc:spChg chg="mod">
          <ac:chgData name="Ihor Finance" userId="1a4a9719ad7ae0b2" providerId="LiveId" clId="{F43AB523-A54F-444B-9982-35C2C53FC781}" dt="2019-12-12T05:32:55.548" v="954" actId="20577"/>
          <ac:spMkLst>
            <pc:docMk/>
            <pc:sldMk cId="334624096" sldId="271"/>
            <ac:spMk id="2" creationId="{E958A92A-10C5-4A0A-86F7-D14A3354C9F9}"/>
          </ac:spMkLst>
        </pc:spChg>
        <pc:spChg chg="mod">
          <ac:chgData name="Ihor Finance" userId="1a4a9719ad7ae0b2" providerId="LiveId" clId="{F43AB523-A54F-444B-9982-35C2C53FC781}" dt="2019-12-12T06:12:50.478" v="1504" actId="108"/>
          <ac:spMkLst>
            <pc:docMk/>
            <pc:sldMk cId="334624096" sldId="271"/>
            <ac:spMk id="3" creationId="{CA12478D-9A46-4344-A444-FAF306FDD785}"/>
          </ac:spMkLst>
        </pc:spChg>
      </pc:sldChg>
      <pc:sldChg chg="addSp delSp modSp add ord modTransition setBg">
        <pc:chgData name="Ihor Finance" userId="1a4a9719ad7ae0b2" providerId="LiveId" clId="{F43AB523-A54F-444B-9982-35C2C53FC781}" dt="2019-12-12T08:42:39.638" v="3775"/>
        <pc:sldMkLst>
          <pc:docMk/>
          <pc:sldMk cId="3283551695" sldId="272"/>
        </pc:sldMkLst>
        <pc:spChg chg="mod">
          <ac:chgData name="Ihor Finance" userId="1a4a9719ad7ae0b2" providerId="LiveId" clId="{F43AB523-A54F-444B-9982-35C2C53FC781}" dt="2019-12-12T05:47:05.275" v="1293" actId="20577"/>
          <ac:spMkLst>
            <pc:docMk/>
            <pc:sldMk cId="3283551695" sldId="272"/>
            <ac:spMk id="2" creationId="{0A766F38-6F13-42E9-A4FA-315866BECB36}"/>
          </ac:spMkLst>
        </pc:spChg>
        <pc:spChg chg="del">
          <ac:chgData name="Ihor Finance" userId="1a4a9719ad7ae0b2" providerId="LiveId" clId="{F43AB523-A54F-444B-9982-35C2C53FC781}" dt="2019-12-12T06:14:07.673" v="1505" actId="931"/>
          <ac:spMkLst>
            <pc:docMk/>
            <pc:sldMk cId="3283551695" sldId="272"/>
            <ac:spMk id="3" creationId="{F89EC5AD-DA77-44F5-B318-35F6A84A5AAE}"/>
          </ac:spMkLst>
        </pc:spChg>
        <pc:picChg chg="add mod">
          <ac:chgData name="Ihor Finance" userId="1a4a9719ad7ae0b2" providerId="LiveId" clId="{F43AB523-A54F-444B-9982-35C2C53FC781}" dt="2019-12-12T06:43:07.432" v="1706" actId="14861"/>
          <ac:picMkLst>
            <pc:docMk/>
            <pc:sldMk cId="3283551695" sldId="272"/>
            <ac:picMk id="5" creationId="{F51C135F-3B69-481A-BD3B-D5AB6B632349}"/>
          </ac:picMkLst>
        </pc:picChg>
      </pc:sldChg>
      <pc:sldChg chg="addSp delSp modSp add modTransition">
        <pc:chgData name="Ihor Finance" userId="1a4a9719ad7ae0b2" providerId="LiveId" clId="{F43AB523-A54F-444B-9982-35C2C53FC781}" dt="2019-12-12T08:47:46.591" v="3790" actId="1076"/>
        <pc:sldMkLst>
          <pc:docMk/>
          <pc:sldMk cId="2216264889" sldId="273"/>
        </pc:sldMkLst>
        <pc:spChg chg="mod">
          <ac:chgData name="Ihor Finance" userId="1a4a9719ad7ae0b2" providerId="LiveId" clId="{F43AB523-A54F-444B-9982-35C2C53FC781}" dt="2019-12-12T08:14:27.638" v="3175" actId="20577"/>
          <ac:spMkLst>
            <pc:docMk/>
            <pc:sldMk cId="2216264889" sldId="273"/>
            <ac:spMk id="2" creationId="{03B9D1D3-D6AC-4230-96DC-1763AB8BD2A0}"/>
          </ac:spMkLst>
        </pc:spChg>
        <pc:spChg chg="del">
          <ac:chgData name="Ihor Finance" userId="1a4a9719ad7ae0b2" providerId="LiveId" clId="{F43AB523-A54F-444B-9982-35C2C53FC781}" dt="2019-12-12T06:37:16.513" v="1629" actId="3680"/>
          <ac:spMkLst>
            <pc:docMk/>
            <pc:sldMk cId="2216264889" sldId="273"/>
            <ac:spMk id="3" creationId="{04585199-EFF4-49EE-B6CA-59EE5671ED68}"/>
          </ac:spMkLst>
        </pc:spChg>
        <pc:spChg chg="add mod">
          <ac:chgData name="Ihor Finance" userId="1a4a9719ad7ae0b2" providerId="LiveId" clId="{F43AB523-A54F-444B-9982-35C2C53FC781}" dt="2019-12-12T08:47:46.591" v="3790" actId="1076"/>
          <ac:spMkLst>
            <pc:docMk/>
            <pc:sldMk cId="2216264889" sldId="273"/>
            <ac:spMk id="6" creationId="{DAAAADE1-6638-4C70-A467-357935D3D2E9}"/>
          </ac:spMkLst>
        </pc:spChg>
        <pc:spChg chg="add mod">
          <ac:chgData name="Ihor Finance" userId="1a4a9719ad7ae0b2" providerId="LiveId" clId="{F43AB523-A54F-444B-9982-35C2C53FC781}" dt="2019-12-12T08:17:55.857" v="3206" actId="1076"/>
          <ac:spMkLst>
            <pc:docMk/>
            <pc:sldMk cId="2216264889" sldId="273"/>
            <ac:spMk id="7" creationId="{204E0B55-0EFD-43E8-8831-076EB1FD4D5A}"/>
          </ac:spMkLst>
        </pc:spChg>
        <pc:graphicFrameChg chg="add mod ord modGraphic">
          <ac:chgData name="Ihor Finance" userId="1a4a9719ad7ae0b2" providerId="LiveId" clId="{F43AB523-A54F-444B-9982-35C2C53FC781}" dt="2019-12-12T08:18:44.932" v="3207" actId="122"/>
          <ac:graphicFrameMkLst>
            <pc:docMk/>
            <pc:sldMk cId="2216264889" sldId="273"/>
            <ac:graphicFrameMk id="4" creationId="{DE44EF3E-C187-408E-BD7C-7A8EABE28F6A}"/>
          </ac:graphicFrameMkLst>
        </pc:graphicFrameChg>
      </pc:sldChg>
      <pc:sldChg chg="addSp delSp modSp add ord modTransition">
        <pc:chgData name="Ihor Finance" userId="1a4a9719ad7ae0b2" providerId="LiveId" clId="{F43AB523-A54F-444B-9982-35C2C53FC781}" dt="2019-12-12T08:54:47.803" v="3813" actId="1076"/>
        <pc:sldMkLst>
          <pc:docMk/>
          <pc:sldMk cId="900188047" sldId="274"/>
        </pc:sldMkLst>
        <pc:spChg chg="mod">
          <ac:chgData name="Ihor Finance" userId="1a4a9719ad7ae0b2" providerId="LiveId" clId="{F43AB523-A54F-444B-9982-35C2C53FC781}" dt="2019-12-12T07:05:22.246" v="1848" actId="20577"/>
          <ac:spMkLst>
            <pc:docMk/>
            <pc:sldMk cId="900188047" sldId="274"/>
            <ac:spMk id="2" creationId="{4DB07314-2363-4159-9F5A-05851CA66DCC}"/>
          </ac:spMkLst>
        </pc:spChg>
        <pc:spChg chg="del">
          <ac:chgData name="Ihor Finance" userId="1a4a9719ad7ae0b2" providerId="LiveId" clId="{F43AB523-A54F-444B-9982-35C2C53FC781}" dt="2019-12-12T06:31:53.113" v="1573" actId="931"/>
          <ac:spMkLst>
            <pc:docMk/>
            <pc:sldMk cId="900188047" sldId="274"/>
            <ac:spMk id="3" creationId="{BDBD5EDD-C1FD-4781-B1FC-8D2324422B54}"/>
          </ac:spMkLst>
        </pc:spChg>
        <pc:spChg chg="add del mod">
          <ac:chgData name="Ihor Finance" userId="1a4a9719ad7ae0b2" providerId="LiveId" clId="{F43AB523-A54F-444B-9982-35C2C53FC781}" dt="2019-12-12T08:53:17.143" v="3792" actId="931"/>
          <ac:spMkLst>
            <pc:docMk/>
            <pc:sldMk cId="900188047" sldId="274"/>
            <ac:spMk id="9" creationId="{238506FF-A007-4B2A-B315-6EADF6A362DC}"/>
          </ac:spMkLst>
        </pc:spChg>
        <pc:picChg chg="add del mod">
          <ac:chgData name="Ihor Finance" userId="1a4a9719ad7ae0b2" providerId="LiveId" clId="{F43AB523-A54F-444B-9982-35C2C53FC781}" dt="2019-12-12T08:53:09.251" v="3791" actId="478"/>
          <ac:picMkLst>
            <pc:docMk/>
            <pc:sldMk cId="900188047" sldId="274"/>
            <ac:picMk id="5" creationId="{04FB2BF1-B2EF-4861-897A-605C29ECC78B}"/>
          </ac:picMkLst>
        </pc:picChg>
        <pc:picChg chg="add del mod">
          <ac:chgData name="Ihor Finance" userId="1a4a9719ad7ae0b2" providerId="LiveId" clId="{F43AB523-A54F-444B-9982-35C2C53FC781}" dt="2019-12-12T08:54:11.841" v="3805" actId="478"/>
          <ac:picMkLst>
            <pc:docMk/>
            <pc:sldMk cId="900188047" sldId="274"/>
            <ac:picMk id="7" creationId="{38FC9FD5-DD37-49BE-B5D2-17C78D45F04A}"/>
          </ac:picMkLst>
        </pc:picChg>
        <pc:picChg chg="add mod">
          <ac:chgData name="Ihor Finance" userId="1a4a9719ad7ae0b2" providerId="LiveId" clId="{F43AB523-A54F-444B-9982-35C2C53FC781}" dt="2019-12-12T08:54:06.262" v="3803" actId="1076"/>
          <ac:picMkLst>
            <pc:docMk/>
            <pc:sldMk cId="900188047" sldId="274"/>
            <ac:picMk id="11" creationId="{C024381A-5456-4B7E-9235-35D9FA58656C}"/>
          </ac:picMkLst>
        </pc:picChg>
        <pc:picChg chg="add mod">
          <ac:chgData name="Ihor Finance" userId="1a4a9719ad7ae0b2" providerId="LiveId" clId="{F43AB523-A54F-444B-9982-35C2C53FC781}" dt="2019-12-12T08:54:47.803" v="3813" actId="1076"/>
          <ac:picMkLst>
            <pc:docMk/>
            <pc:sldMk cId="900188047" sldId="274"/>
            <ac:picMk id="13" creationId="{7215F71A-FFE1-4792-AFD5-E21191EAAD1C}"/>
          </ac:picMkLst>
        </pc:picChg>
      </pc:sldChg>
      <pc:sldChg chg="addSp delSp modSp add modTransition">
        <pc:chgData name="Ihor Finance" userId="1a4a9719ad7ae0b2" providerId="LiveId" clId="{F43AB523-A54F-444B-9982-35C2C53FC781}" dt="2019-12-12T08:43:24.883" v="3779"/>
        <pc:sldMkLst>
          <pc:docMk/>
          <pc:sldMk cId="1989653091" sldId="275"/>
        </pc:sldMkLst>
        <pc:spChg chg="mod">
          <ac:chgData name="Ihor Finance" userId="1a4a9719ad7ae0b2" providerId="LiveId" clId="{F43AB523-A54F-444B-9982-35C2C53FC781}" dt="2019-12-12T08:23:00.770" v="3221" actId="20577"/>
          <ac:spMkLst>
            <pc:docMk/>
            <pc:sldMk cId="1989653091" sldId="275"/>
            <ac:spMk id="2" creationId="{2D4DC52D-D5F2-4BB8-B515-F00F75B1B629}"/>
          </ac:spMkLst>
        </pc:spChg>
        <pc:spChg chg="del">
          <ac:chgData name="Ihor Finance" userId="1a4a9719ad7ae0b2" providerId="LiveId" clId="{F43AB523-A54F-444B-9982-35C2C53FC781}" dt="2019-12-12T06:57:01.074" v="1788" actId="931"/>
          <ac:spMkLst>
            <pc:docMk/>
            <pc:sldMk cId="1989653091" sldId="275"/>
            <ac:spMk id="3" creationId="{7F183016-4574-428D-A64C-E0D227D5B35A}"/>
          </ac:spMkLst>
        </pc:spChg>
        <pc:picChg chg="add mod">
          <ac:chgData name="Ihor Finance" userId="1a4a9719ad7ae0b2" providerId="LiveId" clId="{F43AB523-A54F-444B-9982-35C2C53FC781}" dt="2019-12-12T08:23:10.800" v="3223" actId="1076"/>
          <ac:picMkLst>
            <pc:docMk/>
            <pc:sldMk cId="1989653091" sldId="275"/>
            <ac:picMk id="5" creationId="{E071FD25-300A-4A42-910C-A8A7F6BBB018}"/>
          </ac:picMkLst>
        </pc:picChg>
        <pc:picChg chg="add mod">
          <ac:chgData name="Ihor Finance" userId="1a4a9719ad7ae0b2" providerId="LiveId" clId="{F43AB523-A54F-444B-9982-35C2C53FC781}" dt="2019-12-12T08:23:08.239" v="3222" actId="1076"/>
          <ac:picMkLst>
            <pc:docMk/>
            <pc:sldMk cId="1989653091" sldId="275"/>
            <ac:picMk id="7" creationId="{98859B30-F4C1-4FB8-83C0-D3A27838A7F2}"/>
          </ac:picMkLst>
        </pc:picChg>
        <pc:picChg chg="add mod">
          <ac:chgData name="Ihor Finance" userId="1a4a9719ad7ae0b2" providerId="LiveId" clId="{F43AB523-A54F-444B-9982-35C2C53FC781}" dt="2019-12-12T08:23:13.532" v="3224" actId="1076"/>
          <ac:picMkLst>
            <pc:docMk/>
            <pc:sldMk cId="1989653091" sldId="275"/>
            <ac:picMk id="9" creationId="{70F451E8-D87A-42FC-9720-2D29E319537C}"/>
          </ac:picMkLst>
        </pc:picChg>
      </pc:sldChg>
      <pc:sldChg chg="addSp delSp modSp add modTransition">
        <pc:chgData name="Ihor Finance" userId="1a4a9719ad7ae0b2" providerId="LiveId" clId="{F43AB523-A54F-444B-9982-35C2C53FC781}" dt="2019-12-12T08:43:31.138" v="3780"/>
        <pc:sldMkLst>
          <pc:docMk/>
          <pc:sldMk cId="1205427172" sldId="276"/>
        </pc:sldMkLst>
        <pc:spChg chg="mod">
          <ac:chgData name="Ihor Finance" userId="1a4a9719ad7ae0b2" providerId="LiveId" clId="{F43AB523-A54F-444B-9982-35C2C53FC781}" dt="2019-12-12T08:23:19.140" v="3227" actId="20577"/>
          <ac:spMkLst>
            <pc:docMk/>
            <pc:sldMk cId="1205427172" sldId="276"/>
            <ac:spMk id="2" creationId="{BC263131-9D70-4AFF-82F7-89A67A81648E}"/>
          </ac:spMkLst>
        </pc:spChg>
        <pc:spChg chg="del">
          <ac:chgData name="Ihor Finance" userId="1a4a9719ad7ae0b2" providerId="LiveId" clId="{F43AB523-A54F-444B-9982-35C2C53FC781}" dt="2019-12-12T07:06:09.972" v="1851" actId="931"/>
          <ac:spMkLst>
            <pc:docMk/>
            <pc:sldMk cId="1205427172" sldId="276"/>
            <ac:spMk id="3" creationId="{82E3633D-C089-4185-8826-60CAA3C030EF}"/>
          </ac:spMkLst>
        </pc:spChg>
        <pc:picChg chg="add mod">
          <ac:chgData name="Ihor Finance" userId="1a4a9719ad7ae0b2" providerId="LiveId" clId="{F43AB523-A54F-444B-9982-35C2C53FC781}" dt="2019-12-12T08:24:28.399" v="3235" actId="1076"/>
          <ac:picMkLst>
            <pc:docMk/>
            <pc:sldMk cId="1205427172" sldId="276"/>
            <ac:picMk id="5" creationId="{A8653351-D14E-4C53-9CA1-A970111B7070}"/>
          </ac:picMkLst>
        </pc:picChg>
        <pc:picChg chg="add mod">
          <ac:chgData name="Ihor Finance" userId="1a4a9719ad7ae0b2" providerId="LiveId" clId="{F43AB523-A54F-444B-9982-35C2C53FC781}" dt="2019-12-12T08:24:39.284" v="3238" actId="1076"/>
          <ac:picMkLst>
            <pc:docMk/>
            <pc:sldMk cId="1205427172" sldId="276"/>
            <ac:picMk id="7" creationId="{4539B0AC-C2DA-4D83-856E-C1CF80FBE373}"/>
          </ac:picMkLst>
        </pc:picChg>
        <pc:picChg chg="add mod">
          <ac:chgData name="Ihor Finance" userId="1a4a9719ad7ae0b2" providerId="LiveId" clId="{F43AB523-A54F-444B-9982-35C2C53FC781}" dt="2019-12-12T08:24:35.657" v="3237" actId="1076"/>
          <ac:picMkLst>
            <pc:docMk/>
            <pc:sldMk cId="1205427172" sldId="276"/>
            <ac:picMk id="9" creationId="{5AA642B3-C0AC-46F6-98C0-B69E003A4D1C}"/>
          </ac:picMkLst>
        </pc:picChg>
      </pc:sldChg>
      <pc:sldChg chg="add del">
        <pc:chgData name="Ihor Finance" userId="1a4a9719ad7ae0b2" providerId="LiveId" clId="{F43AB523-A54F-444B-9982-35C2C53FC781}" dt="2019-12-12T07:17:09.261" v="1984" actId="47"/>
        <pc:sldMkLst>
          <pc:docMk/>
          <pc:sldMk cId="844298267" sldId="277"/>
        </pc:sldMkLst>
      </pc:sldChg>
      <pc:sldChg chg="addSp delSp modSp add mod modTransition setBg">
        <pc:chgData name="Ihor Finance" userId="1a4a9719ad7ae0b2" providerId="LiveId" clId="{F43AB523-A54F-444B-9982-35C2C53FC781}" dt="2019-12-12T08:44:24.207" v="3787"/>
        <pc:sldMkLst>
          <pc:docMk/>
          <pc:sldMk cId="962082395" sldId="277"/>
        </pc:sldMkLst>
        <pc:spChg chg="mod">
          <ac:chgData name="Ihor Finance" userId="1a4a9719ad7ae0b2" providerId="LiveId" clId="{F43AB523-A54F-444B-9982-35C2C53FC781}" dt="2019-12-12T07:41:16.780" v="2778" actId="113"/>
          <ac:spMkLst>
            <pc:docMk/>
            <pc:sldMk cId="962082395" sldId="277"/>
            <ac:spMk id="2" creationId="{E042F7B8-99DD-4F9A-84D9-89AD439D8A98}"/>
          </ac:spMkLst>
        </pc:spChg>
        <pc:spChg chg="mod">
          <ac:chgData name="Ihor Finance" userId="1a4a9719ad7ae0b2" providerId="LiveId" clId="{F43AB523-A54F-444B-9982-35C2C53FC781}" dt="2019-12-12T07:41:35.897" v="2781" actId="2710"/>
          <ac:spMkLst>
            <pc:docMk/>
            <pc:sldMk cId="962082395" sldId="277"/>
            <ac:spMk id="3" creationId="{9F22D5BB-F912-4A48-AEB6-828FE5828998}"/>
          </ac:spMkLst>
        </pc:spChg>
        <pc:spChg chg="add del">
          <ac:chgData name="Ihor Finance" userId="1a4a9719ad7ae0b2" providerId="LiveId" clId="{F43AB523-A54F-444B-9982-35C2C53FC781}" dt="2019-12-12T07:40:42.833" v="2770" actId="26606"/>
          <ac:spMkLst>
            <pc:docMk/>
            <pc:sldMk cId="962082395" sldId="277"/>
            <ac:spMk id="9" creationId="{1EA5387D-64D8-4D6C-B109-FF4E81DF609A}"/>
          </ac:spMkLst>
        </pc:spChg>
        <pc:spChg chg="add del">
          <ac:chgData name="Ihor Finance" userId="1a4a9719ad7ae0b2" providerId="LiveId" clId="{F43AB523-A54F-444B-9982-35C2C53FC781}" dt="2019-12-12T07:40:45.773" v="2772" actId="26606"/>
          <ac:spMkLst>
            <pc:docMk/>
            <pc:sldMk cId="962082395" sldId="277"/>
            <ac:spMk id="11" creationId="{1EA5387D-64D8-4D6C-B109-FF4E81DF609A}"/>
          </ac:spMkLst>
        </pc:spChg>
        <pc:spChg chg="add del">
          <ac:chgData name="Ihor Finance" userId="1a4a9719ad7ae0b2" providerId="LiveId" clId="{F43AB523-A54F-444B-9982-35C2C53FC781}" dt="2019-12-12T07:40:49.838" v="2774" actId="26606"/>
          <ac:spMkLst>
            <pc:docMk/>
            <pc:sldMk cId="962082395" sldId="277"/>
            <ac:spMk id="13" creationId="{1EA5387D-64D8-4D6C-B109-FF4E81DF609A}"/>
          </ac:spMkLst>
        </pc:spChg>
        <pc:spChg chg="add">
          <ac:chgData name="Ihor Finance" userId="1a4a9719ad7ae0b2" providerId="LiveId" clId="{F43AB523-A54F-444B-9982-35C2C53FC781}" dt="2019-12-12T07:40:49.897" v="2775" actId="26606"/>
          <ac:spMkLst>
            <pc:docMk/>
            <pc:sldMk cId="962082395" sldId="277"/>
            <ac:spMk id="16" creationId="{1EA5387D-64D8-4D6C-B109-FF4E81DF609A}"/>
          </ac:spMkLst>
        </pc:spChg>
        <pc:picChg chg="add mod ord">
          <ac:chgData name="Ihor Finance" userId="1a4a9719ad7ae0b2" providerId="LiveId" clId="{F43AB523-A54F-444B-9982-35C2C53FC781}" dt="2019-12-12T07:40:49.897" v="2775" actId="26606"/>
          <ac:picMkLst>
            <pc:docMk/>
            <pc:sldMk cId="962082395" sldId="277"/>
            <ac:picMk id="4" creationId="{DBC92C49-F514-47EB-B377-218D712A91B4}"/>
          </ac:picMkLst>
        </pc:picChg>
        <pc:picChg chg="add del">
          <ac:chgData name="Ihor Finance" userId="1a4a9719ad7ae0b2" providerId="LiveId" clId="{F43AB523-A54F-444B-9982-35C2C53FC781}" dt="2019-12-12T07:40:49.838" v="2774" actId="26606"/>
          <ac:picMkLst>
            <pc:docMk/>
            <pc:sldMk cId="962082395" sldId="277"/>
            <ac:picMk id="14" creationId="{6319FFD2-07B5-4029-BFB3-26FCFCC2F1B8}"/>
          </ac:picMkLst>
        </pc:picChg>
      </pc:sldChg>
      <pc:sldChg chg="addSp modSp add modTransition">
        <pc:chgData name="Ihor Finance" userId="1a4a9719ad7ae0b2" providerId="LiveId" clId="{F43AB523-A54F-444B-9982-35C2C53FC781}" dt="2019-12-12T08:43:37.630" v="3781"/>
        <pc:sldMkLst>
          <pc:docMk/>
          <pc:sldMk cId="4220004035" sldId="278"/>
        </pc:sldMkLst>
        <pc:spChg chg="mod">
          <ac:chgData name="Ihor Finance" userId="1a4a9719ad7ae0b2" providerId="LiveId" clId="{F43AB523-A54F-444B-9982-35C2C53FC781}" dt="2019-12-12T08:02:41.696" v="2809" actId="20577"/>
          <ac:spMkLst>
            <pc:docMk/>
            <pc:sldMk cId="4220004035" sldId="278"/>
            <ac:spMk id="2" creationId="{3F7020D7-8874-41A0-A3C0-4310C5B5F15B}"/>
          </ac:spMkLst>
        </pc:spChg>
        <pc:spChg chg="mod">
          <ac:chgData name="Ihor Finance" userId="1a4a9719ad7ae0b2" providerId="LiveId" clId="{F43AB523-A54F-444B-9982-35C2C53FC781}" dt="2019-12-12T08:38:16.085" v="3748" actId="207"/>
          <ac:spMkLst>
            <pc:docMk/>
            <pc:sldMk cId="4220004035" sldId="278"/>
            <ac:spMk id="3" creationId="{81FF0BDA-102B-4265-9504-E4FE5816F123}"/>
          </ac:spMkLst>
        </pc:spChg>
        <pc:spChg chg="add mod">
          <ac:chgData name="Ihor Finance" userId="1a4a9719ad7ae0b2" providerId="LiveId" clId="{F43AB523-A54F-444B-9982-35C2C53FC781}" dt="2019-12-12T08:36:30.646" v="3736" actId="207"/>
          <ac:spMkLst>
            <pc:docMk/>
            <pc:sldMk cId="4220004035" sldId="278"/>
            <ac:spMk id="4" creationId="{454C4156-922E-4B79-AE54-08D2159FE4B4}"/>
          </ac:spMkLst>
        </pc:spChg>
      </pc:sldChg>
      <pc:sldChg chg="addSp modSp add modTransition">
        <pc:chgData name="Ihor Finance" userId="1a4a9719ad7ae0b2" providerId="LiveId" clId="{F43AB523-A54F-444B-9982-35C2C53FC781}" dt="2019-12-12T08:44:07.304" v="3784"/>
        <pc:sldMkLst>
          <pc:docMk/>
          <pc:sldMk cId="3521097971" sldId="279"/>
        </pc:sldMkLst>
        <pc:spChg chg="mod">
          <ac:chgData name="Ihor Finance" userId="1a4a9719ad7ae0b2" providerId="LiveId" clId="{F43AB523-A54F-444B-9982-35C2C53FC781}" dt="2019-12-12T08:25:10.707" v="3269" actId="20577"/>
          <ac:spMkLst>
            <pc:docMk/>
            <pc:sldMk cId="3521097971" sldId="279"/>
            <ac:spMk id="2" creationId="{9A160F52-03D3-4824-8C66-BFB564B6E457}"/>
          </ac:spMkLst>
        </pc:spChg>
        <pc:spChg chg="mod">
          <ac:chgData name="Ihor Finance" userId="1a4a9719ad7ae0b2" providerId="LiveId" clId="{F43AB523-A54F-444B-9982-35C2C53FC781}" dt="2019-12-12T08:37:25.056" v="3741" actId="113"/>
          <ac:spMkLst>
            <pc:docMk/>
            <pc:sldMk cId="3521097971" sldId="279"/>
            <ac:spMk id="3" creationId="{DB3C12C2-CCA1-46FD-95A3-C30D482EDDDA}"/>
          </ac:spMkLst>
        </pc:spChg>
        <pc:spChg chg="add mod">
          <ac:chgData name="Ihor Finance" userId="1a4a9719ad7ae0b2" providerId="LiveId" clId="{F43AB523-A54F-444B-9982-35C2C53FC781}" dt="2019-12-12T08:36:57.023" v="3738" actId="2085"/>
          <ac:spMkLst>
            <pc:docMk/>
            <pc:sldMk cId="3521097971" sldId="279"/>
            <ac:spMk id="4" creationId="{8F843808-CB6A-42CF-A745-1043CF9C544A}"/>
          </ac:spMkLst>
        </pc:spChg>
        <pc:spChg chg="add mod">
          <ac:chgData name="Ihor Finance" userId="1a4a9719ad7ae0b2" providerId="LiveId" clId="{F43AB523-A54F-444B-9982-35C2C53FC781}" dt="2019-12-12T08:37:06.624" v="3739" actId="207"/>
          <ac:spMkLst>
            <pc:docMk/>
            <pc:sldMk cId="3521097971" sldId="279"/>
            <ac:spMk id="5" creationId="{F5AF5074-1F7A-42DB-9BDC-3D9BDE4357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291B17-9318-49DB-B28B-6E5994AE958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775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13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4235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95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571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894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05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2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5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497495-0637-405E-AE64-5CC7506D51F5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2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5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8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0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2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9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2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5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F6EE9D15-B0ED-4EB9-AB1D-7886D63D2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221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15A63-94A8-41FB-8D25-648F28F5B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159341"/>
            <a:ext cx="10225530" cy="169805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Stock Price Prediction based on Fundamental data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BY The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407D7-95A3-4B48-9E6A-A2266E809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B9562-4C1D-4C98-A374-D14A63594EB9}"/>
              </a:ext>
            </a:extLst>
          </p:cNvPr>
          <p:cNvSpPr txBox="1"/>
          <p:nvPr/>
        </p:nvSpPr>
        <p:spPr>
          <a:xfrm>
            <a:off x="9763711" y="5287052"/>
            <a:ext cx="2036815" cy="1200329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  <a:effectLst>
            <a:glow rad="127000">
              <a:schemeClr val="accent4">
                <a:lumMod val="75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i="1" dirty="0">
                <a:latin typeface="Bahnschrift Light" panose="020B0502040204020203" pitchFamily="34" charset="0"/>
              </a:rPr>
              <a:t>Creators:</a:t>
            </a:r>
          </a:p>
          <a:p>
            <a:r>
              <a:rPr lang="en-US" sz="2400" i="1" dirty="0">
                <a:latin typeface="Bahnschrift Light" panose="020B0502040204020203" pitchFamily="34" charset="0"/>
              </a:rPr>
              <a:t>Kevin </a:t>
            </a:r>
            <a:r>
              <a:rPr lang="en-US" sz="2400" i="1" dirty="0" err="1">
                <a:latin typeface="Bahnschrift Light" panose="020B0502040204020203" pitchFamily="34" charset="0"/>
              </a:rPr>
              <a:t>Klare</a:t>
            </a:r>
            <a:endParaRPr lang="en-US" sz="2400" i="1" dirty="0">
              <a:latin typeface="Bahnschrift Light" panose="020B0502040204020203" pitchFamily="34" charset="0"/>
            </a:endParaRPr>
          </a:p>
          <a:p>
            <a:r>
              <a:rPr lang="en-US" sz="2400" i="1" dirty="0">
                <a:latin typeface="Bahnschrift Light" panose="020B0502040204020203" pitchFamily="34" charset="0"/>
              </a:rPr>
              <a:t>Ihor </a:t>
            </a:r>
            <a:r>
              <a:rPr lang="en-US" sz="2400" i="1" dirty="0" err="1">
                <a:latin typeface="Bahnschrift Light" panose="020B0502040204020203" pitchFamily="34" charset="0"/>
              </a:rPr>
              <a:t>Vodko</a:t>
            </a:r>
            <a:endParaRPr lang="en-US" sz="2400" i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20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accent1">
                <a:lumMod val="5000"/>
              </a:schemeClr>
            </a:gs>
            <a:gs pos="100000">
              <a:srgbClr val="E8656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B146-88BB-4AE7-8D82-86AB2802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0556"/>
            <a:ext cx="11029616" cy="557684"/>
          </a:xfrm>
        </p:spPr>
        <p:txBody>
          <a:bodyPr>
            <a:normAutofit fontScale="90000"/>
          </a:bodyPr>
          <a:lstStyle/>
          <a:p>
            <a:r>
              <a:rPr lang="en-US" dirty="0"/>
              <a:t>Stock Buybacks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539A1-617F-47BB-9BCF-35B8E640D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043" y="1158240"/>
            <a:ext cx="5882640" cy="542787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431857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accent1">
                <a:lumMod val="5000"/>
              </a:schemeClr>
            </a:gs>
            <a:gs pos="100000">
              <a:srgbClr val="E8656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B146-88BB-4AE7-8D82-86AB2802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0556"/>
            <a:ext cx="11029616" cy="557684"/>
          </a:xfrm>
        </p:spPr>
        <p:txBody>
          <a:bodyPr>
            <a:normAutofit fontScale="90000"/>
          </a:bodyPr>
          <a:lstStyle/>
          <a:p>
            <a:r>
              <a:rPr lang="en-US" dirty="0"/>
              <a:t>Median P/E Ratio by Sector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206F4-94B0-450A-A3C2-E9CB7CE47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533" y="1395412"/>
            <a:ext cx="5682933" cy="530309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286687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accent1">
                <a:lumMod val="5000"/>
              </a:schemeClr>
            </a:gs>
            <a:gs pos="100000">
              <a:srgbClr val="E8656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B146-88BB-4AE7-8D82-86AB2802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0556"/>
            <a:ext cx="11029616" cy="55768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43D60-AEBB-4F4A-ADD9-76B940AB3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90" y="1323339"/>
            <a:ext cx="7007860" cy="493410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451938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6057-9A4D-4B33-A30A-1F4D0915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493" y="3840898"/>
            <a:ext cx="7067550" cy="1035852"/>
          </a:xfrm>
        </p:spPr>
        <p:txBody>
          <a:bodyPr>
            <a:normAutofit fontScale="90000"/>
          </a:bodyPr>
          <a:lstStyle/>
          <a:p>
            <a:r>
              <a:rPr lang="en-US" dirty="0"/>
              <a:t>The Model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386CE-3FDD-4392-9944-285D46DDDC7C}"/>
              </a:ext>
            </a:extLst>
          </p:cNvPr>
          <p:cNvSpPr txBox="1"/>
          <p:nvPr/>
        </p:nvSpPr>
        <p:spPr>
          <a:xfrm>
            <a:off x="2174081" y="2857500"/>
            <a:ext cx="7700962" cy="830997"/>
          </a:xfrm>
          <a:prstGeom prst="rect">
            <a:avLst/>
          </a:prstGeom>
          <a:gradFill>
            <a:gsLst>
              <a:gs pos="17000">
                <a:schemeClr val="accent1">
                  <a:lumMod val="5000"/>
                </a:schemeClr>
              </a:gs>
              <a:gs pos="79000">
                <a:srgbClr val="E86560"/>
              </a:gs>
              <a:gs pos="64000">
                <a:schemeClr val="accent1">
                  <a:lumMod val="97000"/>
                  <a:lumOff val="3000"/>
                </a:schemeClr>
              </a:gs>
              <a:gs pos="76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r>
              <a:rPr lang="en-US" sz="4800" b="1" dirty="0"/>
              <a:t>DENSE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4801057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A92A-10C5-4A0A-86F7-D14A3354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Network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478D-9A46-4344-A444-FAF306FD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r>
              <a:rPr lang="en-US" dirty="0"/>
              <a:t> dense layers</a:t>
            </a:r>
          </a:p>
          <a:p>
            <a:r>
              <a:rPr lang="en-US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49, 24, 12, 6 </a:t>
            </a:r>
            <a:r>
              <a:rPr lang="en-US" dirty="0"/>
              <a:t>nodes</a:t>
            </a:r>
          </a:p>
          <a:p>
            <a:r>
              <a:rPr lang="en-US" dirty="0"/>
              <a:t> Train set </a:t>
            </a:r>
            <a:r>
              <a:rPr lang="en-US" sz="2400" dirty="0">
                <a:solidFill>
                  <a:srgbClr val="C00000"/>
                </a:solidFill>
              </a:rPr>
              <a:t>5,457</a:t>
            </a:r>
            <a:r>
              <a:rPr lang="en-US" dirty="0"/>
              <a:t> observations for </a:t>
            </a:r>
            <a:r>
              <a:rPr lang="en-US" sz="2400" dirty="0">
                <a:solidFill>
                  <a:srgbClr val="C00000"/>
                </a:solidFill>
              </a:rPr>
              <a:t>629</a:t>
            </a:r>
            <a:r>
              <a:rPr lang="en-US" dirty="0"/>
              <a:t> companies</a:t>
            </a:r>
          </a:p>
          <a:p>
            <a:r>
              <a:rPr lang="en-US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49</a:t>
            </a:r>
            <a:r>
              <a:rPr lang="en-US" dirty="0"/>
              <a:t> fundamental features from balance sheet, income statement and cash   flow statement</a:t>
            </a:r>
          </a:p>
          <a:p>
            <a:r>
              <a:rPr lang="en-US" dirty="0"/>
              <a:t> number of epochs </a:t>
            </a:r>
            <a:r>
              <a:rPr lang="en-US" sz="2400" dirty="0">
                <a:solidFill>
                  <a:srgbClr val="C00000"/>
                </a:solidFill>
              </a:rPr>
              <a:t>300</a:t>
            </a:r>
          </a:p>
          <a:p>
            <a:r>
              <a:rPr lang="en-US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50</a:t>
            </a:r>
            <a:r>
              <a:rPr lang="en-US" dirty="0"/>
              <a:t> batch size</a:t>
            </a:r>
          </a:p>
        </p:txBody>
      </p:sp>
    </p:spTree>
    <p:extLst>
      <p:ext uri="{BB962C8B-B14F-4D97-AF65-F5344CB8AC3E}">
        <p14:creationId xmlns:p14="http://schemas.microsoft.com/office/powerpoint/2010/main" val="3346240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7314-2363-4159-9F5A-05851CA6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1-Y forward Price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24381A-5456-4B7E-9235-35D9FA586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0" y="2486805"/>
            <a:ext cx="5280011" cy="363449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15F71A-FFE1-4792-AFD5-E21191EAA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86805"/>
            <a:ext cx="5410201" cy="364680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00188047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6F38-6F13-42E9-A4FA-315866BE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validation error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1C135F-3B69-481A-BD3B-D5AB6B632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67" y="2057401"/>
            <a:ext cx="6119788" cy="411945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83551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D1D3-D6AC-4230-96DC-1763AB8B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300 epochs VS 3 Epochs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44EF3E-C187-408E-BD7C-7A8EABE28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377747"/>
              </p:ext>
            </p:extLst>
          </p:nvPr>
        </p:nvGraphicFramePr>
        <p:xfrm>
          <a:off x="685800" y="2193925"/>
          <a:ext cx="1082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4274432477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4046129871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891433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Trained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Loosely Trained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9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 of standardized log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20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 of USD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7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Buy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2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Sell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Buy&amp;Sell</a:t>
                      </a:r>
                      <a:r>
                        <a:rPr lang="en-US" dirty="0"/>
                        <a:t>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01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Buy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Sell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7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74100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AAAADE1-6638-4C70-A467-357935D3D2E9}"/>
              </a:ext>
            </a:extLst>
          </p:cNvPr>
          <p:cNvSpPr/>
          <p:nvPr/>
        </p:nvSpPr>
        <p:spPr>
          <a:xfrm>
            <a:off x="533039" y="2530851"/>
            <a:ext cx="11198150" cy="433365"/>
          </a:xfrm>
          <a:custGeom>
            <a:avLst/>
            <a:gdLst>
              <a:gd name="connsiteX0" fmla="*/ 0 w 11198150"/>
              <a:gd name="connsiteY0" fmla="*/ 0 h 433365"/>
              <a:gd name="connsiteX1" fmla="*/ 253432 w 11198150"/>
              <a:gd name="connsiteY1" fmla="*/ 0 h 433365"/>
              <a:gd name="connsiteX2" fmla="*/ 506864 w 11198150"/>
              <a:gd name="connsiteY2" fmla="*/ 0 h 433365"/>
              <a:gd name="connsiteX3" fmla="*/ 872277 w 11198150"/>
              <a:gd name="connsiteY3" fmla="*/ 0 h 433365"/>
              <a:gd name="connsiteX4" fmla="*/ 1237690 w 11198150"/>
              <a:gd name="connsiteY4" fmla="*/ 0 h 433365"/>
              <a:gd name="connsiteX5" fmla="*/ 1827067 w 11198150"/>
              <a:gd name="connsiteY5" fmla="*/ 0 h 433365"/>
              <a:gd name="connsiteX6" fmla="*/ 2080498 w 11198150"/>
              <a:gd name="connsiteY6" fmla="*/ 0 h 433365"/>
              <a:gd name="connsiteX7" fmla="*/ 2781856 w 11198150"/>
              <a:gd name="connsiteY7" fmla="*/ 0 h 433365"/>
              <a:gd name="connsiteX8" fmla="*/ 3147270 w 11198150"/>
              <a:gd name="connsiteY8" fmla="*/ 0 h 433365"/>
              <a:gd name="connsiteX9" fmla="*/ 3736646 w 11198150"/>
              <a:gd name="connsiteY9" fmla="*/ 0 h 433365"/>
              <a:gd name="connsiteX10" fmla="*/ 4102059 w 11198150"/>
              <a:gd name="connsiteY10" fmla="*/ 0 h 433365"/>
              <a:gd name="connsiteX11" fmla="*/ 4355491 w 11198150"/>
              <a:gd name="connsiteY11" fmla="*/ 0 h 433365"/>
              <a:gd name="connsiteX12" fmla="*/ 5056849 w 11198150"/>
              <a:gd name="connsiteY12" fmla="*/ 0 h 433365"/>
              <a:gd name="connsiteX13" fmla="*/ 5310281 w 11198150"/>
              <a:gd name="connsiteY13" fmla="*/ 0 h 433365"/>
              <a:gd name="connsiteX14" fmla="*/ 5675694 w 11198150"/>
              <a:gd name="connsiteY14" fmla="*/ 0 h 433365"/>
              <a:gd name="connsiteX15" fmla="*/ 6153089 w 11198150"/>
              <a:gd name="connsiteY15" fmla="*/ 0 h 433365"/>
              <a:gd name="connsiteX16" fmla="*/ 6742465 w 11198150"/>
              <a:gd name="connsiteY16" fmla="*/ 0 h 433365"/>
              <a:gd name="connsiteX17" fmla="*/ 6995897 w 11198150"/>
              <a:gd name="connsiteY17" fmla="*/ 0 h 433365"/>
              <a:gd name="connsiteX18" fmla="*/ 7809236 w 11198150"/>
              <a:gd name="connsiteY18" fmla="*/ 0 h 433365"/>
              <a:gd name="connsiteX19" fmla="*/ 8510594 w 11198150"/>
              <a:gd name="connsiteY19" fmla="*/ 0 h 433365"/>
              <a:gd name="connsiteX20" fmla="*/ 9099970 w 11198150"/>
              <a:gd name="connsiteY20" fmla="*/ 0 h 433365"/>
              <a:gd name="connsiteX21" fmla="*/ 9801328 w 11198150"/>
              <a:gd name="connsiteY21" fmla="*/ 0 h 433365"/>
              <a:gd name="connsiteX22" fmla="*/ 10502686 w 11198150"/>
              <a:gd name="connsiteY22" fmla="*/ 0 h 433365"/>
              <a:gd name="connsiteX23" fmla="*/ 11198150 w 11198150"/>
              <a:gd name="connsiteY23" fmla="*/ 0 h 433365"/>
              <a:gd name="connsiteX24" fmla="*/ 11198150 w 11198150"/>
              <a:gd name="connsiteY24" fmla="*/ 433365 h 433365"/>
              <a:gd name="connsiteX25" fmla="*/ 10720755 w 11198150"/>
              <a:gd name="connsiteY25" fmla="*/ 433365 h 433365"/>
              <a:gd name="connsiteX26" fmla="*/ 10355342 w 11198150"/>
              <a:gd name="connsiteY26" fmla="*/ 433365 h 433365"/>
              <a:gd name="connsiteX27" fmla="*/ 9653984 w 11198150"/>
              <a:gd name="connsiteY27" fmla="*/ 433365 h 433365"/>
              <a:gd name="connsiteX28" fmla="*/ 9288571 w 11198150"/>
              <a:gd name="connsiteY28" fmla="*/ 433365 h 433365"/>
              <a:gd name="connsiteX29" fmla="*/ 8587213 w 11198150"/>
              <a:gd name="connsiteY29" fmla="*/ 433365 h 433365"/>
              <a:gd name="connsiteX30" fmla="*/ 8221800 w 11198150"/>
              <a:gd name="connsiteY30" fmla="*/ 433365 h 433365"/>
              <a:gd name="connsiteX31" fmla="*/ 7856386 w 11198150"/>
              <a:gd name="connsiteY31" fmla="*/ 433365 h 433365"/>
              <a:gd name="connsiteX32" fmla="*/ 7490973 w 11198150"/>
              <a:gd name="connsiteY32" fmla="*/ 433365 h 433365"/>
              <a:gd name="connsiteX33" fmla="*/ 7237541 w 11198150"/>
              <a:gd name="connsiteY33" fmla="*/ 433365 h 433365"/>
              <a:gd name="connsiteX34" fmla="*/ 6984109 w 11198150"/>
              <a:gd name="connsiteY34" fmla="*/ 433365 h 433365"/>
              <a:gd name="connsiteX35" fmla="*/ 6394733 w 11198150"/>
              <a:gd name="connsiteY35" fmla="*/ 433365 h 433365"/>
              <a:gd name="connsiteX36" fmla="*/ 6029320 w 11198150"/>
              <a:gd name="connsiteY36" fmla="*/ 433365 h 433365"/>
              <a:gd name="connsiteX37" fmla="*/ 5439943 w 11198150"/>
              <a:gd name="connsiteY37" fmla="*/ 433365 h 433365"/>
              <a:gd name="connsiteX38" fmla="*/ 5186512 w 11198150"/>
              <a:gd name="connsiteY38" fmla="*/ 433365 h 433365"/>
              <a:gd name="connsiteX39" fmla="*/ 4709117 w 11198150"/>
              <a:gd name="connsiteY39" fmla="*/ 433365 h 433365"/>
              <a:gd name="connsiteX40" fmla="*/ 4007759 w 11198150"/>
              <a:gd name="connsiteY40" fmla="*/ 433365 h 433365"/>
              <a:gd name="connsiteX41" fmla="*/ 3194420 w 11198150"/>
              <a:gd name="connsiteY41" fmla="*/ 433365 h 433365"/>
              <a:gd name="connsiteX42" fmla="*/ 2717025 w 11198150"/>
              <a:gd name="connsiteY42" fmla="*/ 433365 h 433365"/>
              <a:gd name="connsiteX43" fmla="*/ 2015667 w 11198150"/>
              <a:gd name="connsiteY43" fmla="*/ 433365 h 433365"/>
              <a:gd name="connsiteX44" fmla="*/ 1426291 w 11198150"/>
              <a:gd name="connsiteY44" fmla="*/ 433365 h 433365"/>
              <a:gd name="connsiteX45" fmla="*/ 612951 w 11198150"/>
              <a:gd name="connsiteY45" fmla="*/ 433365 h 433365"/>
              <a:gd name="connsiteX46" fmla="*/ 0 w 11198150"/>
              <a:gd name="connsiteY46" fmla="*/ 433365 h 433365"/>
              <a:gd name="connsiteX47" fmla="*/ 0 w 11198150"/>
              <a:gd name="connsiteY47" fmla="*/ 0 h 43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198150" h="433365" extrusionOk="0">
                <a:moveTo>
                  <a:pt x="0" y="0"/>
                </a:moveTo>
                <a:cubicBezTo>
                  <a:pt x="58869" y="-7865"/>
                  <a:pt x="182838" y="8814"/>
                  <a:pt x="253432" y="0"/>
                </a:cubicBezTo>
                <a:cubicBezTo>
                  <a:pt x="324026" y="-8814"/>
                  <a:pt x="386334" y="794"/>
                  <a:pt x="506864" y="0"/>
                </a:cubicBezTo>
                <a:cubicBezTo>
                  <a:pt x="627394" y="-794"/>
                  <a:pt x="759628" y="15774"/>
                  <a:pt x="872277" y="0"/>
                </a:cubicBezTo>
                <a:cubicBezTo>
                  <a:pt x="984926" y="-15774"/>
                  <a:pt x="1069895" y="27529"/>
                  <a:pt x="1237690" y="0"/>
                </a:cubicBezTo>
                <a:cubicBezTo>
                  <a:pt x="1405485" y="-27529"/>
                  <a:pt x="1628826" y="22283"/>
                  <a:pt x="1827067" y="0"/>
                </a:cubicBezTo>
                <a:cubicBezTo>
                  <a:pt x="2025308" y="-22283"/>
                  <a:pt x="1965438" y="27027"/>
                  <a:pt x="2080498" y="0"/>
                </a:cubicBezTo>
                <a:cubicBezTo>
                  <a:pt x="2195558" y="-27027"/>
                  <a:pt x="2547020" y="22917"/>
                  <a:pt x="2781856" y="0"/>
                </a:cubicBezTo>
                <a:cubicBezTo>
                  <a:pt x="3016692" y="-22917"/>
                  <a:pt x="3045037" y="12957"/>
                  <a:pt x="3147270" y="0"/>
                </a:cubicBezTo>
                <a:cubicBezTo>
                  <a:pt x="3249503" y="-12957"/>
                  <a:pt x="3554656" y="3145"/>
                  <a:pt x="3736646" y="0"/>
                </a:cubicBezTo>
                <a:cubicBezTo>
                  <a:pt x="3918636" y="-3145"/>
                  <a:pt x="3937227" y="9662"/>
                  <a:pt x="4102059" y="0"/>
                </a:cubicBezTo>
                <a:cubicBezTo>
                  <a:pt x="4266891" y="-9662"/>
                  <a:pt x="4273491" y="26576"/>
                  <a:pt x="4355491" y="0"/>
                </a:cubicBezTo>
                <a:cubicBezTo>
                  <a:pt x="4437491" y="-26576"/>
                  <a:pt x="4882583" y="6423"/>
                  <a:pt x="5056849" y="0"/>
                </a:cubicBezTo>
                <a:cubicBezTo>
                  <a:pt x="5231115" y="-6423"/>
                  <a:pt x="5253424" y="4362"/>
                  <a:pt x="5310281" y="0"/>
                </a:cubicBezTo>
                <a:cubicBezTo>
                  <a:pt x="5367138" y="-4362"/>
                  <a:pt x="5548877" y="30218"/>
                  <a:pt x="5675694" y="0"/>
                </a:cubicBezTo>
                <a:cubicBezTo>
                  <a:pt x="5802511" y="-30218"/>
                  <a:pt x="5983078" y="7210"/>
                  <a:pt x="6153089" y="0"/>
                </a:cubicBezTo>
                <a:cubicBezTo>
                  <a:pt x="6323101" y="-7210"/>
                  <a:pt x="6539247" y="36243"/>
                  <a:pt x="6742465" y="0"/>
                </a:cubicBezTo>
                <a:cubicBezTo>
                  <a:pt x="6945683" y="-36243"/>
                  <a:pt x="6880596" y="17603"/>
                  <a:pt x="6995897" y="0"/>
                </a:cubicBezTo>
                <a:cubicBezTo>
                  <a:pt x="7111198" y="-17603"/>
                  <a:pt x="7491971" y="61738"/>
                  <a:pt x="7809236" y="0"/>
                </a:cubicBezTo>
                <a:cubicBezTo>
                  <a:pt x="8126501" y="-61738"/>
                  <a:pt x="8365648" y="2228"/>
                  <a:pt x="8510594" y="0"/>
                </a:cubicBezTo>
                <a:cubicBezTo>
                  <a:pt x="8655540" y="-2228"/>
                  <a:pt x="8836501" y="19385"/>
                  <a:pt x="9099970" y="0"/>
                </a:cubicBezTo>
                <a:cubicBezTo>
                  <a:pt x="9363439" y="-19385"/>
                  <a:pt x="9651064" y="78474"/>
                  <a:pt x="9801328" y="0"/>
                </a:cubicBezTo>
                <a:cubicBezTo>
                  <a:pt x="9951592" y="-78474"/>
                  <a:pt x="10267713" y="754"/>
                  <a:pt x="10502686" y="0"/>
                </a:cubicBezTo>
                <a:cubicBezTo>
                  <a:pt x="10737659" y="-754"/>
                  <a:pt x="11025937" y="47621"/>
                  <a:pt x="11198150" y="0"/>
                </a:cubicBezTo>
                <a:cubicBezTo>
                  <a:pt x="11203033" y="112663"/>
                  <a:pt x="11194125" y="291097"/>
                  <a:pt x="11198150" y="433365"/>
                </a:cubicBezTo>
                <a:cubicBezTo>
                  <a:pt x="11024139" y="439571"/>
                  <a:pt x="10857371" y="424439"/>
                  <a:pt x="10720755" y="433365"/>
                </a:cubicBezTo>
                <a:cubicBezTo>
                  <a:pt x="10584139" y="442291"/>
                  <a:pt x="10507438" y="420528"/>
                  <a:pt x="10355342" y="433365"/>
                </a:cubicBezTo>
                <a:cubicBezTo>
                  <a:pt x="10203246" y="446202"/>
                  <a:pt x="9795364" y="411596"/>
                  <a:pt x="9653984" y="433365"/>
                </a:cubicBezTo>
                <a:cubicBezTo>
                  <a:pt x="9512604" y="455134"/>
                  <a:pt x="9367421" y="394459"/>
                  <a:pt x="9288571" y="433365"/>
                </a:cubicBezTo>
                <a:cubicBezTo>
                  <a:pt x="9209721" y="472271"/>
                  <a:pt x="8856937" y="390813"/>
                  <a:pt x="8587213" y="433365"/>
                </a:cubicBezTo>
                <a:cubicBezTo>
                  <a:pt x="8317489" y="475917"/>
                  <a:pt x="8342973" y="394254"/>
                  <a:pt x="8221800" y="433365"/>
                </a:cubicBezTo>
                <a:cubicBezTo>
                  <a:pt x="8100627" y="472476"/>
                  <a:pt x="7995360" y="413250"/>
                  <a:pt x="7856386" y="433365"/>
                </a:cubicBezTo>
                <a:cubicBezTo>
                  <a:pt x="7717412" y="453480"/>
                  <a:pt x="7662868" y="430935"/>
                  <a:pt x="7490973" y="433365"/>
                </a:cubicBezTo>
                <a:cubicBezTo>
                  <a:pt x="7319078" y="435795"/>
                  <a:pt x="7351371" y="432755"/>
                  <a:pt x="7237541" y="433365"/>
                </a:cubicBezTo>
                <a:cubicBezTo>
                  <a:pt x="7123711" y="433975"/>
                  <a:pt x="7090330" y="413016"/>
                  <a:pt x="6984109" y="433365"/>
                </a:cubicBezTo>
                <a:cubicBezTo>
                  <a:pt x="6877888" y="453714"/>
                  <a:pt x="6665365" y="365390"/>
                  <a:pt x="6394733" y="433365"/>
                </a:cubicBezTo>
                <a:cubicBezTo>
                  <a:pt x="6124101" y="501340"/>
                  <a:pt x="6202003" y="392606"/>
                  <a:pt x="6029320" y="433365"/>
                </a:cubicBezTo>
                <a:cubicBezTo>
                  <a:pt x="5856637" y="474124"/>
                  <a:pt x="5633908" y="407353"/>
                  <a:pt x="5439943" y="433365"/>
                </a:cubicBezTo>
                <a:cubicBezTo>
                  <a:pt x="5245978" y="459377"/>
                  <a:pt x="5267212" y="416857"/>
                  <a:pt x="5186512" y="433365"/>
                </a:cubicBezTo>
                <a:cubicBezTo>
                  <a:pt x="5105812" y="449873"/>
                  <a:pt x="4831058" y="426348"/>
                  <a:pt x="4709117" y="433365"/>
                </a:cubicBezTo>
                <a:cubicBezTo>
                  <a:pt x="4587176" y="440382"/>
                  <a:pt x="4154841" y="431081"/>
                  <a:pt x="4007759" y="433365"/>
                </a:cubicBezTo>
                <a:cubicBezTo>
                  <a:pt x="3860677" y="435649"/>
                  <a:pt x="3419077" y="385627"/>
                  <a:pt x="3194420" y="433365"/>
                </a:cubicBezTo>
                <a:cubicBezTo>
                  <a:pt x="2969763" y="481103"/>
                  <a:pt x="2863474" y="404535"/>
                  <a:pt x="2717025" y="433365"/>
                </a:cubicBezTo>
                <a:cubicBezTo>
                  <a:pt x="2570576" y="462195"/>
                  <a:pt x="2179534" y="364519"/>
                  <a:pt x="2015667" y="433365"/>
                </a:cubicBezTo>
                <a:cubicBezTo>
                  <a:pt x="1851800" y="502211"/>
                  <a:pt x="1675359" y="386631"/>
                  <a:pt x="1426291" y="433365"/>
                </a:cubicBezTo>
                <a:cubicBezTo>
                  <a:pt x="1177223" y="480099"/>
                  <a:pt x="815994" y="363229"/>
                  <a:pt x="612951" y="433365"/>
                </a:cubicBezTo>
                <a:cubicBezTo>
                  <a:pt x="409908" y="503501"/>
                  <a:pt x="239388" y="361519"/>
                  <a:pt x="0" y="433365"/>
                </a:cubicBezTo>
                <a:cubicBezTo>
                  <a:pt x="-17769" y="225747"/>
                  <a:pt x="2494" y="11616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4024436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4E0B55-0EFD-43E8-8831-076EB1FD4D5A}"/>
              </a:ext>
            </a:extLst>
          </p:cNvPr>
          <p:cNvSpPr/>
          <p:nvPr/>
        </p:nvSpPr>
        <p:spPr>
          <a:xfrm>
            <a:off x="455755" y="5148694"/>
            <a:ext cx="11198150" cy="520038"/>
          </a:xfrm>
          <a:custGeom>
            <a:avLst/>
            <a:gdLst>
              <a:gd name="connsiteX0" fmla="*/ 0 w 11198150"/>
              <a:gd name="connsiteY0" fmla="*/ 0 h 520038"/>
              <a:gd name="connsiteX1" fmla="*/ 253432 w 11198150"/>
              <a:gd name="connsiteY1" fmla="*/ 0 h 520038"/>
              <a:gd name="connsiteX2" fmla="*/ 506864 w 11198150"/>
              <a:gd name="connsiteY2" fmla="*/ 0 h 520038"/>
              <a:gd name="connsiteX3" fmla="*/ 872277 w 11198150"/>
              <a:gd name="connsiteY3" fmla="*/ 0 h 520038"/>
              <a:gd name="connsiteX4" fmla="*/ 1237690 w 11198150"/>
              <a:gd name="connsiteY4" fmla="*/ 0 h 520038"/>
              <a:gd name="connsiteX5" fmla="*/ 1827067 w 11198150"/>
              <a:gd name="connsiteY5" fmla="*/ 0 h 520038"/>
              <a:gd name="connsiteX6" fmla="*/ 2080498 w 11198150"/>
              <a:gd name="connsiteY6" fmla="*/ 0 h 520038"/>
              <a:gd name="connsiteX7" fmla="*/ 2781856 w 11198150"/>
              <a:gd name="connsiteY7" fmla="*/ 0 h 520038"/>
              <a:gd name="connsiteX8" fmla="*/ 3147270 w 11198150"/>
              <a:gd name="connsiteY8" fmla="*/ 0 h 520038"/>
              <a:gd name="connsiteX9" fmla="*/ 3736646 w 11198150"/>
              <a:gd name="connsiteY9" fmla="*/ 0 h 520038"/>
              <a:gd name="connsiteX10" fmla="*/ 4102059 w 11198150"/>
              <a:gd name="connsiteY10" fmla="*/ 0 h 520038"/>
              <a:gd name="connsiteX11" fmla="*/ 4355491 w 11198150"/>
              <a:gd name="connsiteY11" fmla="*/ 0 h 520038"/>
              <a:gd name="connsiteX12" fmla="*/ 5056849 w 11198150"/>
              <a:gd name="connsiteY12" fmla="*/ 0 h 520038"/>
              <a:gd name="connsiteX13" fmla="*/ 5310281 w 11198150"/>
              <a:gd name="connsiteY13" fmla="*/ 0 h 520038"/>
              <a:gd name="connsiteX14" fmla="*/ 5675694 w 11198150"/>
              <a:gd name="connsiteY14" fmla="*/ 0 h 520038"/>
              <a:gd name="connsiteX15" fmla="*/ 6153089 w 11198150"/>
              <a:gd name="connsiteY15" fmla="*/ 0 h 520038"/>
              <a:gd name="connsiteX16" fmla="*/ 6742465 w 11198150"/>
              <a:gd name="connsiteY16" fmla="*/ 0 h 520038"/>
              <a:gd name="connsiteX17" fmla="*/ 6995897 w 11198150"/>
              <a:gd name="connsiteY17" fmla="*/ 0 h 520038"/>
              <a:gd name="connsiteX18" fmla="*/ 7809236 w 11198150"/>
              <a:gd name="connsiteY18" fmla="*/ 0 h 520038"/>
              <a:gd name="connsiteX19" fmla="*/ 8510594 w 11198150"/>
              <a:gd name="connsiteY19" fmla="*/ 0 h 520038"/>
              <a:gd name="connsiteX20" fmla="*/ 9099970 w 11198150"/>
              <a:gd name="connsiteY20" fmla="*/ 0 h 520038"/>
              <a:gd name="connsiteX21" fmla="*/ 9801328 w 11198150"/>
              <a:gd name="connsiteY21" fmla="*/ 0 h 520038"/>
              <a:gd name="connsiteX22" fmla="*/ 10502686 w 11198150"/>
              <a:gd name="connsiteY22" fmla="*/ 0 h 520038"/>
              <a:gd name="connsiteX23" fmla="*/ 11198150 w 11198150"/>
              <a:gd name="connsiteY23" fmla="*/ 0 h 520038"/>
              <a:gd name="connsiteX24" fmla="*/ 11198150 w 11198150"/>
              <a:gd name="connsiteY24" fmla="*/ 520038 h 520038"/>
              <a:gd name="connsiteX25" fmla="*/ 10720755 w 11198150"/>
              <a:gd name="connsiteY25" fmla="*/ 520038 h 520038"/>
              <a:gd name="connsiteX26" fmla="*/ 10355342 w 11198150"/>
              <a:gd name="connsiteY26" fmla="*/ 520038 h 520038"/>
              <a:gd name="connsiteX27" fmla="*/ 9653984 w 11198150"/>
              <a:gd name="connsiteY27" fmla="*/ 520038 h 520038"/>
              <a:gd name="connsiteX28" fmla="*/ 9288571 w 11198150"/>
              <a:gd name="connsiteY28" fmla="*/ 520038 h 520038"/>
              <a:gd name="connsiteX29" fmla="*/ 8587213 w 11198150"/>
              <a:gd name="connsiteY29" fmla="*/ 520038 h 520038"/>
              <a:gd name="connsiteX30" fmla="*/ 8221800 w 11198150"/>
              <a:gd name="connsiteY30" fmla="*/ 520038 h 520038"/>
              <a:gd name="connsiteX31" fmla="*/ 7856386 w 11198150"/>
              <a:gd name="connsiteY31" fmla="*/ 520038 h 520038"/>
              <a:gd name="connsiteX32" fmla="*/ 7490973 w 11198150"/>
              <a:gd name="connsiteY32" fmla="*/ 520038 h 520038"/>
              <a:gd name="connsiteX33" fmla="*/ 7237541 w 11198150"/>
              <a:gd name="connsiteY33" fmla="*/ 520038 h 520038"/>
              <a:gd name="connsiteX34" fmla="*/ 6984109 w 11198150"/>
              <a:gd name="connsiteY34" fmla="*/ 520038 h 520038"/>
              <a:gd name="connsiteX35" fmla="*/ 6394733 w 11198150"/>
              <a:gd name="connsiteY35" fmla="*/ 520038 h 520038"/>
              <a:gd name="connsiteX36" fmla="*/ 6029320 w 11198150"/>
              <a:gd name="connsiteY36" fmla="*/ 520038 h 520038"/>
              <a:gd name="connsiteX37" fmla="*/ 5439943 w 11198150"/>
              <a:gd name="connsiteY37" fmla="*/ 520038 h 520038"/>
              <a:gd name="connsiteX38" fmla="*/ 5186512 w 11198150"/>
              <a:gd name="connsiteY38" fmla="*/ 520038 h 520038"/>
              <a:gd name="connsiteX39" fmla="*/ 4709117 w 11198150"/>
              <a:gd name="connsiteY39" fmla="*/ 520038 h 520038"/>
              <a:gd name="connsiteX40" fmla="*/ 4007759 w 11198150"/>
              <a:gd name="connsiteY40" fmla="*/ 520038 h 520038"/>
              <a:gd name="connsiteX41" fmla="*/ 3194420 w 11198150"/>
              <a:gd name="connsiteY41" fmla="*/ 520038 h 520038"/>
              <a:gd name="connsiteX42" fmla="*/ 2717025 w 11198150"/>
              <a:gd name="connsiteY42" fmla="*/ 520038 h 520038"/>
              <a:gd name="connsiteX43" fmla="*/ 2015667 w 11198150"/>
              <a:gd name="connsiteY43" fmla="*/ 520038 h 520038"/>
              <a:gd name="connsiteX44" fmla="*/ 1426291 w 11198150"/>
              <a:gd name="connsiteY44" fmla="*/ 520038 h 520038"/>
              <a:gd name="connsiteX45" fmla="*/ 612951 w 11198150"/>
              <a:gd name="connsiteY45" fmla="*/ 520038 h 520038"/>
              <a:gd name="connsiteX46" fmla="*/ 0 w 11198150"/>
              <a:gd name="connsiteY46" fmla="*/ 520038 h 520038"/>
              <a:gd name="connsiteX47" fmla="*/ 0 w 11198150"/>
              <a:gd name="connsiteY47" fmla="*/ 0 h 52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198150" h="520038" extrusionOk="0">
                <a:moveTo>
                  <a:pt x="0" y="0"/>
                </a:moveTo>
                <a:cubicBezTo>
                  <a:pt x="58869" y="-7865"/>
                  <a:pt x="182838" y="8814"/>
                  <a:pt x="253432" y="0"/>
                </a:cubicBezTo>
                <a:cubicBezTo>
                  <a:pt x="324026" y="-8814"/>
                  <a:pt x="386334" y="794"/>
                  <a:pt x="506864" y="0"/>
                </a:cubicBezTo>
                <a:cubicBezTo>
                  <a:pt x="627394" y="-794"/>
                  <a:pt x="759628" y="15774"/>
                  <a:pt x="872277" y="0"/>
                </a:cubicBezTo>
                <a:cubicBezTo>
                  <a:pt x="984926" y="-15774"/>
                  <a:pt x="1069895" y="27529"/>
                  <a:pt x="1237690" y="0"/>
                </a:cubicBezTo>
                <a:cubicBezTo>
                  <a:pt x="1405485" y="-27529"/>
                  <a:pt x="1628826" y="22283"/>
                  <a:pt x="1827067" y="0"/>
                </a:cubicBezTo>
                <a:cubicBezTo>
                  <a:pt x="2025308" y="-22283"/>
                  <a:pt x="1965438" y="27027"/>
                  <a:pt x="2080498" y="0"/>
                </a:cubicBezTo>
                <a:cubicBezTo>
                  <a:pt x="2195558" y="-27027"/>
                  <a:pt x="2547020" y="22917"/>
                  <a:pt x="2781856" y="0"/>
                </a:cubicBezTo>
                <a:cubicBezTo>
                  <a:pt x="3016692" y="-22917"/>
                  <a:pt x="3045037" y="12957"/>
                  <a:pt x="3147270" y="0"/>
                </a:cubicBezTo>
                <a:cubicBezTo>
                  <a:pt x="3249503" y="-12957"/>
                  <a:pt x="3554656" y="3145"/>
                  <a:pt x="3736646" y="0"/>
                </a:cubicBezTo>
                <a:cubicBezTo>
                  <a:pt x="3918636" y="-3145"/>
                  <a:pt x="3937227" y="9662"/>
                  <a:pt x="4102059" y="0"/>
                </a:cubicBezTo>
                <a:cubicBezTo>
                  <a:pt x="4266891" y="-9662"/>
                  <a:pt x="4273491" y="26576"/>
                  <a:pt x="4355491" y="0"/>
                </a:cubicBezTo>
                <a:cubicBezTo>
                  <a:pt x="4437491" y="-26576"/>
                  <a:pt x="4882583" y="6423"/>
                  <a:pt x="5056849" y="0"/>
                </a:cubicBezTo>
                <a:cubicBezTo>
                  <a:pt x="5231115" y="-6423"/>
                  <a:pt x="5253424" y="4362"/>
                  <a:pt x="5310281" y="0"/>
                </a:cubicBezTo>
                <a:cubicBezTo>
                  <a:pt x="5367138" y="-4362"/>
                  <a:pt x="5548877" y="30218"/>
                  <a:pt x="5675694" y="0"/>
                </a:cubicBezTo>
                <a:cubicBezTo>
                  <a:pt x="5802511" y="-30218"/>
                  <a:pt x="5983078" y="7210"/>
                  <a:pt x="6153089" y="0"/>
                </a:cubicBezTo>
                <a:cubicBezTo>
                  <a:pt x="6323101" y="-7210"/>
                  <a:pt x="6539247" y="36243"/>
                  <a:pt x="6742465" y="0"/>
                </a:cubicBezTo>
                <a:cubicBezTo>
                  <a:pt x="6945683" y="-36243"/>
                  <a:pt x="6880596" y="17603"/>
                  <a:pt x="6995897" y="0"/>
                </a:cubicBezTo>
                <a:cubicBezTo>
                  <a:pt x="7111198" y="-17603"/>
                  <a:pt x="7491971" y="61738"/>
                  <a:pt x="7809236" y="0"/>
                </a:cubicBezTo>
                <a:cubicBezTo>
                  <a:pt x="8126501" y="-61738"/>
                  <a:pt x="8365648" y="2228"/>
                  <a:pt x="8510594" y="0"/>
                </a:cubicBezTo>
                <a:cubicBezTo>
                  <a:pt x="8655540" y="-2228"/>
                  <a:pt x="8836501" y="19385"/>
                  <a:pt x="9099970" y="0"/>
                </a:cubicBezTo>
                <a:cubicBezTo>
                  <a:pt x="9363439" y="-19385"/>
                  <a:pt x="9651064" y="78474"/>
                  <a:pt x="9801328" y="0"/>
                </a:cubicBezTo>
                <a:cubicBezTo>
                  <a:pt x="9951592" y="-78474"/>
                  <a:pt x="10267713" y="754"/>
                  <a:pt x="10502686" y="0"/>
                </a:cubicBezTo>
                <a:cubicBezTo>
                  <a:pt x="10737659" y="-754"/>
                  <a:pt x="11025937" y="47621"/>
                  <a:pt x="11198150" y="0"/>
                </a:cubicBezTo>
                <a:cubicBezTo>
                  <a:pt x="11213434" y="134262"/>
                  <a:pt x="11183724" y="362383"/>
                  <a:pt x="11198150" y="520038"/>
                </a:cubicBezTo>
                <a:cubicBezTo>
                  <a:pt x="11024139" y="526244"/>
                  <a:pt x="10857371" y="511112"/>
                  <a:pt x="10720755" y="520038"/>
                </a:cubicBezTo>
                <a:cubicBezTo>
                  <a:pt x="10584139" y="528964"/>
                  <a:pt x="10507438" y="507201"/>
                  <a:pt x="10355342" y="520038"/>
                </a:cubicBezTo>
                <a:cubicBezTo>
                  <a:pt x="10203246" y="532875"/>
                  <a:pt x="9795364" y="498269"/>
                  <a:pt x="9653984" y="520038"/>
                </a:cubicBezTo>
                <a:cubicBezTo>
                  <a:pt x="9512604" y="541807"/>
                  <a:pt x="9367421" y="481132"/>
                  <a:pt x="9288571" y="520038"/>
                </a:cubicBezTo>
                <a:cubicBezTo>
                  <a:pt x="9209721" y="558944"/>
                  <a:pt x="8856937" y="477486"/>
                  <a:pt x="8587213" y="520038"/>
                </a:cubicBezTo>
                <a:cubicBezTo>
                  <a:pt x="8317489" y="562590"/>
                  <a:pt x="8342973" y="480927"/>
                  <a:pt x="8221800" y="520038"/>
                </a:cubicBezTo>
                <a:cubicBezTo>
                  <a:pt x="8100627" y="559149"/>
                  <a:pt x="7995360" y="499923"/>
                  <a:pt x="7856386" y="520038"/>
                </a:cubicBezTo>
                <a:cubicBezTo>
                  <a:pt x="7717412" y="540153"/>
                  <a:pt x="7662868" y="517608"/>
                  <a:pt x="7490973" y="520038"/>
                </a:cubicBezTo>
                <a:cubicBezTo>
                  <a:pt x="7319078" y="522468"/>
                  <a:pt x="7351371" y="519428"/>
                  <a:pt x="7237541" y="520038"/>
                </a:cubicBezTo>
                <a:cubicBezTo>
                  <a:pt x="7123711" y="520648"/>
                  <a:pt x="7090330" y="499689"/>
                  <a:pt x="6984109" y="520038"/>
                </a:cubicBezTo>
                <a:cubicBezTo>
                  <a:pt x="6877888" y="540387"/>
                  <a:pt x="6665365" y="452063"/>
                  <a:pt x="6394733" y="520038"/>
                </a:cubicBezTo>
                <a:cubicBezTo>
                  <a:pt x="6124101" y="588013"/>
                  <a:pt x="6202003" y="479279"/>
                  <a:pt x="6029320" y="520038"/>
                </a:cubicBezTo>
                <a:cubicBezTo>
                  <a:pt x="5856637" y="560797"/>
                  <a:pt x="5633908" y="494026"/>
                  <a:pt x="5439943" y="520038"/>
                </a:cubicBezTo>
                <a:cubicBezTo>
                  <a:pt x="5245978" y="546050"/>
                  <a:pt x="5267212" y="503530"/>
                  <a:pt x="5186512" y="520038"/>
                </a:cubicBezTo>
                <a:cubicBezTo>
                  <a:pt x="5105812" y="536546"/>
                  <a:pt x="4831058" y="513021"/>
                  <a:pt x="4709117" y="520038"/>
                </a:cubicBezTo>
                <a:cubicBezTo>
                  <a:pt x="4587176" y="527055"/>
                  <a:pt x="4154841" y="517754"/>
                  <a:pt x="4007759" y="520038"/>
                </a:cubicBezTo>
                <a:cubicBezTo>
                  <a:pt x="3860677" y="522322"/>
                  <a:pt x="3419077" y="472300"/>
                  <a:pt x="3194420" y="520038"/>
                </a:cubicBezTo>
                <a:cubicBezTo>
                  <a:pt x="2969763" y="567776"/>
                  <a:pt x="2863474" y="491208"/>
                  <a:pt x="2717025" y="520038"/>
                </a:cubicBezTo>
                <a:cubicBezTo>
                  <a:pt x="2570576" y="548868"/>
                  <a:pt x="2179534" y="451192"/>
                  <a:pt x="2015667" y="520038"/>
                </a:cubicBezTo>
                <a:cubicBezTo>
                  <a:pt x="1851800" y="588884"/>
                  <a:pt x="1675359" y="473304"/>
                  <a:pt x="1426291" y="520038"/>
                </a:cubicBezTo>
                <a:cubicBezTo>
                  <a:pt x="1177223" y="566772"/>
                  <a:pt x="815994" y="449902"/>
                  <a:pt x="612951" y="520038"/>
                </a:cubicBezTo>
                <a:cubicBezTo>
                  <a:pt x="409908" y="590174"/>
                  <a:pt x="239388" y="448192"/>
                  <a:pt x="0" y="520038"/>
                </a:cubicBezTo>
                <a:cubicBezTo>
                  <a:pt x="-38570" y="315722"/>
                  <a:pt x="44097" y="18110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4024436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6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C52D-D5F2-4BB8-B515-F00F75B1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10" y="764373"/>
            <a:ext cx="11644604" cy="1293028"/>
          </a:xfrm>
        </p:spPr>
        <p:txBody>
          <a:bodyPr/>
          <a:lstStyle/>
          <a:p>
            <a:r>
              <a:rPr lang="en-US" dirty="0"/>
              <a:t>Actual price VS 300 epochs VS 3 Epochs</a:t>
            </a:r>
          </a:p>
        </p:txBody>
      </p:sp>
      <p:pic>
        <p:nvPicPr>
          <p:cNvPr id="5" name="Content Placeholder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E071FD25-300A-4A42-910C-A8A7F6BBB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84" y="2197361"/>
            <a:ext cx="3302033" cy="3149080"/>
          </a:xfrm>
        </p:spPr>
      </p:pic>
      <p:pic>
        <p:nvPicPr>
          <p:cNvPr id="7" name="Picture 6" descr="A black sign with white text&#10;&#10;Description automatically generated">
            <a:extLst>
              <a:ext uri="{FF2B5EF4-FFF2-40B4-BE49-F238E27FC236}">
                <a16:creationId xmlns:a16="http://schemas.microsoft.com/office/drawing/2014/main" id="{98859B30-F4C1-4FB8-83C0-D3A27838A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1" y="2197361"/>
            <a:ext cx="3133350" cy="3107093"/>
          </a:xfrm>
          <a:prstGeom prst="rect">
            <a:avLst/>
          </a:prstGeom>
        </p:spPr>
      </p:pic>
      <p:pic>
        <p:nvPicPr>
          <p:cNvPr id="9" name="Picture 8" descr="A white sign with black text&#10;&#10;Description automatically generated">
            <a:extLst>
              <a:ext uri="{FF2B5EF4-FFF2-40B4-BE49-F238E27FC236}">
                <a16:creationId xmlns:a16="http://schemas.microsoft.com/office/drawing/2014/main" id="{70F451E8-D87A-42FC-9720-2D29E3195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63" y="2197361"/>
            <a:ext cx="3601904" cy="31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5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3131-9D70-4AFF-82F7-89A67A81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6" y="764373"/>
            <a:ext cx="11380524" cy="1293028"/>
          </a:xfrm>
        </p:spPr>
        <p:txBody>
          <a:bodyPr/>
          <a:lstStyle/>
          <a:p>
            <a:r>
              <a:rPr lang="en-US" dirty="0"/>
              <a:t>Actual price VS 300 epochs VS 3 Epochs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53351-D14E-4C53-9CA1-A970111B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6" y="2733906"/>
            <a:ext cx="3863675" cy="2636748"/>
          </a:xfr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4539B0AC-C2DA-4D83-856E-C1CF80FBE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37" y="2733906"/>
            <a:ext cx="3928450" cy="2667231"/>
          </a:xfrm>
          <a:prstGeom prst="rect">
            <a:avLst/>
          </a:prstGeom>
        </p:spPr>
      </p:pic>
      <p:pic>
        <p:nvPicPr>
          <p:cNvPr id="9" name="Picture 8" descr="A picture containing screenshot, monitor, clock&#10;&#10;Description automatically generated">
            <a:extLst>
              <a:ext uri="{FF2B5EF4-FFF2-40B4-BE49-F238E27FC236}">
                <a16:creationId xmlns:a16="http://schemas.microsoft.com/office/drawing/2014/main" id="{5AA642B3-C0AC-46F6-98C0-B69E003A4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374" y="2737716"/>
            <a:ext cx="4038950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2717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B146-88BB-4AE7-8D82-86AB2802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2179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27236-96E6-42B5-ABA7-71CBC905C700}"/>
              </a:ext>
            </a:extLst>
          </p:cNvPr>
          <p:cNvSpPr txBox="1"/>
          <p:nvPr/>
        </p:nvSpPr>
        <p:spPr>
          <a:xfrm>
            <a:off x="723900" y="1811125"/>
            <a:ext cx="104489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Neural Network:  Predicting Stock Prices with Fundamental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Conclusions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66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20D7-8874-41A0-A3C0-4310C5B5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cost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0BDA-102B-4265-9504-E4FE5816F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P@0 = 100</a:t>
            </a:r>
          </a:p>
          <a:p>
            <a:pPr marL="0" indent="0">
              <a:buNone/>
            </a:pPr>
            <a:r>
              <a:rPr lang="en-US" dirty="0"/>
              <a:t>Pf@1=105             decision to Buy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Scenario 1</a:t>
            </a:r>
          </a:p>
          <a:p>
            <a:pPr marL="0" indent="0">
              <a:buNone/>
            </a:pPr>
            <a:r>
              <a:rPr lang="en-US" dirty="0"/>
              <a:t>Pact@1=115. Error is |115-105|=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, profit is 115-100=</a:t>
            </a:r>
            <a:r>
              <a:rPr lang="en-US" dirty="0">
                <a:solidFill>
                  <a:srgbClr val="FF0000"/>
                </a:solidFill>
              </a:rPr>
              <a:t>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Scenario 2</a:t>
            </a:r>
          </a:p>
          <a:p>
            <a:pPr marL="0" indent="0">
              <a:buNone/>
            </a:pPr>
            <a:r>
              <a:rPr lang="en-US" dirty="0"/>
              <a:t>Pact@1=98. Error is |98-105|=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, profit is 98-100=</a:t>
            </a:r>
            <a:r>
              <a:rPr lang="en-US" dirty="0">
                <a:solidFill>
                  <a:srgbClr val="FF0000"/>
                </a:solidFill>
              </a:rPr>
              <a:t>(-2)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Conclusion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lower price forecast error does not imply higher return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54C4156-922E-4B79-AE54-08D2159FE4B4}"/>
              </a:ext>
            </a:extLst>
          </p:cNvPr>
          <p:cNvSpPr/>
          <p:nvPr/>
        </p:nvSpPr>
        <p:spPr>
          <a:xfrm>
            <a:off x="2262166" y="2652193"/>
            <a:ext cx="693383" cy="221017"/>
          </a:xfrm>
          <a:prstGeom prst="rightArrow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040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0F52-03D3-4824-8C66-BFB564B6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buy/sell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12C2-CCA1-46FD-95A3-C30D482ED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11318409" cy="4353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0              Sell</a:t>
            </a:r>
          </a:p>
          <a:p>
            <a:pPr marL="0" indent="0">
              <a:buNone/>
            </a:pPr>
            <a:r>
              <a:rPr lang="en-US" dirty="0"/>
              <a:t>1              Buy</a:t>
            </a:r>
          </a:p>
          <a:p>
            <a:pPr marL="0" indent="0">
              <a:buNone/>
            </a:pPr>
            <a:r>
              <a:rPr lang="en-US" dirty="0"/>
              <a:t>Goal : Accuracy maximization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Scenario 1</a:t>
            </a:r>
          </a:p>
          <a:p>
            <a:pPr marL="0" indent="0">
              <a:buNone/>
            </a:pPr>
            <a:r>
              <a:rPr lang="en-US" dirty="0"/>
              <a:t>Equal profit 1 from each prediction. 9 o f10 correct. Accuracy </a:t>
            </a:r>
            <a:r>
              <a:rPr lang="en-US" sz="2400" dirty="0">
                <a:solidFill>
                  <a:srgbClr val="FF0000"/>
                </a:solidFill>
              </a:rPr>
              <a:t>90%</a:t>
            </a:r>
            <a:r>
              <a:rPr lang="en-US" dirty="0"/>
              <a:t>. Profit from 9 correct 9*2=18, loss from 1 incorrect (-1)*1=(-1). Total </a:t>
            </a:r>
            <a:r>
              <a:rPr lang="en-US" sz="2400" dirty="0">
                <a:solidFill>
                  <a:srgbClr val="FF0000"/>
                </a:solidFill>
              </a:rPr>
              <a:t>18+(-1)=17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Scenario 2</a:t>
            </a:r>
          </a:p>
          <a:p>
            <a:pPr marL="0" indent="0">
              <a:buNone/>
            </a:pPr>
            <a:r>
              <a:rPr lang="en-US" dirty="0"/>
              <a:t>Real life, unequal profit from each prediction. 9 o f10 correct. Accuracy </a:t>
            </a:r>
            <a:r>
              <a:rPr lang="en-US" sz="2400" dirty="0">
                <a:solidFill>
                  <a:srgbClr val="FF0000"/>
                </a:solidFill>
              </a:rPr>
              <a:t>90%</a:t>
            </a:r>
            <a:r>
              <a:rPr lang="en-US" dirty="0"/>
              <a:t>. Profit from 9 correct 9*2=18, loss from 1 incorrect (-1)*20=(-20). Total </a:t>
            </a:r>
            <a:r>
              <a:rPr lang="en-US" sz="2400" dirty="0">
                <a:solidFill>
                  <a:srgbClr val="FF0000"/>
                </a:solidFill>
              </a:rPr>
              <a:t>18+(-20)=(-2) 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Conclusion:</a:t>
            </a:r>
            <a:r>
              <a:rPr lang="en-US" dirty="0"/>
              <a:t> higher forecast accuracy does not imply higher return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F843808-CB6A-42CF-A745-1043CF9C544A}"/>
              </a:ext>
            </a:extLst>
          </p:cNvPr>
          <p:cNvSpPr/>
          <p:nvPr/>
        </p:nvSpPr>
        <p:spPr>
          <a:xfrm>
            <a:off x="1074745" y="2296835"/>
            <a:ext cx="832061" cy="17767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5AF5074-1F7A-42DB-9BDC-3D9BDE435760}"/>
              </a:ext>
            </a:extLst>
          </p:cNvPr>
          <p:cNvSpPr/>
          <p:nvPr/>
        </p:nvSpPr>
        <p:spPr>
          <a:xfrm>
            <a:off x="1074744" y="2730923"/>
            <a:ext cx="832061" cy="177679"/>
          </a:xfrm>
          <a:prstGeom prst="rightArrow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97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DBC92C49-F514-47EB-B377-218D712A91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6221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42F7B8-99DD-4F9A-84D9-89AD439D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2D5BB-F912-4A48-AEB6-828FE5828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932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NN fundamental stock price forecast requires recursive effect </a:t>
            </a:r>
          </a:p>
          <a:p>
            <a:pPr>
              <a:lnSpc>
                <a:spcPct val="150000"/>
              </a:lnSpc>
            </a:pPr>
            <a:r>
              <a:rPr lang="en-US" dirty="0"/>
              <a:t>Macro trend in the market has significant impact on the 1-year forecast</a:t>
            </a:r>
          </a:p>
          <a:p>
            <a:pPr>
              <a:lnSpc>
                <a:spcPct val="150000"/>
              </a:lnSpc>
            </a:pPr>
            <a:r>
              <a:rPr lang="en-US" dirty="0"/>
              <a:t>Stock to buy is easier to predict than to sell because of market inefficiency</a:t>
            </a:r>
          </a:p>
          <a:p>
            <a:pPr>
              <a:lnSpc>
                <a:spcPct val="150000"/>
              </a:lnSpc>
            </a:pPr>
            <a:r>
              <a:rPr lang="en-US" dirty="0"/>
              <a:t>Long/short portfolio return does not depend on the binary accuracy buy/sell</a:t>
            </a:r>
          </a:p>
          <a:p>
            <a:pPr>
              <a:lnSpc>
                <a:spcPct val="150000"/>
              </a:lnSpc>
            </a:pPr>
            <a:r>
              <a:rPr lang="en-US" dirty="0"/>
              <a:t>Magnitude of mispricing of incorrectly forecasted buy/sell stock is a key factor for portfolio return maximization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Customized cost function can potentially increase portfolio return</a:t>
            </a:r>
          </a:p>
        </p:txBody>
      </p:sp>
    </p:spTree>
    <p:extLst>
      <p:ext uri="{BB962C8B-B14F-4D97-AF65-F5344CB8AC3E}">
        <p14:creationId xmlns:p14="http://schemas.microsoft.com/office/powerpoint/2010/main" val="9620823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B146-88BB-4AE7-8D82-86AB2802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0556"/>
            <a:ext cx="11029616" cy="55768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Acquisition:  </a:t>
            </a:r>
            <a:r>
              <a:rPr lang="en-US" b="1" i="1" dirty="0"/>
              <a:t>SimFin.com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2A7D1-6C4E-4CCB-9D42-60AA45AD1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9"/>
          <a:stretch/>
        </p:blipFill>
        <p:spPr>
          <a:xfrm>
            <a:off x="1036320" y="1351280"/>
            <a:ext cx="9245600" cy="49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B146-88BB-4AE7-8D82-86AB2802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2179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Acquisition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27236-96E6-42B5-ABA7-71CBC905C700}"/>
              </a:ext>
            </a:extLst>
          </p:cNvPr>
          <p:cNvSpPr txBox="1"/>
          <p:nvPr/>
        </p:nvSpPr>
        <p:spPr>
          <a:xfrm>
            <a:off x="733425" y="1524000"/>
            <a:ext cx="1044892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Downloaded financial data for nearly 1,600 US publicly traded stocks (excluded financial stocks)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 Data Sets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Income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Balance Sheet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Cash Flow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Stock prices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Industry and Sector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Five to ten years of data per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7980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accent1">
                <a:lumMod val="5000"/>
              </a:schemeClr>
            </a:gs>
            <a:gs pos="100000">
              <a:srgbClr val="E8656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B146-88BB-4AE7-8D82-86AB2802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0556"/>
            <a:ext cx="11029616" cy="557684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stocks by sector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DFD4C-DE2A-4B81-B7EF-05618838C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860" y="1353819"/>
            <a:ext cx="5945188" cy="546355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3026181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accent1">
                <a:lumMod val="5000"/>
              </a:schemeClr>
            </a:gs>
            <a:gs pos="100000">
              <a:srgbClr val="E8656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800F-F579-4B32-AEB8-C726629E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239" y="617315"/>
            <a:ext cx="11029616" cy="537364"/>
          </a:xfrm>
        </p:spPr>
        <p:txBody>
          <a:bodyPr>
            <a:normAutofit fontScale="90000"/>
          </a:bodyPr>
          <a:lstStyle/>
          <a:p>
            <a:r>
              <a:rPr lang="en-US" dirty="0"/>
              <a:t>Market Capitalization of Individual stocks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B934AE-31AD-4FE1-8ACF-33E114973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2400" y="1376297"/>
            <a:ext cx="6807200" cy="463578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57186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accent1">
                <a:lumMod val="5000"/>
              </a:schemeClr>
            </a:gs>
            <a:gs pos="100000">
              <a:srgbClr val="E8656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B146-88BB-4AE7-8D82-86AB2802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37326"/>
            <a:ext cx="11029616" cy="557684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Sector market capitalization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E2E90-EA79-4810-B0FF-4A72D175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89" y="1195010"/>
            <a:ext cx="5769260" cy="557343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42114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accent1">
                <a:lumMod val="5000"/>
              </a:schemeClr>
            </a:gs>
            <a:gs pos="100000">
              <a:srgbClr val="E8656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B146-88BB-4AE7-8D82-86AB2802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0556"/>
            <a:ext cx="11029616" cy="557684"/>
          </a:xfrm>
        </p:spPr>
        <p:txBody>
          <a:bodyPr>
            <a:normAutofit fontScale="90000"/>
          </a:bodyPr>
          <a:lstStyle/>
          <a:p>
            <a:r>
              <a:rPr lang="en-US" dirty="0"/>
              <a:t>Median ROE by Sector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4B23A-0649-4F59-8596-B830B68F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19" y="1220427"/>
            <a:ext cx="5710873" cy="511863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439353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accent1">
                <a:lumMod val="5000"/>
              </a:schemeClr>
            </a:gs>
            <a:gs pos="100000">
              <a:srgbClr val="E8656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B146-88BB-4AE7-8D82-86AB2802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0556"/>
            <a:ext cx="11029616" cy="557684"/>
          </a:xfrm>
        </p:spPr>
        <p:txBody>
          <a:bodyPr>
            <a:normAutofit fontScale="90000"/>
          </a:bodyPr>
          <a:lstStyle/>
          <a:p>
            <a:r>
              <a:rPr lang="en-US" dirty="0"/>
              <a:t>Median growth by Sector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8C8A6-165A-4220-A6A9-6D2AEA8D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70" y="1521122"/>
            <a:ext cx="5116831" cy="4666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418AD7-6D57-49EA-8AB4-8C8B96A3A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34" y="1473452"/>
            <a:ext cx="5232538" cy="466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961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Override1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2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3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495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Bahnschrift Light</vt:lpstr>
      <vt:lpstr>Century Gothic</vt:lpstr>
      <vt:lpstr>Vapor Trail</vt:lpstr>
      <vt:lpstr>Stock Price Prediction based on Fundamental data BY The Machine</vt:lpstr>
      <vt:lpstr>overview</vt:lpstr>
      <vt:lpstr>Data Acquisition:  SimFin.com</vt:lpstr>
      <vt:lpstr>Data Acquisition</vt:lpstr>
      <vt:lpstr>Number of stocks by sector</vt:lpstr>
      <vt:lpstr>Market Capitalization of Individual stocks</vt:lpstr>
      <vt:lpstr>Total Sector market capitalization</vt:lpstr>
      <vt:lpstr>Median ROE by Sector</vt:lpstr>
      <vt:lpstr>Median growth by Sector</vt:lpstr>
      <vt:lpstr>Stock Buybacks</vt:lpstr>
      <vt:lpstr>Median P/E Ratio by Sector</vt:lpstr>
      <vt:lpstr>K-Means Clustering</vt:lpstr>
      <vt:lpstr>The Model </vt:lpstr>
      <vt:lpstr> Network Description</vt:lpstr>
      <vt:lpstr>Train 1-Y forward Price</vt:lpstr>
      <vt:lpstr>Train and validation error </vt:lpstr>
      <vt:lpstr>300 epochs VS 3 Epochs</vt:lpstr>
      <vt:lpstr>Actual price VS 300 epochs VS 3 Epochs</vt:lpstr>
      <vt:lpstr>Actual price VS 300 epochs VS 3 Epochs</vt:lpstr>
      <vt:lpstr>Example of cost function </vt:lpstr>
      <vt:lpstr>Binary classification buy/sell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based on Fundamental data BY The Machine</dc:title>
  <dc:creator>Ihor Finance</dc:creator>
  <cp:lastModifiedBy>Ihor Finance</cp:lastModifiedBy>
  <cp:revision>1</cp:revision>
  <dcterms:created xsi:type="dcterms:W3CDTF">2019-12-12T07:40:49Z</dcterms:created>
  <dcterms:modified xsi:type="dcterms:W3CDTF">2019-12-12T08:54:51Z</dcterms:modified>
</cp:coreProperties>
</file>