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65" r:id="rId9"/>
    <p:sldId id="266" r:id="rId10"/>
    <p:sldId id="277" r:id="rId11"/>
    <p:sldId id="268" r:id="rId12"/>
    <p:sldId id="278" r:id="rId13"/>
    <p:sldId id="269" r:id="rId14"/>
    <p:sldId id="271" r:id="rId15"/>
    <p:sldId id="270"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13A8A-9891-4351-92D4-828952C783D3}" v="226" dt="2019-10-17T02:42:30.644"/>
    <p1510:client id="{F873EB8D-82E5-4411-96EE-D15648BFDE8C}" v="61" dt="2019-10-17T23:44:59.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3" d="100"/>
          <a:sy n="83" d="100"/>
        </p:scale>
        <p:origin x="677"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Finance" userId="1a4a9719ad7ae0b2" providerId="LiveId" clId="{F873EB8D-82E5-4411-96EE-D15648BFDE8C}"/>
    <pc:docChg chg="undo custSel addSld delSld modSld modMainMaster">
      <pc:chgData name="Ihor Finance" userId="1a4a9719ad7ae0b2" providerId="LiveId" clId="{F873EB8D-82E5-4411-96EE-D15648BFDE8C}" dt="2019-10-17T23:44:59.940" v="165"/>
      <pc:docMkLst>
        <pc:docMk/>
      </pc:docMkLst>
      <pc:sldChg chg="modTransition">
        <pc:chgData name="Ihor Finance" userId="1a4a9719ad7ae0b2" providerId="LiveId" clId="{F873EB8D-82E5-4411-96EE-D15648BFDE8C}" dt="2019-10-17T23:44:59.940" v="165"/>
        <pc:sldMkLst>
          <pc:docMk/>
          <pc:sldMk cId="1582224518" sldId="256"/>
        </pc:sldMkLst>
      </pc:sldChg>
      <pc:sldChg chg="modSp modTransition">
        <pc:chgData name="Ihor Finance" userId="1a4a9719ad7ae0b2" providerId="LiveId" clId="{F873EB8D-82E5-4411-96EE-D15648BFDE8C}" dt="2019-10-17T23:44:59.940" v="165"/>
        <pc:sldMkLst>
          <pc:docMk/>
          <pc:sldMk cId="3442350979" sldId="257"/>
        </pc:sldMkLst>
        <pc:spChg chg="mod">
          <ac:chgData name="Ihor Finance" userId="1a4a9719ad7ae0b2" providerId="LiveId" clId="{F873EB8D-82E5-4411-96EE-D15648BFDE8C}" dt="2019-10-17T23:32:45.845" v="106" actId="20577"/>
          <ac:spMkLst>
            <pc:docMk/>
            <pc:sldMk cId="3442350979" sldId="257"/>
            <ac:spMk id="2" creationId="{DD162313-7686-4EA3-8C32-B3BB21DBE9E2}"/>
          </ac:spMkLst>
        </pc:spChg>
      </pc:sldChg>
      <pc:sldChg chg="modTransition">
        <pc:chgData name="Ihor Finance" userId="1a4a9719ad7ae0b2" providerId="LiveId" clId="{F873EB8D-82E5-4411-96EE-D15648BFDE8C}" dt="2019-10-17T23:44:59.940" v="165"/>
        <pc:sldMkLst>
          <pc:docMk/>
          <pc:sldMk cId="1550362525" sldId="260"/>
        </pc:sldMkLst>
      </pc:sldChg>
      <pc:sldChg chg="modTransition">
        <pc:chgData name="Ihor Finance" userId="1a4a9719ad7ae0b2" providerId="LiveId" clId="{F873EB8D-82E5-4411-96EE-D15648BFDE8C}" dt="2019-10-17T23:44:59.940" v="165"/>
        <pc:sldMkLst>
          <pc:docMk/>
          <pc:sldMk cId="2582262064" sldId="261"/>
        </pc:sldMkLst>
      </pc:sldChg>
      <pc:sldChg chg="modTransition">
        <pc:chgData name="Ihor Finance" userId="1a4a9719ad7ae0b2" providerId="LiveId" clId="{F873EB8D-82E5-4411-96EE-D15648BFDE8C}" dt="2019-10-17T23:44:59.940" v="165"/>
        <pc:sldMkLst>
          <pc:docMk/>
          <pc:sldMk cId="1314721537" sldId="262"/>
        </pc:sldMkLst>
      </pc:sldChg>
      <pc:sldChg chg="modTransition">
        <pc:chgData name="Ihor Finance" userId="1a4a9719ad7ae0b2" providerId="LiveId" clId="{F873EB8D-82E5-4411-96EE-D15648BFDE8C}" dt="2019-10-17T23:44:59.940" v="165"/>
        <pc:sldMkLst>
          <pc:docMk/>
          <pc:sldMk cId="2897563238" sldId="263"/>
        </pc:sldMkLst>
      </pc:sldChg>
      <pc:sldChg chg="modSp modTransition">
        <pc:chgData name="Ihor Finance" userId="1a4a9719ad7ae0b2" providerId="LiveId" clId="{F873EB8D-82E5-4411-96EE-D15648BFDE8C}" dt="2019-10-17T23:44:59.940" v="165"/>
        <pc:sldMkLst>
          <pc:docMk/>
          <pc:sldMk cId="438298501" sldId="264"/>
        </pc:sldMkLst>
        <pc:spChg chg="mod">
          <ac:chgData name="Ihor Finance" userId="1a4a9719ad7ae0b2" providerId="LiveId" clId="{F873EB8D-82E5-4411-96EE-D15648BFDE8C}" dt="2019-10-17T23:33:32.522" v="108" actId="207"/>
          <ac:spMkLst>
            <pc:docMk/>
            <pc:sldMk cId="438298501" sldId="264"/>
            <ac:spMk id="2" creationId="{DD162313-7686-4EA3-8C32-B3BB21DBE9E2}"/>
          </ac:spMkLst>
        </pc:spChg>
      </pc:sldChg>
      <pc:sldChg chg="addSp delSp modSp modTransition">
        <pc:chgData name="Ihor Finance" userId="1a4a9719ad7ae0b2" providerId="LiveId" clId="{F873EB8D-82E5-4411-96EE-D15648BFDE8C}" dt="2019-10-17T23:44:59.940" v="165"/>
        <pc:sldMkLst>
          <pc:docMk/>
          <pc:sldMk cId="3508037536" sldId="265"/>
        </pc:sldMkLst>
        <pc:spChg chg="mod">
          <ac:chgData name="Ihor Finance" userId="1a4a9719ad7ae0b2" providerId="LiveId" clId="{F873EB8D-82E5-4411-96EE-D15648BFDE8C}" dt="2019-10-17T23:33:40.369" v="109" actId="207"/>
          <ac:spMkLst>
            <pc:docMk/>
            <pc:sldMk cId="3508037536" sldId="265"/>
            <ac:spMk id="2" creationId="{DD162313-7686-4EA3-8C32-B3BB21DBE9E2}"/>
          </ac:spMkLst>
        </pc:spChg>
        <pc:spChg chg="add mod">
          <ac:chgData name="Ihor Finance" userId="1a4a9719ad7ae0b2" providerId="LiveId" clId="{F873EB8D-82E5-4411-96EE-D15648BFDE8C}" dt="2019-10-17T23:36:52.253" v="125" actId="208"/>
          <ac:spMkLst>
            <pc:docMk/>
            <pc:sldMk cId="3508037536" sldId="265"/>
            <ac:spMk id="3" creationId="{C695C869-8D24-48C9-8336-5CED7D991F74}"/>
          </ac:spMkLst>
        </pc:spChg>
        <pc:spChg chg="add mod">
          <ac:chgData name="Ihor Finance" userId="1a4a9719ad7ae0b2" providerId="LiveId" clId="{F873EB8D-82E5-4411-96EE-D15648BFDE8C}" dt="2019-10-17T23:37:52.878" v="127" actId="208"/>
          <ac:spMkLst>
            <pc:docMk/>
            <pc:sldMk cId="3508037536" sldId="265"/>
            <ac:spMk id="4" creationId="{38B3D25C-0646-462D-B456-ADA843832867}"/>
          </ac:spMkLst>
        </pc:spChg>
        <pc:spChg chg="add mod">
          <ac:chgData name="Ihor Finance" userId="1a4a9719ad7ae0b2" providerId="LiveId" clId="{F873EB8D-82E5-4411-96EE-D15648BFDE8C}" dt="2019-10-17T23:38:11.013" v="128" actId="208"/>
          <ac:spMkLst>
            <pc:docMk/>
            <pc:sldMk cId="3508037536" sldId="265"/>
            <ac:spMk id="5" creationId="{7BBA766C-EA39-4A3D-8A2E-BAE900BB9080}"/>
          </ac:spMkLst>
        </pc:spChg>
        <pc:spChg chg="add mod">
          <ac:chgData name="Ihor Finance" userId="1a4a9719ad7ae0b2" providerId="LiveId" clId="{F873EB8D-82E5-4411-96EE-D15648BFDE8C}" dt="2019-10-17T23:39:51.818" v="135" actId="207"/>
          <ac:spMkLst>
            <pc:docMk/>
            <pc:sldMk cId="3508037536" sldId="265"/>
            <ac:spMk id="11" creationId="{14A9A248-1966-4579-815D-831A7EA8FDD3}"/>
          </ac:spMkLst>
        </pc:spChg>
        <pc:spChg chg="add mod">
          <ac:chgData name="Ihor Finance" userId="1a4a9719ad7ae0b2" providerId="LiveId" clId="{F873EB8D-82E5-4411-96EE-D15648BFDE8C}" dt="2019-10-17T23:43:01.628" v="149" actId="14838"/>
          <ac:spMkLst>
            <pc:docMk/>
            <pc:sldMk cId="3508037536" sldId="265"/>
            <ac:spMk id="15" creationId="{06879769-F95E-4D40-B457-9EE73587C561}"/>
          </ac:spMkLst>
        </pc:spChg>
        <pc:spChg chg="add mod">
          <ac:chgData name="Ihor Finance" userId="1a4a9719ad7ae0b2" providerId="LiveId" clId="{F873EB8D-82E5-4411-96EE-D15648BFDE8C}" dt="2019-10-17T23:43:36.395" v="150" actId="1076"/>
          <ac:spMkLst>
            <pc:docMk/>
            <pc:sldMk cId="3508037536" sldId="265"/>
            <ac:spMk id="16" creationId="{64ED818D-D1F1-4063-8777-28FF959B7910}"/>
          </ac:spMkLst>
        </pc:spChg>
        <pc:picChg chg="mod">
          <ac:chgData name="Ihor Finance" userId="1a4a9719ad7ae0b2" providerId="LiveId" clId="{F873EB8D-82E5-4411-96EE-D15648BFDE8C}" dt="2019-10-17T23:37:13.222" v="126" actId="14861"/>
          <ac:picMkLst>
            <pc:docMk/>
            <pc:sldMk cId="3508037536" sldId="265"/>
            <ac:picMk id="10" creationId="{07A83599-53B0-49AC-AC86-D933FE2EB4C4}"/>
          </ac:picMkLst>
        </pc:picChg>
        <pc:cxnChg chg="add del mod">
          <ac:chgData name="Ihor Finance" userId="1a4a9719ad7ae0b2" providerId="LiveId" clId="{F873EB8D-82E5-4411-96EE-D15648BFDE8C}" dt="2019-10-17T23:38:47.714" v="130" actId="11529"/>
          <ac:cxnSpMkLst>
            <pc:docMk/>
            <pc:sldMk cId="3508037536" sldId="265"/>
            <ac:cxnSpMk id="8" creationId="{D7DBAA25-9760-4B36-B690-4FB563D019C1}"/>
          </ac:cxnSpMkLst>
        </pc:cxnChg>
      </pc:sldChg>
      <pc:sldChg chg="modTransition">
        <pc:chgData name="Ihor Finance" userId="1a4a9719ad7ae0b2" providerId="LiveId" clId="{F873EB8D-82E5-4411-96EE-D15648BFDE8C}" dt="2019-10-17T23:44:59.940" v="165"/>
        <pc:sldMkLst>
          <pc:docMk/>
          <pc:sldMk cId="3267301103" sldId="266"/>
        </pc:sldMkLst>
      </pc:sldChg>
      <pc:sldChg chg="modSp modTransition">
        <pc:chgData name="Ihor Finance" userId="1a4a9719ad7ae0b2" providerId="LiveId" clId="{F873EB8D-82E5-4411-96EE-D15648BFDE8C}" dt="2019-10-17T23:44:59.940" v="165"/>
        <pc:sldMkLst>
          <pc:docMk/>
          <pc:sldMk cId="1735607522" sldId="268"/>
        </pc:sldMkLst>
        <pc:spChg chg="mod">
          <ac:chgData name="Ihor Finance" userId="1a4a9719ad7ae0b2" providerId="LiveId" clId="{F873EB8D-82E5-4411-96EE-D15648BFDE8C}" dt="2019-10-17T23:33:51.175" v="111" actId="207"/>
          <ac:spMkLst>
            <pc:docMk/>
            <pc:sldMk cId="1735607522" sldId="268"/>
            <ac:spMk id="2" creationId="{DD162313-7686-4EA3-8C32-B3BB21DBE9E2}"/>
          </ac:spMkLst>
        </pc:spChg>
        <pc:picChg chg="mod">
          <ac:chgData name="Ihor Finance" userId="1a4a9719ad7ae0b2" providerId="LiveId" clId="{F873EB8D-82E5-4411-96EE-D15648BFDE8C}" dt="2019-10-17T23:22:18.693" v="84" actId="1076"/>
          <ac:picMkLst>
            <pc:docMk/>
            <pc:sldMk cId="1735607522" sldId="268"/>
            <ac:picMk id="5" creationId="{22D55B80-B406-46B3-BF3F-D0A7F038005E}"/>
          </ac:picMkLst>
        </pc:picChg>
      </pc:sldChg>
      <pc:sldChg chg="addSp delSp modSp modTransition">
        <pc:chgData name="Ihor Finance" userId="1a4a9719ad7ae0b2" providerId="LiveId" clId="{F873EB8D-82E5-4411-96EE-D15648BFDE8C}" dt="2019-10-17T23:44:59.940" v="165"/>
        <pc:sldMkLst>
          <pc:docMk/>
          <pc:sldMk cId="1853787451" sldId="269"/>
        </pc:sldMkLst>
        <pc:spChg chg="mod">
          <ac:chgData name="Ihor Finance" userId="1a4a9719ad7ae0b2" providerId="LiveId" clId="{F873EB8D-82E5-4411-96EE-D15648BFDE8C}" dt="2019-10-17T23:33:20.662" v="107" actId="207"/>
          <ac:spMkLst>
            <pc:docMk/>
            <pc:sldMk cId="1853787451" sldId="269"/>
            <ac:spMk id="2" creationId="{DD162313-7686-4EA3-8C32-B3BB21DBE9E2}"/>
          </ac:spMkLst>
        </pc:spChg>
        <pc:spChg chg="add del mod">
          <ac:chgData name="Ihor Finance" userId="1a4a9719ad7ae0b2" providerId="LiveId" clId="{F873EB8D-82E5-4411-96EE-D15648BFDE8C}" dt="2019-10-17T17:41:40.403" v="37"/>
          <ac:spMkLst>
            <pc:docMk/>
            <pc:sldMk cId="1853787451" sldId="269"/>
            <ac:spMk id="4" creationId="{51FF6F3C-3B4C-4E18-BCFA-9B0794297D49}"/>
          </ac:spMkLst>
        </pc:spChg>
        <pc:spChg chg="add del mod">
          <ac:chgData name="Ihor Finance" userId="1a4a9719ad7ae0b2" providerId="LiveId" clId="{F873EB8D-82E5-4411-96EE-D15648BFDE8C}" dt="2019-10-17T23:31:39.628" v="101"/>
          <ac:spMkLst>
            <pc:docMk/>
            <pc:sldMk cId="1853787451" sldId="269"/>
            <ac:spMk id="4" creationId="{EF668349-6B66-4F52-94A7-C450D8A528D1}"/>
          </ac:spMkLst>
        </pc:spChg>
        <pc:graphicFrameChg chg="add del mod">
          <ac:chgData name="Ihor Finance" userId="1a4a9719ad7ae0b2" providerId="LiveId" clId="{F873EB8D-82E5-4411-96EE-D15648BFDE8C}" dt="2019-10-17T23:29:50.200" v="100" actId="478"/>
          <ac:graphicFrameMkLst>
            <pc:docMk/>
            <pc:sldMk cId="1853787451" sldId="269"/>
            <ac:graphicFrameMk id="5" creationId="{DCBC104F-6B24-45E6-A6F1-D73D220C7AFE}"/>
          </ac:graphicFrameMkLst>
        </pc:graphicFrameChg>
        <pc:picChg chg="add mod">
          <ac:chgData name="Ihor Finance" userId="1a4a9719ad7ae0b2" providerId="LiveId" clId="{F873EB8D-82E5-4411-96EE-D15648BFDE8C}" dt="2019-10-17T23:32:03.368" v="102" actId="14861"/>
          <ac:picMkLst>
            <pc:docMk/>
            <pc:sldMk cId="1853787451" sldId="269"/>
            <ac:picMk id="7" creationId="{5EA41E80-7DBF-4CD2-AB7E-4C87009A5189}"/>
          </ac:picMkLst>
        </pc:picChg>
        <pc:picChg chg="del">
          <ac:chgData name="Ihor Finance" userId="1a4a9719ad7ae0b2" providerId="LiveId" clId="{F873EB8D-82E5-4411-96EE-D15648BFDE8C}" dt="2019-10-17T17:41:39.999" v="36" actId="478"/>
          <ac:picMkLst>
            <pc:docMk/>
            <pc:sldMk cId="1853787451" sldId="269"/>
            <ac:picMk id="7" creationId="{CB509AFA-1550-44DA-8674-FBBC018691A0}"/>
          </ac:picMkLst>
        </pc:picChg>
        <pc:picChg chg="add del mod">
          <ac:chgData name="Ihor Finance" userId="1a4a9719ad7ae0b2" providerId="LiveId" clId="{F873EB8D-82E5-4411-96EE-D15648BFDE8C}" dt="2019-10-17T23:29:29.612" v="94" actId="478"/>
          <ac:picMkLst>
            <pc:docMk/>
            <pc:sldMk cId="1853787451" sldId="269"/>
            <ac:picMk id="8" creationId="{18B20E37-4988-49A1-A013-67C5ADE92EAD}"/>
          </ac:picMkLst>
        </pc:picChg>
      </pc:sldChg>
      <pc:sldChg chg="modTransition">
        <pc:chgData name="Ihor Finance" userId="1a4a9719ad7ae0b2" providerId="LiveId" clId="{F873EB8D-82E5-4411-96EE-D15648BFDE8C}" dt="2019-10-17T23:44:59.940" v="165"/>
        <pc:sldMkLst>
          <pc:docMk/>
          <pc:sldMk cId="3636806961" sldId="270"/>
        </pc:sldMkLst>
      </pc:sldChg>
      <pc:sldChg chg="modTransition">
        <pc:chgData name="Ihor Finance" userId="1a4a9719ad7ae0b2" providerId="LiveId" clId="{F873EB8D-82E5-4411-96EE-D15648BFDE8C}" dt="2019-10-17T23:44:59.940" v="165"/>
        <pc:sldMkLst>
          <pc:docMk/>
          <pc:sldMk cId="1087266143" sldId="271"/>
        </pc:sldMkLst>
      </pc:sldChg>
      <pc:sldChg chg="modTransition">
        <pc:chgData name="Ihor Finance" userId="1a4a9719ad7ae0b2" providerId="LiveId" clId="{F873EB8D-82E5-4411-96EE-D15648BFDE8C}" dt="2019-10-17T23:44:59.940" v="165"/>
        <pc:sldMkLst>
          <pc:docMk/>
          <pc:sldMk cId="3481851794" sldId="273"/>
        </pc:sldMkLst>
      </pc:sldChg>
      <pc:sldChg chg="modTransition">
        <pc:chgData name="Ihor Finance" userId="1a4a9719ad7ae0b2" providerId="LiveId" clId="{F873EB8D-82E5-4411-96EE-D15648BFDE8C}" dt="2019-10-17T23:44:59.940" v="165"/>
        <pc:sldMkLst>
          <pc:docMk/>
          <pc:sldMk cId="3977403808" sldId="275"/>
        </pc:sldMkLst>
      </pc:sldChg>
      <pc:sldChg chg="del">
        <pc:chgData name="Ihor Finance" userId="1a4a9719ad7ae0b2" providerId="LiveId" clId="{F873EB8D-82E5-4411-96EE-D15648BFDE8C}" dt="2019-10-17T17:40:05.957" v="35" actId="2696"/>
        <pc:sldMkLst>
          <pc:docMk/>
          <pc:sldMk cId="720682293" sldId="276"/>
        </pc:sldMkLst>
      </pc:sldChg>
      <pc:sldChg chg="addSp delSp add del setBg delDesignElem">
        <pc:chgData name="Ihor Finance" userId="1a4a9719ad7ae0b2" providerId="LiveId" clId="{F873EB8D-82E5-4411-96EE-D15648BFDE8C}" dt="2019-10-17T16:30:56.063" v="2"/>
        <pc:sldMkLst>
          <pc:docMk/>
          <pc:sldMk cId="822908580" sldId="277"/>
        </pc:sldMkLst>
        <pc:spChg chg="add del">
          <ac:chgData name="Ihor Finance" userId="1a4a9719ad7ae0b2" providerId="LiveId" clId="{F873EB8D-82E5-4411-96EE-D15648BFDE8C}" dt="2019-10-17T16:30:56.063" v="2"/>
          <ac:spMkLst>
            <pc:docMk/>
            <pc:sldMk cId="822908580" sldId="277"/>
            <ac:spMk id="34" creationId="{EA67B5B4-3A24-436E-B663-1B2EBFF8A0CD}"/>
          </ac:spMkLst>
        </pc:spChg>
        <pc:spChg chg="add del">
          <ac:chgData name="Ihor Finance" userId="1a4a9719ad7ae0b2" providerId="LiveId" clId="{F873EB8D-82E5-4411-96EE-D15648BFDE8C}" dt="2019-10-17T16:30:56.063" v="2"/>
          <ac:spMkLst>
            <pc:docMk/>
            <pc:sldMk cId="822908580" sldId="277"/>
            <ac:spMk id="36" creationId="{987FDF89-C993-41F4-A1B8-DBAFF16008A9}"/>
          </ac:spMkLst>
        </pc:spChg>
        <pc:spChg chg="add del">
          <ac:chgData name="Ihor Finance" userId="1a4a9719ad7ae0b2" providerId="LiveId" clId="{F873EB8D-82E5-4411-96EE-D15648BFDE8C}" dt="2019-10-17T16:30:56.063" v="2"/>
          <ac:spMkLst>
            <pc:docMk/>
            <pc:sldMk cId="822908580" sldId="277"/>
            <ac:spMk id="38" creationId="{64E585EA-75FD-4025-8270-F66A58A15CDA}"/>
          </ac:spMkLst>
        </pc:spChg>
      </pc:sldChg>
      <pc:sldChg chg="addSp delSp modSp add modTransition">
        <pc:chgData name="Ihor Finance" userId="1a4a9719ad7ae0b2" providerId="LiveId" clId="{F873EB8D-82E5-4411-96EE-D15648BFDE8C}" dt="2019-10-17T23:44:59.940" v="165"/>
        <pc:sldMkLst>
          <pc:docMk/>
          <pc:sldMk cId="1010502652" sldId="277"/>
        </pc:sldMkLst>
        <pc:spChg chg="mod">
          <ac:chgData name="Ihor Finance" userId="1a4a9719ad7ae0b2" providerId="LiveId" clId="{F873EB8D-82E5-4411-96EE-D15648BFDE8C}" dt="2019-10-17T23:33:46.319" v="110" actId="207"/>
          <ac:spMkLst>
            <pc:docMk/>
            <pc:sldMk cId="1010502652" sldId="277"/>
            <ac:spMk id="2" creationId="{DD162313-7686-4EA3-8C32-B3BB21DBE9E2}"/>
          </ac:spMkLst>
        </pc:spChg>
        <pc:spChg chg="add del mod">
          <ac:chgData name="Ihor Finance" userId="1a4a9719ad7ae0b2" providerId="LiveId" clId="{F873EB8D-82E5-4411-96EE-D15648BFDE8C}" dt="2019-10-17T16:31:37.580" v="5" actId="931"/>
          <ac:spMkLst>
            <pc:docMk/>
            <pc:sldMk cId="1010502652" sldId="277"/>
            <ac:spMk id="4" creationId="{BC8A10C9-8C13-4DD4-96CE-B2EE7FC2A3A5}"/>
          </ac:spMkLst>
        </pc:spChg>
        <pc:spChg chg="add del mod">
          <ac:chgData name="Ihor Finance" userId="1a4a9719ad7ae0b2" providerId="LiveId" clId="{F873EB8D-82E5-4411-96EE-D15648BFDE8C}" dt="2019-10-17T16:40:11.163" v="10"/>
          <ac:spMkLst>
            <pc:docMk/>
            <pc:sldMk cId="1010502652" sldId="277"/>
            <ac:spMk id="11" creationId="{31C6614A-F253-4F33-9A53-3105079F084A}"/>
          </ac:spMkLst>
        </pc:spChg>
        <pc:spChg chg="add del mod">
          <ac:chgData name="Ihor Finance" userId="1a4a9719ad7ae0b2" providerId="LiveId" clId="{F873EB8D-82E5-4411-96EE-D15648BFDE8C}" dt="2019-10-17T17:35:23.584" v="14"/>
          <ac:spMkLst>
            <pc:docMk/>
            <pc:sldMk cId="1010502652" sldId="277"/>
            <ac:spMk id="14" creationId="{5126E286-FBCA-4019-ADFE-EFDC334310DC}"/>
          </ac:spMkLst>
        </pc:spChg>
        <pc:spChg chg="add del mod">
          <ac:chgData name="Ihor Finance" userId="1a4a9719ad7ae0b2" providerId="LiveId" clId="{F873EB8D-82E5-4411-96EE-D15648BFDE8C}" dt="2019-10-17T17:36:37.738" v="20"/>
          <ac:spMkLst>
            <pc:docMk/>
            <pc:sldMk cId="1010502652" sldId="277"/>
            <ac:spMk id="18" creationId="{1A00F9E2-EFFD-44AD-906E-485A3AC9F052}"/>
          </ac:spMkLst>
        </pc:spChg>
        <pc:picChg chg="add del mod">
          <ac:chgData name="Ihor Finance" userId="1a4a9719ad7ae0b2" providerId="LiveId" clId="{F873EB8D-82E5-4411-96EE-D15648BFDE8C}" dt="2019-10-17T16:31:44.147" v="9" actId="478"/>
          <ac:picMkLst>
            <pc:docMk/>
            <pc:sldMk cId="1010502652" sldId="277"/>
            <ac:picMk id="7" creationId="{B9CCADF9-74B3-47F0-A344-0A9BFA3B48E8}"/>
          </ac:picMkLst>
        </pc:picChg>
        <pc:picChg chg="del">
          <ac:chgData name="Ihor Finance" userId="1a4a9719ad7ae0b2" providerId="LiveId" clId="{F873EB8D-82E5-4411-96EE-D15648BFDE8C}" dt="2019-10-17T16:30:58.404" v="4" actId="478"/>
          <ac:picMkLst>
            <pc:docMk/>
            <pc:sldMk cId="1010502652" sldId="277"/>
            <ac:picMk id="8" creationId="{57D94B6D-660B-4221-9F7C-543EF9BB192D}"/>
          </ac:picMkLst>
        </pc:picChg>
        <pc:picChg chg="add del mod">
          <ac:chgData name="Ihor Finance" userId="1a4a9719ad7ae0b2" providerId="LiveId" clId="{F873EB8D-82E5-4411-96EE-D15648BFDE8C}" dt="2019-10-17T16:40:12.562" v="11" actId="478"/>
          <ac:picMkLst>
            <pc:docMk/>
            <pc:sldMk cId="1010502652" sldId="277"/>
            <ac:picMk id="12" creationId="{FFCD0A68-F5C4-43AF-A265-A0593BF0421A}"/>
          </ac:picMkLst>
        </pc:picChg>
        <pc:picChg chg="add del">
          <ac:chgData name="Ihor Finance" userId="1a4a9719ad7ae0b2" providerId="LiveId" clId="{F873EB8D-82E5-4411-96EE-D15648BFDE8C}" dt="2019-10-17T16:41:56.412" v="13" actId="478"/>
          <ac:picMkLst>
            <pc:docMk/>
            <pc:sldMk cId="1010502652" sldId="277"/>
            <ac:picMk id="15" creationId="{A0FCB858-C6AC-4B91-9F34-27CAB23744DD}"/>
          </ac:picMkLst>
        </pc:picChg>
        <pc:picChg chg="add del mod">
          <ac:chgData name="Ihor Finance" userId="1a4a9719ad7ae0b2" providerId="LiveId" clId="{F873EB8D-82E5-4411-96EE-D15648BFDE8C}" dt="2019-10-17T17:36:27.812" v="19" actId="478"/>
          <ac:picMkLst>
            <pc:docMk/>
            <pc:sldMk cId="1010502652" sldId="277"/>
            <ac:picMk id="16" creationId="{8C7FFB42-2C7C-430F-9D17-C2165CF195B1}"/>
          </ac:picMkLst>
        </pc:picChg>
        <pc:picChg chg="add mod">
          <ac:chgData name="Ihor Finance" userId="1a4a9719ad7ae0b2" providerId="LiveId" clId="{F873EB8D-82E5-4411-96EE-D15648BFDE8C}" dt="2019-10-17T17:39:38.518" v="34" actId="1076"/>
          <ac:picMkLst>
            <pc:docMk/>
            <pc:sldMk cId="1010502652" sldId="277"/>
            <ac:picMk id="20" creationId="{BB57177E-1E11-45D5-BD50-01C970F08829}"/>
          </ac:picMkLst>
        </pc:picChg>
      </pc:sldChg>
      <pc:sldChg chg="addSp delSp modSp add modTransition">
        <pc:chgData name="Ihor Finance" userId="1a4a9719ad7ae0b2" providerId="LiveId" clId="{F873EB8D-82E5-4411-96EE-D15648BFDE8C}" dt="2019-10-17T23:44:59.940" v="165"/>
        <pc:sldMkLst>
          <pc:docMk/>
          <pc:sldMk cId="1500899160" sldId="278"/>
        </pc:sldMkLst>
        <pc:spChg chg="mod">
          <ac:chgData name="Ihor Finance" userId="1a4a9719ad7ae0b2" providerId="LiveId" clId="{F873EB8D-82E5-4411-96EE-D15648BFDE8C}" dt="2019-10-17T23:33:56.154" v="112" actId="207"/>
          <ac:spMkLst>
            <pc:docMk/>
            <pc:sldMk cId="1500899160" sldId="278"/>
            <ac:spMk id="2" creationId="{DD162313-7686-4EA3-8C32-B3BB21DBE9E2}"/>
          </ac:spMkLst>
        </pc:spChg>
        <pc:spChg chg="add del mod">
          <ac:chgData name="Ihor Finance" userId="1a4a9719ad7ae0b2" providerId="LiveId" clId="{F873EB8D-82E5-4411-96EE-D15648BFDE8C}" dt="2019-10-17T17:47:50.976" v="50"/>
          <ac:spMkLst>
            <pc:docMk/>
            <pc:sldMk cId="1500899160" sldId="278"/>
            <ac:spMk id="4" creationId="{7512BF0D-D36A-4A21-AB47-3C579F5F5EBE}"/>
          </ac:spMkLst>
        </pc:spChg>
        <pc:spChg chg="add mod">
          <ac:chgData name="Ihor Finance" userId="1a4a9719ad7ae0b2" providerId="LiveId" clId="{F873EB8D-82E5-4411-96EE-D15648BFDE8C}" dt="2019-10-17T23:23:09.208" v="92" actId="1076"/>
          <ac:spMkLst>
            <pc:docMk/>
            <pc:sldMk cId="1500899160" sldId="278"/>
            <ac:spMk id="10" creationId="{B8F50493-7985-49E3-A491-50AB3B628751}"/>
          </ac:spMkLst>
        </pc:spChg>
        <pc:picChg chg="del">
          <ac:chgData name="Ihor Finance" userId="1a4a9719ad7ae0b2" providerId="LiveId" clId="{F873EB8D-82E5-4411-96EE-D15648BFDE8C}" dt="2019-10-17T17:47:36.619" v="49" actId="478"/>
          <ac:picMkLst>
            <pc:docMk/>
            <pc:sldMk cId="1500899160" sldId="278"/>
            <ac:picMk id="5" creationId="{22D55B80-B406-46B3-BF3F-D0A7F038005E}"/>
          </ac:picMkLst>
        </pc:picChg>
        <pc:picChg chg="add mod">
          <ac:chgData name="Ihor Finance" userId="1a4a9719ad7ae0b2" providerId="LiveId" clId="{F873EB8D-82E5-4411-96EE-D15648BFDE8C}" dt="2019-10-17T23:22:38.549" v="85" actId="14861"/>
          <ac:picMkLst>
            <pc:docMk/>
            <pc:sldMk cId="1500899160" sldId="278"/>
            <ac:picMk id="8" creationId="{1517527E-ACE8-4748-9CCD-CB6FB6F603DF}"/>
          </ac:picMkLst>
        </pc:picChg>
      </pc:sldChg>
      <pc:sldChg chg="addSp delSp add del setBg delDesignElem">
        <pc:chgData name="Ihor Finance" userId="1a4a9719ad7ae0b2" providerId="LiveId" clId="{F873EB8D-82E5-4411-96EE-D15648BFDE8C}" dt="2019-10-17T17:47:35.027" v="47"/>
        <pc:sldMkLst>
          <pc:docMk/>
          <pc:sldMk cId="1664410545" sldId="278"/>
        </pc:sldMkLst>
        <pc:spChg chg="add del">
          <ac:chgData name="Ihor Finance" userId="1a4a9719ad7ae0b2" providerId="LiveId" clId="{F873EB8D-82E5-4411-96EE-D15648BFDE8C}" dt="2019-10-17T17:47:35.027" v="47"/>
          <ac:spMkLst>
            <pc:docMk/>
            <pc:sldMk cId="1664410545" sldId="278"/>
            <ac:spMk id="34" creationId="{EA67B5B4-3A24-436E-B663-1B2EBFF8A0CD}"/>
          </ac:spMkLst>
        </pc:spChg>
        <pc:spChg chg="add del">
          <ac:chgData name="Ihor Finance" userId="1a4a9719ad7ae0b2" providerId="LiveId" clId="{F873EB8D-82E5-4411-96EE-D15648BFDE8C}" dt="2019-10-17T17:47:35.027" v="47"/>
          <ac:spMkLst>
            <pc:docMk/>
            <pc:sldMk cId="1664410545" sldId="278"/>
            <ac:spMk id="36" creationId="{987FDF89-C993-41F4-A1B8-DBAFF16008A9}"/>
          </ac:spMkLst>
        </pc:spChg>
        <pc:spChg chg="add del">
          <ac:chgData name="Ihor Finance" userId="1a4a9719ad7ae0b2" providerId="LiveId" clId="{F873EB8D-82E5-4411-96EE-D15648BFDE8C}" dt="2019-10-17T17:47:35.027" v="47"/>
          <ac:spMkLst>
            <pc:docMk/>
            <pc:sldMk cId="1664410545" sldId="278"/>
            <ac:spMk id="38" creationId="{64E585EA-75FD-4025-8270-F66A58A15CDA}"/>
          </ac:spMkLst>
        </pc:spChg>
      </pc:sldChg>
      <pc:sldMasterChg chg="modTransition modSldLayout">
        <pc:chgData name="Ihor Finance" userId="1a4a9719ad7ae0b2" providerId="LiveId" clId="{F873EB8D-82E5-4411-96EE-D15648BFDE8C}" dt="2019-10-17T23:44:59.940" v="165"/>
        <pc:sldMasterMkLst>
          <pc:docMk/>
          <pc:sldMasterMk cId="179823932" sldId="2147483648"/>
        </pc:sldMasterMkLst>
        <pc:sldLayoutChg chg="modTransition">
          <pc:chgData name="Ihor Finance" userId="1a4a9719ad7ae0b2" providerId="LiveId" clId="{F873EB8D-82E5-4411-96EE-D15648BFDE8C}" dt="2019-10-17T23:44:59.940" v="165"/>
          <pc:sldLayoutMkLst>
            <pc:docMk/>
            <pc:sldMasterMk cId="179823932" sldId="2147483648"/>
            <pc:sldLayoutMk cId="643977737" sldId="2147483649"/>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031545858" sldId="2147483650"/>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241753058" sldId="2147483651"/>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4058505369" sldId="2147483652"/>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2360343138" sldId="2147483653"/>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741900093" sldId="2147483654"/>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645162780" sldId="2147483655"/>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492432465" sldId="2147483656"/>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319583154" sldId="2147483657"/>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334584792" sldId="2147483658"/>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3231872682" sldId="2147483659"/>
          </pc:sldLayoutMkLst>
        </pc:sldLayoutChg>
      </pc:sldMasterChg>
    </pc:docChg>
  </pc:docChgLst>
  <pc:docChgLst>
    <pc:chgData name="Ihor Finance" userId="1a4a9719ad7ae0b2" providerId="LiveId" clId="{5BC13A8A-9891-4351-92D4-828952C783D3}"/>
    <pc:docChg chg="undo custSel addSld delSld modSld sldOrd">
      <pc:chgData name="Ihor Finance" userId="1a4a9719ad7ae0b2" providerId="LiveId" clId="{5BC13A8A-9891-4351-92D4-828952C783D3}" dt="2019-10-17T02:42:53.806" v="3274" actId="14861"/>
      <pc:docMkLst>
        <pc:docMk/>
      </pc:docMkLst>
      <pc:sldChg chg="addSp delSp modSp mod setBg">
        <pc:chgData name="Ihor Finance" userId="1a4a9719ad7ae0b2" providerId="LiveId" clId="{5BC13A8A-9891-4351-92D4-828952C783D3}" dt="2019-10-15T04:58:12.161" v="3129" actId="20577"/>
        <pc:sldMkLst>
          <pc:docMk/>
          <pc:sldMk cId="3442350979" sldId="257"/>
        </pc:sldMkLst>
        <pc:spChg chg="mod">
          <ac:chgData name="Ihor Finance" userId="1a4a9719ad7ae0b2" providerId="LiveId" clId="{5BC13A8A-9891-4351-92D4-828952C783D3}" dt="2019-10-15T04:30:15.973" v="2365" actId="207"/>
          <ac:spMkLst>
            <pc:docMk/>
            <pc:sldMk cId="3442350979" sldId="257"/>
            <ac:spMk id="2" creationId="{DD162313-7686-4EA3-8C32-B3BB21DBE9E2}"/>
          </ac:spMkLst>
        </pc:spChg>
        <pc:spChg chg="mod">
          <ac:chgData name="Ihor Finance" userId="1a4a9719ad7ae0b2" providerId="LiveId" clId="{5BC13A8A-9891-4351-92D4-828952C783D3}" dt="2019-10-15T04:58:12.161" v="3129" actId="20577"/>
          <ac:spMkLst>
            <pc:docMk/>
            <pc:sldMk cId="3442350979" sldId="257"/>
            <ac:spMk id="3" creationId="{DB82407E-F843-4110-888D-5647875513D2}"/>
          </ac:spMkLst>
        </pc:spChg>
        <pc:spChg chg="del">
          <ac:chgData name="Ihor Finance" userId="1a4a9719ad7ae0b2" providerId="LiveId" clId="{5BC13A8A-9891-4351-92D4-828952C783D3}" dt="2019-10-14T22:41:09.367" v="1" actId="26606"/>
          <ac:spMkLst>
            <pc:docMk/>
            <pc:sldMk cId="3442350979" sldId="257"/>
            <ac:spMk id="21" creationId="{48A740BC-A0AA-45E0-B899-2AE9C6FE11CA}"/>
          </ac:spMkLst>
        </pc:spChg>
        <pc:spChg chg="add del">
          <ac:chgData name="Ihor Finance" userId="1a4a9719ad7ae0b2" providerId="LiveId" clId="{5BC13A8A-9891-4351-92D4-828952C783D3}" dt="2019-10-14T22:41:21.871" v="2" actId="26606"/>
          <ac:spMkLst>
            <pc:docMk/>
            <pc:sldMk cId="3442350979" sldId="257"/>
            <ac:spMk id="27" creationId="{3A4F209C-C20E-4FA7-B241-1EF4F8D193B2}"/>
          </ac:spMkLst>
        </pc:spChg>
        <pc:spChg chg="add del">
          <ac:chgData name="Ihor Finance" userId="1a4a9719ad7ae0b2" providerId="LiveId" clId="{5BC13A8A-9891-4351-92D4-828952C783D3}" dt="2019-10-14T22:41:21.871" v="2" actId="26606"/>
          <ac:spMkLst>
            <pc:docMk/>
            <pc:sldMk cId="3442350979" sldId="257"/>
            <ac:spMk id="29" creationId="{E4564234-45B0-4ED8-A9E2-199C00173276}"/>
          </ac:spMkLst>
        </pc:spChg>
        <pc:spChg chg="add">
          <ac:chgData name="Ihor Finance" userId="1a4a9719ad7ae0b2" providerId="LiveId" clId="{5BC13A8A-9891-4351-92D4-828952C783D3}" dt="2019-10-14T22:41:21.871" v="2" actId="26606"/>
          <ac:spMkLst>
            <pc:docMk/>
            <pc:sldMk cId="3442350979" sldId="257"/>
            <ac:spMk id="34" creationId="{EA67B5B4-3A24-436E-B663-1B2EBFF8A0CD}"/>
          </ac:spMkLst>
        </pc:spChg>
        <pc:spChg chg="add">
          <ac:chgData name="Ihor Finance" userId="1a4a9719ad7ae0b2" providerId="LiveId" clId="{5BC13A8A-9891-4351-92D4-828952C783D3}" dt="2019-10-14T22:41:21.871" v="2" actId="26606"/>
          <ac:spMkLst>
            <pc:docMk/>
            <pc:sldMk cId="3442350979" sldId="257"/>
            <ac:spMk id="36" creationId="{987FDF89-C993-41F4-A1B8-DBAFF16008A9}"/>
          </ac:spMkLst>
        </pc:spChg>
        <pc:spChg chg="add">
          <ac:chgData name="Ihor Finance" userId="1a4a9719ad7ae0b2" providerId="LiveId" clId="{5BC13A8A-9891-4351-92D4-828952C783D3}" dt="2019-10-14T22:41:21.871" v="2" actId="26606"/>
          <ac:spMkLst>
            <pc:docMk/>
            <pc:sldMk cId="3442350979" sldId="257"/>
            <ac:spMk id="38" creationId="{64E585EA-75FD-4025-8270-F66A58A15CDA}"/>
          </ac:spMkLst>
        </pc:spChg>
        <pc:graphicFrameChg chg="add del mod">
          <ac:chgData name="Ihor Finance" userId="1a4a9719ad7ae0b2" providerId="LiveId" clId="{5BC13A8A-9891-4351-92D4-828952C783D3}" dt="2019-10-14T22:41:49.078" v="4" actId="1032"/>
          <ac:graphicFrameMkLst>
            <pc:docMk/>
            <pc:sldMk cId="3442350979" sldId="257"/>
            <ac:graphicFrameMk id="4" creationId="{CDFABE36-5D96-4DE3-BA95-E41F49313636}"/>
          </ac:graphicFrameMkLst>
        </pc:graphicFrameChg>
        <pc:picChg chg="add del mod">
          <ac:chgData name="Ihor Finance" userId="1a4a9719ad7ae0b2" providerId="LiveId" clId="{5BC13A8A-9891-4351-92D4-828952C783D3}" dt="2019-10-14T22:44:19.566" v="61" actId="478"/>
          <ac:picMkLst>
            <pc:docMk/>
            <pc:sldMk cId="3442350979" sldId="257"/>
            <ac:picMk id="11" creationId="{4BFBFFC0-4E12-4E5C-B6DA-D37042CBC26C}"/>
          </ac:picMkLst>
        </pc:picChg>
        <pc:picChg chg="add del">
          <ac:chgData name="Ihor Finance" userId="1a4a9719ad7ae0b2" providerId="LiveId" clId="{5BC13A8A-9891-4351-92D4-828952C783D3}" dt="2019-10-14T22:57:36.063" v="260" actId="478"/>
          <ac:picMkLst>
            <pc:docMk/>
            <pc:sldMk cId="3442350979" sldId="257"/>
            <ac:picMk id="12" creationId="{954B38C5-CB40-45D4-87B2-BE06848A31D3}"/>
          </ac:picMkLst>
        </pc:picChg>
        <pc:cxnChg chg="add mod">
          <ac:chgData name="Ihor Finance" userId="1a4a9719ad7ae0b2" providerId="LiveId" clId="{5BC13A8A-9891-4351-92D4-828952C783D3}" dt="2019-10-14T22:43:24.647" v="11" actId="1076"/>
          <ac:cxnSpMkLst>
            <pc:docMk/>
            <pc:sldMk cId="3442350979" sldId="257"/>
            <ac:cxnSpMk id="6" creationId="{F692891A-D49C-4A98-9DF1-175432548C50}"/>
          </ac:cxnSpMkLst>
        </pc:cxnChg>
        <pc:cxnChg chg="add mod">
          <ac:chgData name="Ihor Finance" userId="1a4a9719ad7ae0b2" providerId="LiveId" clId="{5BC13A8A-9891-4351-92D4-828952C783D3}" dt="2019-10-14T22:43:08.707" v="10" actId="11529"/>
          <ac:cxnSpMkLst>
            <pc:docMk/>
            <pc:sldMk cId="3442350979" sldId="257"/>
            <ac:cxnSpMk id="9" creationId="{DB3FF053-641C-41A8-B605-74D68C1765FB}"/>
          </ac:cxnSpMkLst>
        </pc:cxnChg>
        <pc:cxnChg chg="del">
          <ac:chgData name="Ihor Finance" userId="1a4a9719ad7ae0b2" providerId="LiveId" clId="{5BC13A8A-9891-4351-92D4-828952C783D3}" dt="2019-10-14T22:41:09.367" v="1" actId="26606"/>
          <ac:cxnSpMkLst>
            <pc:docMk/>
            <pc:sldMk cId="3442350979" sldId="257"/>
            <ac:cxnSpMk id="22" creationId="{B874EF51-C858-4BB9-97C3-D17755787127}"/>
          </ac:cxnSpMkLst>
        </pc:cxnChg>
      </pc:sldChg>
      <pc:sldChg chg="modSp del">
        <pc:chgData name="Ihor Finance" userId="1a4a9719ad7ae0b2" providerId="LiveId" clId="{5BC13A8A-9891-4351-92D4-828952C783D3}" dt="2019-10-15T04:43:14.055" v="2947" actId="2696"/>
        <pc:sldMkLst>
          <pc:docMk/>
          <pc:sldMk cId="1999407108" sldId="258"/>
        </pc:sldMkLst>
        <pc:spChg chg="mod">
          <ac:chgData name="Ihor Finance" userId="1a4a9719ad7ae0b2" providerId="LiveId" clId="{5BC13A8A-9891-4351-92D4-828952C783D3}" dt="2019-10-14T22:43:55.450" v="55" actId="20577"/>
          <ac:spMkLst>
            <pc:docMk/>
            <pc:sldMk cId="1999407108" sldId="258"/>
            <ac:spMk id="2" creationId="{E0BDDBD9-6EB4-494C-89C9-D208C953015F}"/>
          </ac:spMkLst>
        </pc:spChg>
      </pc:sldChg>
      <pc:sldChg chg="del">
        <pc:chgData name="Ihor Finance" userId="1a4a9719ad7ae0b2" providerId="LiveId" clId="{5BC13A8A-9891-4351-92D4-828952C783D3}" dt="2019-10-15T04:43:15.110" v="2948" actId="2696"/>
        <pc:sldMkLst>
          <pc:docMk/>
          <pc:sldMk cId="656287926" sldId="259"/>
        </pc:sldMkLst>
      </pc:sldChg>
      <pc:sldChg chg="addSp delSp add del setBg delDesignElem">
        <pc:chgData name="Ihor Finance" userId="1a4a9719ad7ae0b2" providerId="LiveId" clId="{5BC13A8A-9891-4351-92D4-828952C783D3}" dt="2019-10-14T22:44:14.186" v="58"/>
        <pc:sldMkLst>
          <pc:docMk/>
          <pc:sldMk cId="1406466973" sldId="260"/>
        </pc:sldMkLst>
        <pc:spChg chg="add del">
          <ac:chgData name="Ihor Finance" userId="1a4a9719ad7ae0b2" providerId="LiveId" clId="{5BC13A8A-9891-4351-92D4-828952C783D3}" dt="2019-10-14T22:44:14.186" v="58"/>
          <ac:spMkLst>
            <pc:docMk/>
            <pc:sldMk cId="1406466973" sldId="260"/>
            <ac:spMk id="34" creationId="{EA67B5B4-3A24-436E-B663-1B2EBFF8A0CD}"/>
          </ac:spMkLst>
        </pc:spChg>
        <pc:spChg chg="add del">
          <ac:chgData name="Ihor Finance" userId="1a4a9719ad7ae0b2" providerId="LiveId" clId="{5BC13A8A-9891-4351-92D4-828952C783D3}" dt="2019-10-14T22:44:14.186" v="58"/>
          <ac:spMkLst>
            <pc:docMk/>
            <pc:sldMk cId="1406466973" sldId="260"/>
            <ac:spMk id="36" creationId="{987FDF89-C993-41F4-A1B8-DBAFF16008A9}"/>
          </ac:spMkLst>
        </pc:spChg>
        <pc:spChg chg="add del">
          <ac:chgData name="Ihor Finance" userId="1a4a9719ad7ae0b2" providerId="LiveId" clId="{5BC13A8A-9891-4351-92D4-828952C783D3}" dt="2019-10-14T22:44:14.186" v="58"/>
          <ac:spMkLst>
            <pc:docMk/>
            <pc:sldMk cId="1406466973" sldId="260"/>
            <ac:spMk id="38" creationId="{64E585EA-75FD-4025-8270-F66A58A15CDA}"/>
          </ac:spMkLst>
        </pc:spChg>
      </pc:sldChg>
      <pc:sldChg chg="addSp modSp add ord">
        <pc:chgData name="Ihor Finance" userId="1a4a9719ad7ae0b2" providerId="LiveId" clId="{5BC13A8A-9891-4351-92D4-828952C783D3}" dt="2019-10-15T04:50:44.666" v="3022" actId="20577"/>
        <pc:sldMkLst>
          <pc:docMk/>
          <pc:sldMk cId="1550362525" sldId="260"/>
        </pc:sldMkLst>
        <pc:spChg chg="mod">
          <ac:chgData name="Ihor Finance" userId="1a4a9719ad7ae0b2" providerId="LiveId" clId="{5BC13A8A-9891-4351-92D4-828952C783D3}" dt="2019-10-15T04:50:44.666" v="3022" actId="20577"/>
          <ac:spMkLst>
            <pc:docMk/>
            <pc:sldMk cId="1550362525" sldId="260"/>
            <ac:spMk id="2" creationId="{DD162313-7686-4EA3-8C32-B3BB21DBE9E2}"/>
          </ac:spMkLst>
        </pc:spChg>
        <pc:spChg chg="mod">
          <ac:chgData name="Ihor Finance" userId="1a4a9719ad7ae0b2" providerId="LiveId" clId="{5BC13A8A-9891-4351-92D4-828952C783D3}" dt="2019-10-15T04:45:35.961" v="2954" actId="20577"/>
          <ac:spMkLst>
            <pc:docMk/>
            <pc:sldMk cId="1550362525" sldId="260"/>
            <ac:spMk id="3" creationId="{DB82407E-F843-4110-888D-5647875513D2}"/>
          </ac:spMkLst>
        </pc:spChg>
        <pc:picChg chg="add mod">
          <ac:chgData name="Ihor Finance" userId="1a4a9719ad7ae0b2" providerId="LiveId" clId="{5BC13A8A-9891-4351-92D4-828952C783D3}" dt="2019-10-14T23:49:11.831" v="1176" actId="14861"/>
          <ac:picMkLst>
            <pc:docMk/>
            <pc:sldMk cId="1550362525" sldId="260"/>
            <ac:picMk id="5" creationId="{519773EB-7F22-49C7-A87A-C3DFB2E6F31B}"/>
          </ac:picMkLst>
        </pc:picChg>
      </pc:sldChg>
      <pc:sldChg chg="addSp delSp add del setBg delDesignElem">
        <pc:chgData name="Ihor Finance" userId="1a4a9719ad7ae0b2" providerId="LiveId" clId="{5BC13A8A-9891-4351-92D4-828952C783D3}" dt="2019-10-14T22:44:44.616" v="64"/>
        <pc:sldMkLst>
          <pc:docMk/>
          <pc:sldMk cId="2434491578" sldId="260"/>
        </pc:sldMkLst>
        <pc:spChg chg="add del">
          <ac:chgData name="Ihor Finance" userId="1a4a9719ad7ae0b2" providerId="LiveId" clId="{5BC13A8A-9891-4351-92D4-828952C783D3}" dt="2019-10-14T22:44:44.616" v="64"/>
          <ac:spMkLst>
            <pc:docMk/>
            <pc:sldMk cId="2434491578" sldId="260"/>
            <ac:spMk id="34" creationId="{EA67B5B4-3A24-436E-B663-1B2EBFF8A0CD}"/>
          </ac:spMkLst>
        </pc:spChg>
        <pc:spChg chg="add del">
          <ac:chgData name="Ihor Finance" userId="1a4a9719ad7ae0b2" providerId="LiveId" clId="{5BC13A8A-9891-4351-92D4-828952C783D3}" dt="2019-10-14T22:44:44.616" v="64"/>
          <ac:spMkLst>
            <pc:docMk/>
            <pc:sldMk cId="2434491578" sldId="260"/>
            <ac:spMk id="36" creationId="{987FDF89-C993-41F4-A1B8-DBAFF16008A9}"/>
          </ac:spMkLst>
        </pc:spChg>
        <pc:spChg chg="add del">
          <ac:chgData name="Ihor Finance" userId="1a4a9719ad7ae0b2" providerId="LiveId" clId="{5BC13A8A-9891-4351-92D4-828952C783D3}" dt="2019-10-14T22:44:44.616" v="64"/>
          <ac:spMkLst>
            <pc:docMk/>
            <pc:sldMk cId="2434491578" sldId="260"/>
            <ac:spMk id="38" creationId="{64E585EA-75FD-4025-8270-F66A58A15CDA}"/>
          </ac:spMkLst>
        </pc:spChg>
      </pc:sldChg>
      <pc:sldChg chg="addSp delSp add del setBg delDesignElem">
        <pc:chgData name="Ihor Finance" userId="1a4a9719ad7ae0b2" providerId="LiveId" clId="{5BC13A8A-9891-4351-92D4-828952C783D3}" dt="2019-10-14T22:54:40.474" v="179"/>
        <pc:sldMkLst>
          <pc:docMk/>
          <pc:sldMk cId="1685580024" sldId="261"/>
        </pc:sldMkLst>
        <pc:spChg chg="add del">
          <ac:chgData name="Ihor Finance" userId="1a4a9719ad7ae0b2" providerId="LiveId" clId="{5BC13A8A-9891-4351-92D4-828952C783D3}" dt="2019-10-14T22:54:40.474" v="179"/>
          <ac:spMkLst>
            <pc:docMk/>
            <pc:sldMk cId="1685580024" sldId="261"/>
            <ac:spMk id="34" creationId="{EA67B5B4-3A24-436E-B663-1B2EBFF8A0CD}"/>
          </ac:spMkLst>
        </pc:spChg>
        <pc:spChg chg="add del">
          <ac:chgData name="Ihor Finance" userId="1a4a9719ad7ae0b2" providerId="LiveId" clId="{5BC13A8A-9891-4351-92D4-828952C783D3}" dt="2019-10-14T22:54:40.474" v="179"/>
          <ac:spMkLst>
            <pc:docMk/>
            <pc:sldMk cId="1685580024" sldId="261"/>
            <ac:spMk id="36" creationId="{987FDF89-C993-41F4-A1B8-DBAFF16008A9}"/>
          </ac:spMkLst>
        </pc:spChg>
        <pc:spChg chg="add del">
          <ac:chgData name="Ihor Finance" userId="1a4a9719ad7ae0b2" providerId="LiveId" clId="{5BC13A8A-9891-4351-92D4-828952C783D3}" dt="2019-10-14T22:54:40.474" v="179"/>
          <ac:spMkLst>
            <pc:docMk/>
            <pc:sldMk cId="1685580024" sldId="261"/>
            <ac:spMk id="38" creationId="{64E585EA-75FD-4025-8270-F66A58A15CDA}"/>
          </ac:spMkLst>
        </pc:spChg>
      </pc:sldChg>
      <pc:sldChg chg="delSp add del setBg delDesignElem">
        <pc:chgData name="Ihor Finance" userId="1a4a9719ad7ae0b2" providerId="LiveId" clId="{5BC13A8A-9891-4351-92D4-828952C783D3}" dt="2019-10-14T22:54:29.694" v="176" actId="2696"/>
        <pc:sldMkLst>
          <pc:docMk/>
          <pc:sldMk cId="2506004190" sldId="261"/>
        </pc:sldMkLst>
        <pc:spChg chg="del">
          <ac:chgData name="Ihor Finance" userId="1a4a9719ad7ae0b2" providerId="LiveId" clId="{5BC13A8A-9891-4351-92D4-828952C783D3}" dt="2019-10-14T22:54:24.564" v="175"/>
          <ac:spMkLst>
            <pc:docMk/>
            <pc:sldMk cId="2506004190" sldId="261"/>
            <ac:spMk id="34" creationId="{EA67B5B4-3A24-436E-B663-1B2EBFF8A0CD}"/>
          </ac:spMkLst>
        </pc:spChg>
        <pc:spChg chg="del">
          <ac:chgData name="Ihor Finance" userId="1a4a9719ad7ae0b2" providerId="LiveId" clId="{5BC13A8A-9891-4351-92D4-828952C783D3}" dt="2019-10-14T22:54:24.564" v="175"/>
          <ac:spMkLst>
            <pc:docMk/>
            <pc:sldMk cId="2506004190" sldId="261"/>
            <ac:spMk id="36" creationId="{987FDF89-C993-41F4-A1B8-DBAFF16008A9}"/>
          </ac:spMkLst>
        </pc:spChg>
        <pc:spChg chg="del">
          <ac:chgData name="Ihor Finance" userId="1a4a9719ad7ae0b2" providerId="LiveId" clId="{5BC13A8A-9891-4351-92D4-828952C783D3}" dt="2019-10-14T22:54:24.564" v="175"/>
          <ac:spMkLst>
            <pc:docMk/>
            <pc:sldMk cId="2506004190" sldId="261"/>
            <ac:spMk id="38" creationId="{64E585EA-75FD-4025-8270-F66A58A15CDA}"/>
          </ac:spMkLst>
        </pc:spChg>
      </pc:sldChg>
      <pc:sldChg chg="addSp modSp add">
        <pc:chgData name="Ihor Finance" userId="1a4a9719ad7ae0b2" providerId="LiveId" clId="{5BC13A8A-9891-4351-92D4-828952C783D3}" dt="2019-10-16T22:02:31.161" v="3152" actId="20577"/>
        <pc:sldMkLst>
          <pc:docMk/>
          <pc:sldMk cId="2582262064" sldId="261"/>
        </pc:sldMkLst>
        <pc:spChg chg="mod">
          <ac:chgData name="Ihor Finance" userId="1a4a9719ad7ae0b2" providerId="LiveId" clId="{5BC13A8A-9891-4351-92D4-828952C783D3}" dt="2019-10-16T22:02:31.161" v="3152" actId="20577"/>
          <ac:spMkLst>
            <pc:docMk/>
            <pc:sldMk cId="2582262064" sldId="261"/>
            <ac:spMk id="2" creationId="{DD162313-7686-4EA3-8C32-B3BB21DBE9E2}"/>
          </ac:spMkLst>
        </pc:spChg>
        <pc:spChg chg="mod">
          <ac:chgData name="Ihor Finance" userId="1a4a9719ad7ae0b2" providerId="LiveId" clId="{5BC13A8A-9891-4351-92D4-828952C783D3}" dt="2019-10-14T23:40:53.093" v="1164" actId="20577"/>
          <ac:spMkLst>
            <pc:docMk/>
            <pc:sldMk cId="2582262064" sldId="261"/>
            <ac:spMk id="3" creationId="{DB82407E-F843-4110-888D-5647875513D2}"/>
          </ac:spMkLst>
        </pc:spChg>
        <pc:picChg chg="add mod">
          <ac:chgData name="Ihor Finance" userId="1a4a9719ad7ae0b2" providerId="LiveId" clId="{5BC13A8A-9891-4351-92D4-828952C783D3}" dt="2019-10-14T23:51:27.211" v="1186" actId="1076"/>
          <ac:picMkLst>
            <pc:docMk/>
            <pc:sldMk cId="2582262064" sldId="261"/>
            <ac:picMk id="5" creationId="{0A2E3129-7FB1-44CB-AEBB-0BDF7D94AFE4}"/>
          </ac:picMkLst>
        </pc:picChg>
      </pc:sldChg>
      <pc:sldChg chg="addSp delSp add del setBg delDesignElem">
        <pc:chgData name="Ihor Finance" userId="1a4a9719ad7ae0b2" providerId="LiveId" clId="{5BC13A8A-9891-4351-92D4-828952C783D3}" dt="2019-10-14T22:57:49.793" v="263"/>
        <pc:sldMkLst>
          <pc:docMk/>
          <pc:sldMk cId="1150489309" sldId="262"/>
        </pc:sldMkLst>
        <pc:spChg chg="add del">
          <ac:chgData name="Ihor Finance" userId="1a4a9719ad7ae0b2" providerId="LiveId" clId="{5BC13A8A-9891-4351-92D4-828952C783D3}" dt="2019-10-14T22:57:49.793" v="263"/>
          <ac:spMkLst>
            <pc:docMk/>
            <pc:sldMk cId="1150489309" sldId="262"/>
            <ac:spMk id="34" creationId="{EA67B5B4-3A24-436E-B663-1B2EBFF8A0CD}"/>
          </ac:spMkLst>
        </pc:spChg>
        <pc:spChg chg="add del">
          <ac:chgData name="Ihor Finance" userId="1a4a9719ad7ae0b2" providerId="LiveId" clId="{5BC13A8A-9891-4351-92D4-828952C783D3}" dt="2019-10-14T22:57:49.793" v="263"/>
          <ac:spMkLst>
            <pc:docMk/>
            <pc:sldMk cId="1150489309" sldId="262"/>
            <ac:spMk id="36" creationId="{987FDF89-C993-41F4-A1B8-DBAFF16008A9}"/>
          </ac:spMkLst>
        </pc:spChg>
        <pc:spChg chg="add del">
          <ac:chgData name="Ihor Finance" userId="1a4a9719ad7ae0b2" providerId="LiveId" clId="{5BC13A8A-9891-4351-92D4-828952C783D3}" dt="2019-10-14T22:57:49.793" v="263"/>
          <ac:spMkLst>
            <pc:docMk/>
            <pc:sldMk cId="1150489309" sldId="262"/>
            <ac:spMk id="38" creationId="{64E585EA-75FD-4025-8270-F66A58A15CDA}"/>
          </ac:spMkLst>
        </pc:spChg>
      </pc:sldChg>
      <pc:sldChg chg="addSp modSp add">
        <pc:chgData name="Ihor Finance" userId="1a4a9719ad7ae0b2" providerId="LiveId" clId="{5BC13A8A-9891-4351-92D4-828952C783D3}" dt="2019-10-15T04:50:57.999" v="3028" actId="20577"/>
        <pc:sldMkLst>
          <pc:docMk/>
          <pc:sldMk cId="1314721537" sldId="262"/>
        </pc:sldMkLst>
        <pc:spChg chg="mod">
          <ac:chgData name="Ihor Finance" userId="1a4a9719ad7ae0b2" providerId="LiveId" clId="{5BC13A8A-9891-4351-92D4-828952C783D3}" dt="2019-10-15T04:50:57.999" v="3028" actId="20577"/>
          <ac:spMkLst>
            <pc:docMk/>
            <pc:sldMk cId="1314721537" sldId="262"/>
            <ac:spMk id="2" creationId="{DD162313-7686-4EA3-8C32-B3BB21DBE9E2}"/>
          </ac:spMkLst>
        </pc:spChg>
        <pc:spChg chg="mod">
          <ac:chgData name="Ihor Finance" userId="1a4a9719ad7ae0b2" providerId="LiveId" clId="{5BC13A8A-9891-4351-92D4-828952C783D3}" dt="2019-10-15T04:45:57.281" v="2957" actId="20577"/>
          <ac:spMkLst>
            <pc:docMk/>
            <pc:sldMk cId="1314721537" sldId="262"/>
            <ac:spMk id="3" creationId="{DB82407E-F843-4110-888D-5647875513D2}"/>
          </ac:spMkLst>
        </pc:spChg>
        <pc:picChg chg="add mod">
          <ac:chgData name="Ihor Finance" userId="1a4a9719ad7ae0b2" providerId="LiveId" clId="{5BC13A8A-9891-4351-92D4-828952C783D3}" dt="2019-10-14T23:45:31.193" v="1170" actId="14100"/>
          <ac:picMkLst>
            <pc:docMk/>
            <pc:sldMk cId="1314721537" sldId="262"/>
            <ac:picMk id="5" creationId="{F3F1E1A7-B2FE-4654-8864-54758A979D97}"/>
          </ac:picMkLst>
        </pc:picChg>
      </pc:sldChg>
      <pc:sldChg chg="addSp delSp add del setBg delDesignElem">
        <pc:chgData name="Ihor Finance" userId="1a4a9719ad7ae0b2" providerId="LiveId" clId="{5BC13A8A-9891-4351-92D4-828952C783D3}" dt="2019-10-14T22:57:32.393" v="258"/>
        <pc:sldMkLst>
          <pc:docMk/>
          <pc:sldMk cId="1653749231" sldId="262"/>
        </pc:sldMkLst>
        <pc:spChg chg="add del">
          <ac:chgData name="Ihor Finance" userId="1a4a9719ad7ae0b2" providerId="LiveId" clId="{5BC13A8A-9891-4351-92D4-828952C783D3}" dt="2019-10-14T22:57:32.393" v="258"/>
          <ac:spMkLst>
            <pc:docMk/>
            <pc:sldMk cId="1653749231" sldId="262"/>
            <ac:spMk id="34" creationId="{EA67B5B4-3A24-436E-B663-1B2EBFF8A0CD}"/>
          </ac:spMkLst>
        </pc:spChg>
        <pc:spChg chg="add del">
          <ac:chgData name="Ihor Finance" userId="1a4a9719ad7ae0b2" providerId="LiveId" clId="{5BC13A8A-9891-4351-92D4-828952C783D3}" dt="2019-10-14T22:57:32.393" v="258"/>
          <ac:spMkLst>
            <pc:docMk/>
            <pc:sldMk cId="1653749231" sldId="262"/>
            <ac:spMk id="36" creationId="{987FDF89-C993-41F4-A1B8-DBAFF16008A9}"/>
          </ac:spMkLst>
        </pc:spChg>
        <pc:spChg chg="add del">
          <ac:chgData name="Ihor Finance" userId="1a4a9719ad7ae0b2" providerId="LiveId" clId="{5BC13A8A-9891-4351-92D4-828952C783D3}" dt="2019-10-14T22:57:32.393" v="258"/>
          <ac:spMkLst>
            <pc:docMk/>
            <pc:sldMk cId="1653749231" sldId="262"/>
            <ac:spMk id="38" creationId="{64E585EA-75FD-4025-8270-F66A58A15CDA}"/>
          </ac:spMkLst>
        </pc:spChg>
      </pc:sldChg>
      <pc:sldChg chg="addSp delSp add del setBg delDesignElem">
        <pc:chgData name="Ihor Finance" userId="1a4a9719ad7ae0b2" providerId="LiveId" clId="{5BC13A8A-9891-4351-92D4-828952C783D3}" dt="2019-10-14T23:26:37.736" v="528"/>
        <pc:sldMkLst>
          <pc:docMk/>
          <pc:sldMk cId="1710967431" sldId="263"/>
        </pc:sldMkLst>
        <pc:spChg chg="add del">
          <ac:chgData name="Ihor Finance" userId="1a4a9719ad7ae0b2" providerId="LiveId" clId="{5BC13A8A-9891-4351-92D4-828952C783D3}" dt="2019-10-14T23:26:37.736" v="528"/>
          <ac:spMkLst>
            <pc:docMk/>
            <pc:sldMk cId="1710967431" sldId="263"/>
            <ac:spMk id="34" creationId="{EA67B5B4-3A24-436E-B663-1B2EBFF8A0CD}"/>
          </ac:spMkLst>
        </pc:spChg>
        <pc:spChg chg="add del">
          <ac:chgData name="Ihor Finance" userId="1a4a9719ad7ae0b2" providerId="LiveId" clId="{5BC13A8A-9891-4351-92D4-828952C783D3}" dt="2019-10-14T23:26:37.736" v="528"/>
          <ac:spMkLst>
            <pc:docMk/>
            <pc:sldMk cId="1710967431" sldId="263"/>
            <ac:spMk id="36" creationId="{987FDF89-C993-41F4-A1B8-DBAFF16008A9}"/>
          </ac:spMkLst>
        </pc:spChg>
        <pc:spChg chg="add del">
          <ac:chgData name="Ihor Finance" userId="1a4a9719ad7ae0b2" providerId="LiveId" clId="{5BC13A8A-9891-4351-92D4-828952C783D3}" dt="2019-10-14T23:26:37.736" v="528"/>
          <ac:spMkLst>
            <pc:docMk/>
            <pc:sldMk cId="1710967431" sldId="263"/>
            <ac:spMk id="38" creationId="{64E585EA-75FD-4025-8270-F66A58A15CDA}"/>
          </ac:spMkLst>
        </pc:spChg>
      </pc:sldChg>
      <pc:sldChg chg="modSp add">
        <pc:chgData name="Ihor Finance" userId="1a4a9719ad7ae0b2" providerId="LiveId" clId="{5BC13A8A-9891-4351-92D4-828952C783D3}" dt="2019-10-15T04:50:28.699" v="3018" actId="20577"/>
        <pc:sldMkLst>
          <pc:docMk/>
          <pc:sldMk cId="2897563238" sldId="263"/>
        </pc:sldMkLst>
        <pc:spChg chg="mod">
          <ac:chgData name="Ihor Finance" userId="1a4a9719ad7ae0b2" providerId="LiveId" clId="{5BC13A8A-9891-4351-92D4-828952C783D3}" dt="2019-10-15T04:50:28.699" v="3018" actId="20577"/>
          <ac:spMkLst>
            <pc:docMk/>
            <pc:sldMk cId="2897563238" sldId="263"/>
            <ac:spMk id="2" creationId="{DD162313-7686-4EA3-8C32-B3BB21DBE9E2}"/>
          </ac:spMkLst>
        </pc:spChg>
        <pc:spChg chg="mod">
          <ac:chgData name="Ihor Finance" userId="1a4a9719ad7ae0b2" providerId="LiveId" clId="{5BC13A8A-9891-4351-92D4-828952C783D3}" dt="2019-10-15T01:43:29.860" v="1257" actId="20577"/>
          <ac:spMkLst>
            <pc:docMk/>
            <pc:sldMk cId="2897563238" sldId="263"/>
            <ac:spMk id="3" creationId="{DB82407E-F843-4110-888D-5647875513D2}"/>
          </ac:spMkLst>
        </pc:spChg>
      </pc:sldChg>
      <pc:sldChg chg="addSp delSp modSp add">
        <pc:chgData name="Ihor Finance" userId="1a4a9719ad7ae0b2" providerId="LiveId" clId="{5BC13A8A-9891-4351-92D4-828952C783D3}" dt="2019-10-15T04:50:18.484" v="3014" actId="20577"/>
        <pc:sldMkLst>
          <pc:docMk/>
          <pc:sldMk cId="438298501" sldId="264"/>
        </pc:sldMkLst>
        <pc:spChg chg="mod">
          <ac:chgData name="Ihor Finance" userId="1a4a9719ad7ae0b2" providerId="LiveId" clId="{5BC13A8A-9891-4351-92D4-828952C783D3}" dt="2019-10-15T04:50:18.484" v="3014" actId="20577"/>
          <ac:spMkLst>
            <pc:docMk/>
            <pc:sldMk cId="438298501" sldId="264"/>
            <ac:spMk id="2" creationId="{DD162313-7686-4EA3-8C32-B3BB21DBE9E2}"/>
          </ac:spMkLst>
        </pc:spChg>
        <pc:spChg chg="del mod">
          <ac:chgData name="Ihor Finance" userId="1a4a9719ad7ae0b2" providerId="LiveId" clId="{5BC13A8A-9891-4351-92D4-828952C783D3}" dt="2019-10-14T23:52:34.340" v="1193" actId="931"/>
          <ac:spMkLst>
            <pc:docMk/>
            <pc:sldMk cId="438298501" sldId="264"/>
            <ac:spMk id="3" creationId="{DB82407E-F843-4110-888D-5647875513D2}"/>
          </ac:spMkLst>
        </pc:spChg>
        <pc:spChg chg="add del mod">
          <ac:chgData name="Ihor Finance" userId="1a4a9719ad7ae0b2" providerId="LiveId" clId="{5BC13A8A-9891-4351-92D4-828952C783D3}" dt="2019-10-14T23:53:00.740" v="1197" actId="931"/>
          <ac:spMkLst>
            <pc:docMk/>
            <pc:sldMk cId="438298501" sldId="264"/>
            <ac:spMk id="8" creationId="{77DD42E7-FED5-42A7-8FF0-DCA792208AE6}"/>
          </ac:spMkLst>
        </pc:spChg>
        <pc:picChg chg="add del mod">
          <ac:chgData name="Ihor Finance" userId="1a4a9719ad7ae0b2" providerId="LiveId" clId="{5BC13A8A-9891-4351-92D4-828952C783D3}" dt="2019-10-14T23:52:36.635" v="1196" actId="478"/>
          <ac:picMkLst>
            <pc:docMk/>
            <pc:sldMk cId="438298501" sldId="264"/>
            <ac:picMk id="5" creationId="{0DA3E94A-2620-4B7B-BC86-021A4237DD3C}"/>
          </ac:picMkLst>
        </pc:picChg>
        <pc:picChg chg="add mod">
          <ac:chgData name="Ihor Finance" userId="1a4a9719ad7ae0b2" providerId="LiveId" clId="{5BC13A8A-9891-4351-92D4-828952C783D3}" dt="2019-10-15T03:36:37.666" v="1532" actId="1076"/>
          <ac:picMkLst>
            <pc:docMk/>
            <pc:sldMk cId="438298501" sldId="264"/>
            <ac:picMk id="11" creationId="{4CC491B7-E6CB-48A6-A786-CAE931E83FFF}"/>
          </ac:picMkLst>
        </pc:picChg>
        <pc:picChg chg="add mod">
          <ac:chgData name="Ihor Finance" userId="1a4a9719ad7ae0b2" providerId="LiveId" clId="{5BC13A8A-9891-4351-92D4-828952C783D3}" dt="2019-10-15T03:36:40.860" v="1533" actId="1076"/>
          <ac:picMkLst>
            <pc:docMk/>
            <pc:sldMk cId="438298501" sldId="264"/>
            <ac:picMk id="13" creationId="{C161002B-01A3-4EEE-A43B-BB2371146B4B}"/>
          </ac:picMkLst>
        </pc:picChg>
        <pc:cxnChg chg="mod">
          <ac:chgData name="Ihor Finance" userId="1a4a9719ad7ae0b2" providerId="LiveId" clId="{5BC13A8A-9891-4351-92D4-828952C783D3}" dt="2019-10-15T03:36:50.820" v="1534" actId="14100"/>
          <ac:cxnSpMkLst>
            <pc:docMk/>
            <pc:sldMk cId="438298501" sldId="264"/>
            <ac:cxnSpMk id="6" creationId="{F692891A-D49C-4A98-9DF1-175432548C50}"/>
          </ac:cxnSpMkLst>
        </pc:cxnChg>
      </pc:sldChg>
      <pc:sldChg chg="addSp delSp add del setBg delDesignElem">
        <pc:chgData name="Ihor Finance" userId="1a4a9719ad7ae0b2" providerId="LiveId" clId="{5BC13A8A-9891-4351-92D4-828952C783D3}" dt="2019-10-14T23:52:06.580" v="1189"/>
        <pc:sldMkLst>
          <pc:docMk/>
          <pc:sldMk cId="3427867590" sldId="264"/>
        </pc:sldMkLst>
        <pc:spChg chg="add del">
          <ac:chgData name="Ihor Finance" userId="1a4a9719ad7ae0b2" providerId="LiveId" clId="{5BC13A8A-9891-4351-92D4-828952C783D3}" dt="2019-10-14T23:52:06.580" v="1189"/>
          <ac:spMkLst>
            <pc:docMk/>
            <pc:sldMk cId="3427867590" sldId="264"/>
            <ac:spMk id="34" creationId="{EA67B5B4-3A24-436E-B663-1B2EBFF8A0CD}"/>
          </ac:spMkLst>
        </pc:spChg>
        <pc:spChg chg="add del">
          <ac:chgData name="Ihor Finance" userId="1a4a9719ad7ae0b2" providerId="LiveId" clId="{5BC13A8A-9891-4351-92D4-828952C783D3}" dt="2019-10-14T23:52:06.580" v="1189"/>
          <ac:spMkLst>
            <pc:docMk/>
            <pc:sldMk cId="3427867590" sldId="264"/>
            <ac:spMk id="36" creationId="{987FDF89-C993-41F4-A1B8-DBAFF16008A9}"/>
          </ac:spMkLst>
        </pc:spChg>
        <pc:spChg chg="add del">
          <ac:chgData name="Ihor Finance" userId="1a4a9719ad7ae0b2" providerId="LiveId" clId="{5BC13A8A-9891-4351-92D4-828952C783D3}" dt="2019-10-14T23:52:06.580" v="1189"/>
          <ac:spMkLst>
            <pc:docMk/>
            <pc:sldMk cId="3427867590" sldId="264"/>
            <ac:spMk id="38" creationId="{64E585EA-75FD-4025-8270-F66A58A15CDA}"/>
          </ac:spMkLst>
        </pc:spChg>
      </pc:sldChg>
      <pc:sldChg chg="addSp delSp modSp add ord">
        <pc:chgData name="Ihor Finance" userId="1a4a9719ad7ae0b2" providerId="LiveId" clId="{5BC13A8A-9891-4351-92D4-828952C783D3}" dt="2019-10-15T01:51:27.091" v="1258" actId="14100"/>
        <pc:sldMkLst>
          <pc:docMk/>
          <pc:sldMk cId="3508037536" sldId="265"/>
        </pc:sldMkLst>
        <pc:spChg chg="mod">
          <ac:chgData name="Ihor Finance" userId="1a4a9719ad7ae0b2" providerId="LiveId" clId="{5BC13A8A-9891-4351-92D4-828952C783D3}" dt="2019-10-14T23:57:06.214" v="1245" actId="20577"/>
          <ac:spMkLst>
            <pc:docMk/>
            <pc:sldMk cId="3508037536" sldId="265"/>
            <ac:spMk id="2" creationId="{DD162313-7686-4EA3-8C32-B3BB21DBE9E2}"/>
          </ac:spMkLst>
        </pc:spChg>
        <pc:spChg chg="add del mod">
          <ac:chgData name="Ihor Finance" userId="1a4a9719ad7ae0b2" providerId="LiveId" clId="{5BC13A8A-9891-4351-92D4-828952C783D3}" dt="2019-10-15T00:00:23.628" v="1246" actId="931"/>
          <ac:spMkLst>
            <pc:docMk/>
            <pc:sldMk cId="3508037536" sldId="265"/>
            <ac:spMk id="4" creationId="{0934972E-C9ED-4683-9296-89C2AD1936C9}"/>
          </ac:spMkLst>
        </pc:spChg>
        <pc:picChg chg="add mod">
          <ac:chgData name="Ihor Finance" userId="1a4a9719ad7ae0b2" providerId="LiveId" clId="{5BC13A8A-9891-4351-92D4-828952C783D3}" dt="2019-10-15T01:51:27.091" v="1258" actId="14100"/>
          <ac:picMkLst>
            <pc:docMk/>
            <pc:sldMk cId="3508037536" sldId="265"/>
            <ac:picMk id="10" creationId="{07A83599-53B0-49AC-AC86-D933FE2EB4C4}"/>
          </ac:picMkLst>
        </pc:picChg>
        <pc:picChg chg="del">
          <ac:chgData name="Ihor Finance" userId="1a4a9719ad7ae0b2" providerId="LiveId" clId="{5BC13A8A-9891-4351-92D4-828952C783D3}" dt="2019-10-14T23:56:07.180" v="1216" actId="478"/>
          <ac:picMkLst>
            <pc:docMk/>
            <pc:sldMk cId="3508037536" sldId="265"/>
            <ac:picMk id="11" creationId="{4CC491B7-E6CB-48A6-A786-CAE931E83FFF}"/>
          </ac:picMkLst>
        </pc:picChg>
        <pc:picChg chg="del">
          <ac:chgData name="Ihor Finance" userId="1a4a9719ad7ae0b2" providerId="LiveId" clId="{5BC13A8A-9891-4351-92D4-828952C783D3}" dt="2019-10-14T23:56:42.340" v="1218" actId="478"/>
          <ac:picMkLst>
            <pc:docMk/>
            <pc:sldMk cId="3508037536" sldId="265"/>
            <ac:picMk id="13" creationId="{C161002B-01A3-4EEE-A43B-BB2371146B4B}"/>
          </ac:picMkLst>
        </pc:picChg>
      </pc:sldChg>
      <pc:sldChg chg="addSp delSp add del setBg delDesignElem">
        <pc:chgData name="Ihor Finance" userId="1a4a9719ad7ae0b2" providerId="LiveId" clId="{5BC13A8A-9891-4351-92D4-828952C783D3}" dt="2019-10-14T23:56:02.500" v="1213"/>
        <pc:sldMkLst>
          <pc:docMk/>
          <pc:sldMk cId="4173017646" sldId="265"/>
        </pc:sldMkLst>
        <pc:spChg chg="add del">
          <ac:chgData name="Ihor Finance" userId="1a4a9719ad7ae0b2" providerId="LiveId" clId="{5BC13A8A-9891-4351-92D4-828952C783D3}" dt="2019-10-14T23:56:02.500" v="1213"/>
          <ac:spMkLst>
            <pc:docMk/>
            <pc:sldMk cId="4173017646" sldId="265"/>
            <ac:spMk id="34" creationId="{EA67B5B4-3A24-436E-B663-1B2EBFF8A0CD}"/>
          </ac:spMkLst>
        </pc:spChg>
        <pc:spChg chg="add del">
          <ac:chgData name="Ihor Finance" userId="1a4a9719ad7ae0b2" providerId="LiveId" clId="{5BC13A8A-9891-4351-92D4-828952C783D3}" dt="2019-10-14T23:56:02.500" v="1213"/>
          <ac:spMkLst>
            <pc:docMk/>
            <pc:sldMk cId="4173017646" sldId="265"/>
            <ac:spMk id="36" creationId="{987FDF89-C993-41F4-A1B8-DBAFF16008A9}"/>
          </ac:spMkLst>
        </pc:spChg>
        <pc:spChg chg="add del">
          <ac:chgData name="Ihor Finance" userId="1a4a9719ad7ae0b2" providerId="LiveId" clId="{5BC13A8A-9891-4351-92D4-828952C783D3}" dt="2019-10-14T23:56:02.500" v="1213"/>
          <ac:spMkLst>
            <pc:docMk/>
            <pc:sldMk cId="4173017646" sldId="265"/>
            <ac:spMk id="38" creationId="{64E585EA-75FD-4025-8270-F66A58A15CDA}"/>
          </ac:spMkLst>
        </pc:spChg>
      </pc:sldChg>
      <pc:sldChg chg="addSp delSp add del setBg delDesignElem">
        <pc:chgData name="Ihor Finance" userId="1a4a9719ad7ae0b2" providerId="LiveId" clId="{5BC13A8A-9891-4351-92D4-828952C783D3}" dt="2019-10-15T00:00:48.558" v="1252"/>
        <pc:sldMkLst>
          <pc:docMk/>
          <pc:sldMk cId="2364293659" sldId="266"/>
        </pc:sldMkLst>
        <pc:spChg chg="add del">
          <ac:chgData name="Ihor Finance" userId="1a4a9719ad7ae0b2" providerId="LiveId" clId="{5BC13A8A-9891-4351-92D4-828952C783D3}" dt="2019-10-15T00:00:48.558" v="1252"/>
          <ac:spMkLst>
            <pc:docMk/>
            <pc:sldMk cId="2364293659" sldId="266"/>
            <ac:spMk id="34" creationId="{EA67B5B4-3A24-436E-B663-1B2EBFF8A0CD}"/>
          </ac:spMkLst>
        </pc:spChg>
        <pc:spChg chg="add del">
          <ac:chgData name="Ihor Finance" userId="1a4a9719ad7ae0b2" providerId="LiveId" clId="{5BC13A8A-9891-4351-92D4-828952C783D3}" dt="2019-10-15T00:00:48.558" v="1252"/>
          <ac:spMkLst>
            <pc:docMk/>
            <pc:sldMk cId="2364293659" sldId="266"/>
            <ac:spMk id="36" creationId="{987FDF89-C993-41F4-A1B8-DBAFF16008A9}"/>
          </ac:spMkLst>
        </pc:spChg>
        <pc:spChg chg="add del">
          <ac:chgData name="Ihor Finance" userId="1a4a9719ad7ae0b2" providerId="LiveId" clId="{5BC13A8A-9891-4351-92D4-828952C783D3}" dt="2019-10-15T00:00:48.558" v="1252"/>
          <ac:spMkLst>
            <pc:docMk/>
            <pc:sldMk cId="2364293659" sldId="266"/>
            <ac:spMk id="38" creationId="{64E585EA-75FD-4025-8270-F66A58A15CDA}"/>
          </ac:spMkLst>
        </pc:spChg>
      </pc:sldChg>
      <pc:sldChg chg="addSp delSp modSp add">
        <pc:chgData name="Ihor Finance" userId="1a4a9719ad7ae0b2" providerId="LiveId" clId="{5BC13A8A-9891-4351-92D4-828952C783D3}" dt="2019-10-15T04:29:40.581" v="2360" actId="207"/>
        <pc:sldMkLst>
          <pc:docMk/>
          <pc:sldMk cId="3267301103" sldId="266"/>
        </pc:sldMkLst>
        <pc:spChg chg="mod">
          <ac:chgData name="Ihor Finance" userId="1a4a9719ad7ae0b2" providerId="LiveId" clId="{5BC13A8A-9891-4351-92D4-828952C783D3}" dt="2019-10-15T04:29:40.581" v="2360" actId="207"/>
          <ac:spMkLst>
            <pc:docMk/>
            <pc:sldMk cId="3267301103" sldId="266"/>
            <ac:spMk id="2" creationId="{DD162313-7686-4EA3-8C32-B3BB21DBE9E2}"/>
          </ac:spMkLst>
        </pc:spChg>
        <pc:spChg chg="add mod">
          <ac:chgData name="Ihor Finance" userId="1a4a9719ad7ae0b2" providerId="LiveId" clId="{5BC13A8A-9891-4351-92D4-828952C783D3}" dt="2019-10-15T03:40:11.151" v="1664" actId="14100"/>
          <ac:spMkLst>
            <pc:docMk/>
            <pc:sldMk cId="3267301103" sldId="266"/>
            <ac:spMk id="4" creationId="{50969EA6-85B1-449C-A384-950C2C5CFBE4}"/>
          </ac:spMkLst>
        </pc:spChg>
        <pc:picChg chg="del">
          <ac:chgData name="Ihor Finance" userId="1a4a9719ad7ae0b2" providerId="LiveId" clId="{5BC13A8A-9891-4351-92D4-828952C783D3}" dt="2019-10-15T00:00:50.278" v="1254" actId="478"/>
          <ac:picMkLst>
            <pc:docMk/>
            <pc:sldMk cId="3267301103" sldId="266"/>
            <ac:picMk id="10" creationId="{07A83599-53B0-49AC-AC86-D933FE2EB4C4}"/>
          </ac:picMkLst>
        </pc:picChg>
      </pc:sldChg>
      <pc:sldChg chg="add del">
        <pc:chgData name="Ihor Finance" userId="1a4a9719ad7ae0b2" providerId="LiveId" clId="{5BC13A8A-9891-4351-92D4-828952C783D3}" dt="2019-10-15T04:43:12.662" v="2946" actId="2696"/>
        <pc:sldMkLst>
          <pc:docMk/>
          <pc:sldMk cId="2794600414" sldId="267"/>
        </pc:sldMkLst>
      </pc:sldChg>
      <pc:sldChg chg="addSp delSp modSp add">
        <pc:chgData name="Ihor Finance" userId="1a4a9719ad7ae0b2" providerId="LiveId" clId="{5BC13A8A-9891-4351-92D4-828952C783D3}" dt="2019-10-15T04:50:01.446" v="3008" actId="20577"/>
        <pc:sldMkLst>
          <pc:docMk/>
          <pc:sldMk cId="1735607522" sldId="268"/>
        </pc:sldMkLst>
        <pc:spChg chg="mod">
          <ac:chgData name="Ihor Finance" userId="1a4a9719ad7ae0b2" providerId="LiveId" clId="{5BC13A8A-9891-4351-92D4-828952C783D3}" dt="2019-10-15T04:50:01.446" v="3008" actId="20577"/>
          <ac:spMkLst>
            <pc:docMk/>
            <pc:sldMk cId="1735607522" sldId="268"/>
            <ac:spMk id="2" creationId="{DD162313-7686-4EA3-8C32-B3BB21DBE9E2}"/>
          </ac:spMkLst>
        </pc:spChg>
        <pc:spChg chg="del mod">
          <ac:chgData name="Ihor Finance" userId="1a4a9719ad7ae0b2" providerId="LiveId" clId="{5BC13A8A-9891-4351-92D4-828952C783D3}" dt="2019-10-15T03:36:05.221" v="1524" actId="931"/>
          <ac:spMkLst>
            <pc:docMk/>
            <pc:sldMk cId="1735607522" sldId="268"/>
            <ac:spMk id="4" creationId="{50969EA6-85B1-449C-A384-950C2C5CFBE4}"/>
          </ac:spMkLst>
        </pc:spChg>
        <pc:picChg chg="add mod">
          <ac:chgData name="Ihor Finance" userId="1a4a9719ad7ae0b2" providerId="LiveId" clId="{5BC13A8A-9891-4351-92D4-828952C783D3}" dt="2019-10-15T03:36:20.683" v="1529" actId="1076"/>
          <ac:picMkLst>
            <pc:docMk/>
            <pc:sldMk cId="1735607522" sldId="268"/>
            <ac:picMk id="5" creationId="{22D55B80-B406-46B3-BF3F-D0A7F038005E}"/>
          </ac:picMkLst>
        </pc:picChg>
        <pc:cxnChg chg="mod">
          <ac:chgData name="Ihor Finance" userId="1a4a9719ad7ae0b2" providerId="LiveId" clId="{5BC13A8A-9891-4351-92D4-828952C783D3}" dt="2019-10-15T03:36:28.585" v="1530" actId="14100"/>
          <ac:cxnSpMkLst>
            <pc:docMk/>
            <pc:sldMk cId="1735607522" sldId="268"/>
            <ac:cxnSpMk id="6" creationId="{F692891A-D49C-4A98-9DF1-175432548C50}"/>
          </ac:cxnSpMkLst>
        </pc:cxnChg>
      </pc:sldChg>
      <pc:sldChg chg="addSp delSp add del setBg delDesignElem">
        <pc:chgData name="Ihor Finance" userId="1a4a9719ad7ae0b2" providerId="LiveId" clId="{5BC13A8A-9891-4351-92D4-828952C783D3}" dt="2019-10-15T01:58:04.902" v="1517"/>
        <pc:sldMkLst>
          <pc:docMk/>
          <pc:sldMk cId="1895197403" sldId="268"/>
        </pc:sldMkLst>
        <pc:spChg chg="add del">
          <ac:chgData name="Ihor Finance" userId="1a4a9719ad7ae0b2" providerId="LiveId" clId="{5BC13A8A-9891-4351-92D4-828952C783D3}" dt="2019-10-15T01:58:04.902" v="1517"/>
          <ac:spMkLst>
            <pc:docMk/>
            <pc:sldMk cId="1895197403" sldId="268"/>
            <ac:spMk id="34" creationId="{EA67B5B4-3A24-436E-B663-1B2EBFF8A0CD}"/>
          </ac:spMkLst>
        </pc:spChg>
        <pc:spChg chg="add del">
          <ac:chgData name="Ihor Finance" userId="1a4a9719ad7ae0b2" providerId="LiveId" clId="{5BC13A8A-9891-4351-92D4-828952C783D3}" dt="2019-10-15T01:58:04.902" v="1517"/>
          <ac:spMkLst>
            <pc:docMk/>
            <pc:sldMk cId="1895197403" sldId="268"/>
            <ac:spMk id="36" creationId="{987FDF89-C993-41F4-A1B8-DBAFF16008A9}"/>
          </ac:spMkLst>
        </pc:spChg>
        <pc:spChg chg="add del">
          <ac:chgData name="Ihor Finance" userId="1a4a9719ad7ae0b2" providerId="LiveId" clId="{5BC13A8A-9891-4351-92D4-828952C783D3}" dt="2019-10-15T01:58:04.902" v="1517"/>
          <ac:spMkLst>
            <pc:docMk/>
            <pc:sldMk cId="1895197403" sldId="268"/>
            <ac:spMk id="38" creationId="{64E585EA-75FD-4025-8270-F66A58A15CDA}"/>
          </ac:spMkLst>
        </pc:spChg>
      </pc:sldChg>
      <pc:sldChg chg="addSp delSp add del setBg delDesignElem">
        <pc:chgData name="Ihor Finance" userId="1a4a9719ad7ae0b2" providerId="LiveId" clId="{5BC13A8A-9891-4351-92D4-828952C783D3}" dt="2019-10-15T03:40:38.370" v="1667"/>
        <pc:sldMkLst>
          <pc:docMk/>
          <pc:sldMk cId="480454444" sldId="269"/>
        </pc:sldMkLst>
        <pc:spChg chg="add del">
          <ac:chgData name="Ihor Finance" userId="1a4a9719ad7ae0b2" providerId="LiveId" clId="{5BC13A8A-9891-4351-92D4-828952C783D3}" dt="2019-10-15T03:40:38.370" v="1667"/>
          <ac:spMkLst>
            <pc:docMk/>
            <pc:sldMk cId="480454444" sldId="269"/>
            <ac:spMk id="34" creationId="{EA67B5B4-3A24-436E-B663-1B2EBFF8A0CD}"/>
          </ac:spMkLst>
        </pc:spChg>
        <pc:spChg chg="add del">
          <ac:chgData name="Ihor Finance" userId="1a4a9719ad7ae0b2" providerId="LiveId" clId="{5BC13A8A-9891-4351-92D4-828952C783D3}" dt="2019-10-15T03:40:38.370" v="1667"/>
          <ac:spMkLst>
            <pc:docMk/>
            <pc:sldMk cId="480454444" sldId="269"/>
            <ac:spMk id="36" creationId="{987FDF89-C993-41F4-A1B8-DBAFF16008A9}"/>
          </ac:spMkLst>
        </pc:spChg>
        <pc:spChg chg="add del">
          <ac:chgData name="Ihor Finance" userId="1a4a9719ad7ae0b2" providerId="LiveId" clId="{5BC13A8A-9891-4351-92D4-828952C783D3}" dt="2019-10-15T03:40:38.370" v="1667"/>
          <ac:spMkLst>
            <pc:docMk/>
            <pc:sldMk cId="480454444" sldId="269"/>
            <ac:spMk id="38" creationId="{64E585EA-75FD-4025-8270-F66A58A15CDA}"/>
          </ac:spMkLst>
        </pc:spChg>
      </pc:sldChg>
      <pc:sldChg chg="addSp delSp modSp add">
        <pc:chgData name="Ihor Finance" userId="1a4a9719ad7ae0b2" providerId="LiveId" clId="{5BC13A8A-9891-4351-92D4-828952C783D3}" dt="2019-10-16T22:07:36.876" v="3159" actId="1076"/>
        <pc:sldMkLst>
          <pc:docMk/>
          <pc:sldMk cId="1853787451" sldId="269"/>
        </pc:sldMkLst>
        <pc:spChg chg="mod">
          <ac:chgData name="Ihor Finance" userId="1a4a9719ad7ae0b2" providerId="LiveId" clId="{5BC13A8A-9891-4351-92D4-828952C783D3}" dt="2019-10-15T04:49:52.048" v="3002" actId="20577"/>
          <ac:spMkLst>
            <pc:docMk/>
            <pc:sldMk cId="1853787451" sldId="269"/>
            <ac:spMk id="2" creationId="{DD162313-7686-4EA3-8C32-B3BB21DBE9E2}"/>
          </ac:spMkLst>
        </pc:spChg>
        <pc:spChg chg="add del mod">
          <ac:chgData name="Ihor Finance" userId="1a4a9719ad7ae0b2" providerId="LiveId" clId="{5BC13A8A-9891-4351-92D4-828952C783D3}" dt="2019-10-16T22:07:23.424" v="3154" actId="931"/>
          <ac:spMkLst>
            <pc:docMk/>
            <pc:sldMk cId="1853787451" sldId="269"/>
            <ac:spMk id="4" creationId="{105F4308-6B5B-49F2-B3FC-7DA59867AAA9}"/>
          </ac:spMkLst>
        </pc:spChg>
        <pc:spChg chg="add del mod">
          <ac:chgData name="Ihor Finance" userId="1a4a9719ad7ae0b2" providerId="LiveId" clId="{5BC13A8A-9891-4351-92D4-828952C783D3}" dt="2019-10-15T04:01:42.937" v="1670" actId="931"/>
          <ac:spMkLst>
            <pc:docMk/>
            <pc:sldMk cId="1853787451" sldId="269"/>
            <ac:spMk id="4" creationId="{4B62BCC4-C72B-4661-8B6C-D0B8009C0D1B}"/>
          </ac:spMkLst>
        </pc:spChg>
        <pc:picChg chg="del">
          <ac:chgData name="Ihor Finance" userId="1a4a9719ad7ae0b2" providerId="LiveId" clId="{5BC13A8A-9891-4351-92D4-828952C783D3}" dt="2019-10-15T03:40:40.135" v="1669" actId="478"/>
          <ac:picMkLst>
            <pc:docMk/>
            <pc:sldMk cId="1853787451" sldId="269"/>
            <ac:picMk id="5" creationId="{22D55B80-B406-46B3-BF3F-D0A7F038005E}"/>
          </ac:picMkLst>
        </pc:picChg>
        <pc:picChg chg="add mod">
          <ac:chgData name="Ihor Finance" userId="1a4a9719ad7ae0b2" providerId="LiveId" clId="{5BC13A8A-9891-4351-92D4-828952C783D3}" dt="2019-10-16T22:07:36.876" v="3159" actId="1076"/>
          <ac:picMkLst>
            <pc:docMk/>
            <pc:sldMk cId="1853787451" sldId="269"/>
            <ac:picMk id="7" creationId="{CB509AFA-1550-44DA-8674-FBBC018691A0}"/>
          </ac:picMkLst>
        </pc:picChg>
        <pc:picChg chg="add del mod">
          <ac:chgData name="Ihor Finance" userId="1a4a9719ad7ae0b2" providerId="LiveId" clId="{5BC13A8A-9891-4351-92D4-828952C783D3}" dt="2019-10-16T22:03:21.261" v="3153" actId="478"/>
          <ac:picMkLst>
            <pc:docMk/>
            <pc:sldMk cId="1853787451" sldId="269"/>
            <ac:picMk id="8" creationId="{78E4C69E-B56A-478A-82AE-4C1DB399EDC2}"/>
          </ac:picMkLst>
        </pc:picChg>
      </pc:sldChg>
      <pc:sldChg chg="addSp delSp modSp add ord">
        <pc:chgData name="Ihor Finance" userId="1a4a9719ad7ae0b2" providerId="LiveId" clId="{5BC13A8A-9891-4351-92D4-828952C783D3}" dt="2019-10-15T17:36:07.048" v="3146" actId="20577"/>
        <pc:sldMkLst>
          <pc:docMk/>
          <pc:sldMk cId="3636806961" sldId="270"/>
        </pc:sldMkLst>
        <pc:spChg chg="mod">
          <ac:chgData name="Ihor Finance" userId="1a4a9719ad7ae0b2" providerId="LiveId" clId="{5BC13A8A-9891-4351-92D4-828952C783D3}" dt="2019-10-15T04:28:23.600" v="2357" actId="207"/>
          <ac:spMkLst>
            <pc:docMk/>
            <pc:sldMk cId="3636806961" sldId="270"/>
            <ac:spMk id="2" creationId="{DD162313-7686-4EA3-8C32-B3BB21DBE9E2}"/>
          </ac:spMkLst>
        </pc:spChg>
        <pc:spChg chg="add mod">
          <ac:chgData name="Ihor Finance" userId="1a4a9719ad7ae0b2" providerId="LiveId" clId="{5BC13A8A-9891-4351-92D4-828952C783D3}" dt="2019-10-15T17:36:07.048" v="3146" actId="20577"/>
          <ac:spMkLst>
            <pc:docMk/>
            <pc:sldMk cId="3636806961" sldId="270"/>
            <ac:spMk id="4" creationId="{2FC9C732-BDAA-4C4A-A406-870A906F3183}"/>
          </ac:spMkLst>
        </pc:spChg>
        <pc:picChg chg="add del mod ord">
          <ac:chgData name="Ihor Finance" userId="1a4a9719ad7ae0b2" providerId="LiveId" clId="{5BC13A8A-9891-4351-92D4-828952C783D3}" dt="2019-10-15T04:25:57.384" v="2346" actId="478"/>
          <ac:picMkLst>
            <pc:docMk/>
            <pc:sldMk cId="3636806961" sldId="270"/>
            <ac:picMk id="7" creationId="{2DF37249-556E-49FD-B157-80C5B7724529}"/>
          </ac:picMkLst>
        </pc:picChg>
        <pc:picChg chg="del">
          <ac:chgData name="Ihor Finance" userId="1a4a9719ad7ae0b2" providerId="LiveId" clId="{5BC13A8A-9891-4351-92D4-828952C783D3}" dt="2019-10-15T04:10:07.834" v="1681" actId="478"/>
          <ac:picMkLst>
            <pc:docMk/>
            <pc:sldMk cId="3636806961" sldId="270"/>
            <ac:picMk id="8" creationId="{78E4C69E-B56A-478A-82AE-4C1DB399EDC2}"/>
          </ac:picMkLst>
        </pc:picChg>
        <pc:picChg chg="add del mod ord">
          <ac:chgData name="Ihor Finance" userId="1a4a9719ad7ae0b2" providerId="LiveId" clId="{5BC13A8A-9891-4351-92D4-828952C783D3}" dt="2019-10-15T04:27:40.423" v="2354" actId="478"/>
          <ac:picMkLst>
            <pc:docMk/>
            <pc:sldMk cId="3636806961" sldId="270"/>
            <ac:picMk id="11" creationId="{1B5E5EEF-985B-427C-BC2A-AD47AFC32658}"/>
          </ac:picMkLst>
        </pc:picChg>
        <pc:picChg chg="add mod ord">
          <ac:chgData name="Ihor Finance" userId="1a4a9719ad7ae0b2" providerId="LiveId" clId="{5BC13A8A-9891-4351-92D4-828952C783D3}" dt="2019-10-15T04:33:24.830" v="2377" actId="14861"/>
          <ac:picMkLst>
            <pc:docMk/>
            <pc:sldMk cId="3636806961" sldId="270"/>
            <ac:picMk id="13" creationId="{2CDD7312-FA90-49FC-82CE-47E045128133}"/>
          </ac:picMkLst>
        </pc:picChg>
      </pc:sldChg>
      <pc:sldChg chg="addSp delSp add del setBg delDesignElem">
        <pc:chgData name="Ihor Finance" userId="1a4a9719ad7ae0b2" providerId="LiveId" clId="{5BC13A8A-9891-4351-92D4-828952C783D3}" dt="2019-10-15T04:02:44.218" v="1679"/>
        <pc:sldMkLst>
          <pc:docMk/>
          <pc:sldMk cId="3814406520" sldId="270"/>
        </pc:sldMkLst>
        <pc:spChg chg="add del">
          <ac:chgData name="Ihor Finance" userId="1a4a9719ad7ae0b2" providerId="LiveId" clId="{5BC13A8A-9891-4351-92D4-828952C783D3}" dt="2019-10-15T04:02:44.218" v="1679"/>
          <ac:spMkLst>
            <pc:docMk/>
            <pc:sldMk cId="3814406520" sldId="270"/>
            <ac:spMk id="34" creationId="{EA67B5B4-3A24-436E-B663-1B2EBFF8A0CD}"/>
          </ac:spMkLst>
        </pc:spChg>
        <pc:spChg chg="add del">
          <ac:chgData name="Ihor Finance" userId="1a4a9719ad7ae0b2" providerId="LiveId" clId="{5BC13A8A-9891-4351-92D4-828952C783D3}" dt="2019-10-15T04:02:44.218" v="1679"/>
          <ac:spMkLst>
            <pc:docMk/>
            <pc:sldMk cId="3814406520" sldId="270"/>
            <ac:spMk id="36" creationId="{987FDF89-C993-41F4-A1B8-DBAFF16008A9}"/>
          </ac:spMkLst>
        </pc:spChg>
        <pc:spChg chg="add del">
          <ac:chgData name="Ihor Finance" userId="1a4a9719ad7ae0b2" providerId="LiveId" clId="{5BC13A8A-9891-4351-92D4-828952C783D3}" dt="2019-10-15T04:02:44.218" v="1679"/>
          <ac:spMkLst>
            <pc:docMk/>
            <pc:sldMk cId="3814406520" sldId="270"/>
            <ac:spMk id="38" creationId="{64E585EA-75FD-4025-8270-F66A58A15CDA}"/>
          </ac:spMkLst>
        </pc:spChg>
      </pc:sldChg>
      <pc:sldChg chg="addSp delSp modSp add ord">
        <pc:chgData name="Ihor Finance" userId="1a4a9719ad7ae0b2" providerId="LiveId" clId="{5BC13A8A-9891-4351-92D4-828952C783D3}" dt="2019-10-15T04:42:14.258" v="2944" actId="207"/>
        <pc:sldMkLst>
          <pc:docMk/>
          <pc:sldMk cId="1087266143" sldId="271"/>
        </pc:sldMkLst>
        <pc:spChg chg="mod">
          <ac:chgData name="Ihor Finance" userId="1a4a9719ad7ae0b2" providerId="LiveId" clId="{5BC13A8A-9891-4351-92D4-828952C783D3}" dt="2019-10-15T04:42:14.258" v="2944" actId="207"/>
          <ac:spMkLst>
            <pc:docMk/>
            <pc:sldMk cId="1087266143" sldId="271"/>
            <ac:spMk id="2" creationId="{DD162313-7686-4EA3-8C32-B3BB21DBE9E2}"/>
          </ac:spMkLst>
        </pc:spChg>
        <pc:spChg chg="add mod">
          <ac:chgData name="Ihor Finance" userId="1a4a9719ad7ae0b2" providerId="LiveId" clId="{5BC13A8A-9891-4351-92D4-828952C783D3}" dt="2019-10-15T04:42:05.908" v="2943" actId="20577"/>
          <ac:spMkLst>
            <pc:docMk/>
            <pc:sldMk cId="1087266143" sldId="271"/>
            <ac:spMk id="4" creationId="{FB5416BB-25D0-457A-AE4E-F4ADF5DD8D90}"/>
          </ac:spMkLst>
        </pc:spChg>
        <pc:picChg chg="del">
          <ac:chgData name="Ihor Finance" userId="1a4a9719ad7ae0b2" providerId="LiveId" clId="{5BC13A8A-9891-4351-92D4-828952C783D3}" dt="2019-10-15T04:34:09.578" v="2397" actId="478"/>
          <ac:picMkLst>
            <pc:docMk/>
            <pc:sldMk cId="1087266143" sldId="271"/>
            <ac:picMk id="8" creationId="{78E4C69E-B56A-478A-82AE-4C1DB399EDC2}"/>
          </ac:picMkLst>
        </pc:picChg>
      </pc:sldChg>
      <pc:sldChg chg="addSp delSp add del setBg delDesignElem">
        <pc:chgData name="Ihor Finance" userId="1a4a9719ad7ae0b2" providerId="LiveId" clId="{5BC13A8A-9891-4351-92D4-828952C783D3}" dt="2019-10-15T04:33:59.909" v="2384"/>
        <pc:sldMkLst>
          <pc:docMk/>
          <pc:sldMk cId="1171832861" sldId="271"/>
        </pc:sldMkLst>
        <pc:spChg chg="add del">
          <ac:chgData name="Ihor Finance" userId="1a4a9719ad7ae0b2" providerId="LiveId" clId="{5BC13A8A-9891-4351-92D4-828952C783D3}" dt="2019-10-15T04:33:59.909" v="2384"/>
          <ac:spMkLst>
            <pc:docMk/>
            <pc:sldMk cId="1171832861" sldId="271"/>
            <ac:spMk id="34" creationId="{EA67B5B4-3A24-436E-B663-1B2EBFF8A0CD}"/>
          </ac:spMkLst>
        </pc:spChg>
        <pc:spChg chg="add del">
          <ac:chgData name="Ihor Finance" userId="1a4a9719ad7ae0b2" providerId="LiveId" clId="{5BC13A8A-9891-4351-92D4-828952C783D3}" dt="2019-10-15T04:33:59.909" v="2384"/>
          <ac:spMkLst>
            <pc:docMk/>
            <pc:sldMk cId="1171832861" sldId="271"/>
            <ac:spMk id="36" creationId="{987FDF89-C993-41F4-A1B8-DBAFF16008A9}"/>
          </ac:spMkLst>
        </pc:spChg>
        <pc:spChg chg="add del">
          <ac:chgData name="Ihor Finance" userId="1a4a9719ad7ae0b2" providerId="LiveId" clId="{5BC13A8A-9891-4351-92D4-828952C783D3}" dt="2019-10-15T04:33:59.909" v="2384"/>
          <ac:spMkLst>
            <pc:docMk/>
            <pc:sldMk cId="1171832861" sldId="271"/>
            <ac:spMk id="38" creationId="{64E585EA-75FD-4025-8270-F66A58A15CDA}"/>
          </ac:spMkLst>
        </pc:spChg>
      </pc:sldChg>
      <pc:sldChg chg="delSp add del ord setBg delDesignElem">
        <pc:chgData name="Ihor Finance" userId="1a4a9719ad7ae0b2" providerId="LiveId" clId="{5BC13A8A-9891-4351-92D4-828952C783D3}" dt="2019-10-15T04:33:55.074" v="2381" actId="2696"/>
        <pc:sldMkLst>
          <pc:docMk/>
          <pc:sldMk cId="1957791391" sldId="271"/>
        </pc:sldMkLst>
        <pc:spChg chg="del">
          <ac:chgData name="Ihor Finance" userId="1a4a9719ad7ae0b2" providerId="LiveId" clId="{5BC13A8A-9891-4351-92D4-828952C783D3}" dt="2019-10-15T04:33:49.146" v="2379"/>
          <ac:spMkLst>
            <pc:docMk/>
            <pc:sldMk cId="1957791391" sldId="271"/>
            <ac:spMk id="34" creationId="{EA67B5B4-3A24-436E-B663-1B2EBFF8A0CD}"/>
          </ac:spMkLst>
        </pc:spChg>
        <pc:spChg chg="del">
          <ac:chgData name="Ihor Finance" userId="1a4a9719ad7ae0b2" providerId="LiveId" clId="{5BC13A8A-9891-4351-92D4-828952C783D3}" dt="2019-10-15T04:33:49.146" v="2379"/>
          <ac:spMkLst>
            <pc:docMk/>
            <pc:sldMk cId="1957791391" sldId="271"/>
            <ac:spMk id="36" creationId="{987FDF89-C993-41F4-A1B8-DBAFF16008A9}"/>
          </ac:spMkLst>
        </pc:spChg>
        <pc:spChg chg="del">
          <ac:chgData name="Ihor Finance" userId="1a4a9719ad7ae0b2" providerId="LiveId" clId="{5BC13A8A-9891-4351-92D4-828952C783D3}" dt="2019-10-15T04:33:49.146" v="2379"/>
          <ac:spMkLst>
            <pc:docMk/>
            <pc:sldMk cId="1957791391" sldId="271"/>
            <ac:spMk id="38" creationId="{64E585EA-75FD-4025-8270-F66A58A15CDA}"/>
          </ac:spMkLst>
        </pc:spChg>
      </pc:sldChg>
      <pc:sldChg chg="modSp add del">
        <pc:chgData name="Ihor Finance" userId="1a4a9719ad7ae0b2" providerId="LiveId" clId="{5BC13A8A-9891-4351-92D4-828952C783D3}" dt="2019-10-15T04:59:15.224" v="3143" actId="2696"/>
        <pc:sldMkLst>
          <pc:docMk/>
          <pc:sldMk cId="28614073" sldId="272"/>
        </pc:sldMkLst>
        <pc:spChg chg="mod">
          <ac:chgData name="Ihor Finance" userId="1a4a9719ad7ae0b2" providerId="LiveId" clId="{5BC13A8A-9891-4351-92D4-828952C783D3}" dt="2019-10-15T04:51:49.364" v="3036" actId="20577"/>
          <ac:spMkLst>
            <pc:docMk/>
            <pc:sldMk cId="28614073" sldId="272"/>
            <ac:spMk id="2" creationId="{11E50CE6-4C82-48F5-928A-0A7B280E2DC3}"/>
          </ac:spMkLst>
        </pc:spChg>
      </pc:sldChg>
      <pc:sldChg chg="addSp delSp add del setBg delDesignElem">
        <pc:chgData name="Ihor Finance" userId="1a4a9719ad7ae0b2" providerId="LiveId" clId="{5BC13A8A-9891-4351-92D4-828952C783D3}" dt="2019-10-15T04:51:55.749" v="3039"/>
        <pc:sldMkLst>
          <pc:docMk/>
          <pc:sldMk cId="3179496726" sldId="273"/>
        </pc:sldMkLst>
        <pc:spChg chg="add del">
          <ac:chgData name="Ihor Finance" userId="1a4a9719ad7ae0b2" providerId="LiveId" clId="{5BC13A8A-9891-4351-92D4-828952C783D3}" dt="2019-10-15T04:51:55.749" v="3039"/>
          <ac:spMkLst>
            <pc:docMk/>
            <pc:sldMk cId="3179496726" sldId="273"/>
            <ac:spMk id="34" creationId="{EA67B5B4-3A24-436E-B663-1B2EBFF8A0CD}"/>
          </ac:spMkLst>
        </pc:spChg>
        <pc:spChg chg="add del">
          <ac:chgData name="Ihor Finance" userId="1a4a9719ad7ae0b2" providerId="LiveId" clId="{5BC13A8A-9891-4351-92D4-828952C783D3}" dt="2019-10-15T04:51:55.749" v="3039"/>
          <ac:spMkLst>
            <pc:docMk/>
            <pc:sldMk cId="3179496726" sldId="273"/>
            <ac:spMk id="36" creationId="{987FDF89-C993-41F4-A1B8-DBAFF16008A9}"/>
          </ac:spMkLst>
        </pc:spChg>
        <pc:spChg chg="add del">
          <ac:chgData name="Ihor Finance" userId="1a4a9719ad7ae0b2" providerId="LiveId" clId="{5BC13A8A-9891-4351-92D4-828952C783D3}" dt="2019-10-15T04:51:55.749" v="3039"/>
          <ac:spMkLst>
            <pc:docMk/>
            <pc:sldMk cId="3179496726" sldId="273"/>
            <ac:spMk id="38" creationId="{64E585EA-75FD-4025-8270-F66A58A15CDA}"/>
          </ac:spMkLst>
        </pc:spChg>
      </pc:sldChg>
      <pc:sldChg chg="modSp add ord">
        <pc:chgData name="Ihor Finance" userId="1a4a9719ad7ae0b2" providerId="LiveId" clId="{5BC13A8A-9891-4351-92D4-828952C783D3}" dt="2019-10-15T04:59:04.411" v="3142" actId="14100"/>
        <pc:sldMkLst>
          <pc:docMk/>
          <pc:sldMk cId="3481851794" sldId="273"/>
        </pc:sldMkLst>
        <pc:spChg chg="mod">
          <ac:chgData name="Ihor Finance" userId="1a4a9719ad7ae0b2" providerId="LiveId" clId="{5BC13A8A-9891-4351-92D4-828952C783D3}" dt="2019-10-15T04:52:11.705" v="3062" actId="20577"/>
          <ac:spMkLst>
            <pc:docMk/>
            <pc:sldMk cId="3481851794" sldId="273"/>
            <ac:spMk id="2" creationId="{DD162313-7686-4EA3-8C32-B3BB21DBE9E2}"/>
          </ac:spMkLst>
        </pc:spChg>
        <pc:spChg chg="mod">
          <ac:chgData name="Ihor Finance" userId="1a4a9719ad7ae0b2" providerId="LiveId" clId="{5BC13A8A-9891-4351-92D4-828952C783D3}" dt="2019-10-15T04:59:04.411" v="3142" actId="14100"/>
          <ac:spMkLst>
            <pc:docMk/>
            <pc:sldMk cId="3481851794" sldId="273"/>
            <ac:spMk id="4" creationId="{FB5416BB-25D0-457A-AE4E-F4ADF5DD8D90}"/>
          </ac:spMkLst>
        </pc:spChg>
      </pc:sldChg>
      <pc:sldChg chg="add del">
        <pc:chgData name="Ihor Finance" userId="1a4a9719ad7ae0b2" providerId="LiveId" clId="{5BC13A8A-9891-4351-92D4-828952C783D3}" dt="2019-10-17T00:24:25.952" v="3165" actId="2696"/>
        <pc:sldMkLst>
          <pc:docMk/>
          <pc:sldMk cId="3699531107" sldId="274"/>
        </pc:sldMkLst>
      </pc:sldChg>
      <pc:sldChg chg="addSp delSp add del setBg delDesignElem">
        <pc:chgData name="Ihor Finance" userId="1a4a9719ad7ae0b2" providerId="LiveId" clId="{5BC13A8A-9891-4351-92D4-828952C783D3}" dt="2019-10-17T00:24:24.662" v="3163"/>
        <pc:sldMkLst>
          <pc:docMk/>
          <pc:sldMk cId="3146636389" sldId="275"/>
        </pc:sldMkLst>
        <pc:spChg chg="add del">
          <ac:chgData name="Ihor Finance" userId="1a4a9719ad7ae0b2" providerId="LiveId" clId="{5BC13A8A-9891-4351-92D4-828952C783D3}" dt="2019-10-17T00:24:24.662" v="3163"/>
          <ac:spMkLst>
            <pc:docMk/>
            <pc:sldMk cId="3146636389" sldId="275"/>
            <ac:spMk id="34" creationId="{EA67B5B4-3A24-436E-B663-1B2EBFF8A0CD}"/>
          </ac:spMkLst>
        </pc:spChg>
        <pc:spChg chg="add del">
          <ac:chgData name="Ihor Finance" userId="1a4a9719ad7ae0b2" providerId="LiveId" clId="{5BC13A8A-9891-4351-92D4-828952C783D3}" dt="2019-10-17T00:24:24.662" v="3163"/>
          <ac:spMkLst>
            <pc:docMk/>
            <pc:sldMk cId="3146636389" sldId="275"/>
            <ac:spMk id="36" creationId="{987FDF89-C993-41F4-A1B8-DBAFF16008A9}"/>
          </ac:spMkLst>
        </pc:spChg>
        <pc:spChg chg="add del">
          <ac:chgData name="Ihor Finance" userId="1a4a9719ad7ae0b2" providerId="LiveId" clId="{5BC13A8A-9891-4351-92D4-828952C783D3}" dt="2019-10-17T00:24:24.662" v="3163"/>
          <ac:spMkLst>
            <pc:docMk/>
            <pc:sldMk cId="3146636389" sldId="275"/>
            <ac:spMk id="38" creationId="{64E585EA-75FD-4025-8270-F66A58A15CDA}"/>
          </ac:spMkLst>
        </pc:spChg>
      </pc:sldChg>
      <pc:sldChg chg="addSp delSp modSp add">
        <pc:chgData name="Ihor Finance" userId="1a4a9719ad7ae0b2" providerId="LiveId" clId="{5BC13A8A-9891-4351-92D4-828952C783D3}" dt="2019-10-17T00:29:52.600" v="3256" actId="255"/>
        <pc:sldMkLst>
          <pc:docMk/>
          <pc:sldMk cId="3977403808" sldId="275"/>
        </pc:sldMkLst>
        <pc:spChg chg="mod">
          <ac:chgData name="Ihor Finance" userId="1a4a9719ad7ae0b2" providerId="LiveId" clId="{5BC13A8A-9891-4351-92D4-828952C783D3}" dt="2019-10-17T00:25:07.370" v="3184" actId="207"/>
          <ac:spMkLst>
            <pc:docMk/>
            <pc:sldMk cId="3977403808" sldId="275"/>
            <ac:spMk id="2" creationId="{DD162313-7686-4EA3-8C32-B3BB21DBE9E2}"/>
          </ac:spMkLst>
        </pc:spChg>
        <pc:spChg chg="add del mod">
          <ac:chgData name="Ihor Finance" userId="1a4a9719ad7ae0b2" providerId="LiveId" clId="{5BC13A8A-9891-4351-92D4-828952C783D3}" dt="2019-10-17T00:27:02.061" v="3185" actId="931"/>
          <ac:spMkLst>
            <pc:docMk/>
            <pc:sldMk cId="3977403808" sldId="275"/>
            <ac:spMk id="4" creationId="{EAEB76AB-6491-459B-99D5-35F1271E6092}"/>
          </ac:spMkLst>
        </pc:spChg>
        <pc:spChg chg="add mod">
          <ac:chgData name="Ihor Finance" userId="1a4a9719ad7ae0b2" providerId="LiveId" clId="{5BC13A8A-9891-4351-92D4-828952C783D3}" dt="2019-10-17T00:29:52.600" v="3256" actId="255"/>
          <ac:spMkLst>
            <pc:docMk/>
            <pc:sldMk cId="3977403808" sldId="275"/>
            <ac:spMk id="10" creationId="{9F58A7FC-DA45-4B6A-8734-4507085D8AC7}"/>
          </ac:spMkLst>
        </pc:spChg>
        <pc:picChg chg="del">
          <ac:chgData name="Ihor Finance" userId="1a4a9719ad7ae0b2" providerId="LiveId" clId="{5BC13A8A-9891-4351-92D4-828952C783D3}" dt="2019-10-17T00:24:27.284" v="3166" actId="478"/>
          <ac:picMkLst>
            <pc:docMk/>
            <pc:sldMk cId="3977403808" sldId="275"/>
            <ac:picMk id="7" creationId="{CB509AFA-1550-44DA-8674-FBBC018691A0}"/>
          </ac:picMkLst>
        </pc:picChg>
        <pc:picChg chg="add mod">
          <ac:chgData name="Ihor Finance" userId="1a4a9719ad7ae0b2" providerId="LiveId" clId="{5BC13A8A-9891-4351-92D4-828952C783D3}" dt="2019-10-17T00:27:56.957" v="3193" actId="14861"/>
          <ac:picMkLst>
            <pc:docMk/>
            <pc:sldMk cId="3977403808" sldId="275"/>
            <ac:picMk id="8" creationId="{54F144CA-BB50-44E4-A77C-1B9823CC673E}"/>
          </ac:picMkLst>
        </pc:picChg>
      </pc:sldChg>
      <pc:sldChg chg="addSp delSp modSp add ord">
        <pc:chgData name="Ihor Finance" userId="1a4a9719ad7ae0b2" providerId="LiveId" clId="{5BC13A8A-9891-4351-92D4-828952C783D3}" dt="2019-10-17T02:42:53.806" v="3274" actId="14861"/>
        <pc:sldMkLst>
          <pc:docMk/>
          <pc:sldMk cId="720682293" sldId="276"/>
        </pc:sldMkLst>
        <pc:spChg chg="add del mod">
          <ac:chgData name="Ihor Finance" userId="1a4a9719ad7ae0b2" providerId="LiveId" clId="{5BC13A8A-9891-4351-92D4-828952C783D3}" dt="2019-10-17T02:40:11.024" v="3263" actId="931"/>
          <ac:spMkLst>
            <pc:docMk/>
            <pc:sldMk cId="720682293" sldId="276"/>
            <ac:spMk id="4" creationId="{0B4C9CEC-548E-4D9E-B6A4-086C5B4C3D68}"/>
          </ac:spMkLst>
        </pc:spChg>
        <pc:picChg chg="del">
          <ac:chgData name="Ihor Finance" userId="1a4a9719ad7ae0b2" providerId="LiveId" clId="{5BC13A8A-9891-4351-92D4-828952C783D3}" dt="2019-10-17T02:39:59.162" v="3262" actId="478"/>
          <ac:picMkLst>
            <pc:docMk/>
            <pc:sldMk cId="720682293" sldId="276"/>
            <ac:picMk id="5" creationId="{22D55B80-B406-46B3-BF3F-D0A7F038005E}"/>
          </ac:picMkLst>
        </pc:picChg>
        <pc:picChg chg="add mod">
          <ac:chgData name="Ihor Finance" userId="1a4a9719ad7ae0b2" providerId="LiveId" clId="{5BC13A8A-9891-4351-92D4-828952C783D3}" dt="2019-10-17T02:42:53.806" v="3274" actId="14861"/>
          <ac:picMkLst>
            <pc:docMk/>
            <pc:sldMk cId="720682293" sldId="276"/>
            <ac:picMk id="8" creationId="{57D94B6D-660B-4221-9F7C-543EF9BB192D}"/>
          </ac:picMkLst>
        </pc:picChg>
      </pc:sldChg>
      <pc:sldChg chg="addSp delSp add del setBg delDesignElem">
        <pc:chgData name="Ihor Finance" userId="1a4a9719ad7ae0b2" providerId="LiveId" clId="{5BC13A8A-9891-4351-92D4-828952C783D3}" dt="2019-10-17T02:39:55.455" v="3259"/>
        <pc:sldMkLst>
          <pc:docMk/>
          <pc:sldMk cId="3847374242" sldId="276"/>
        </pc:sldMkLst>
        <pc:spChg chg="add del">
          <ac:chgData name="Ihor Finance" userId="1a4a9719ad7ae0b2" providerId="LiveId" clId="{5BC13A8A-9891-4351-92D4-828952C783D3}" dt="2019-10-17T02:39:55.455" v="3259"/>
          <ac:spMkLst>
            <pc:docMk/>
            <pc:sldMk cId="3847374242" sldId="276"/>
            <ac:spMk id="34" creationId="{EA67B5B4-3A24-436E-B663-1B2EBFF8A0CD}"/>
          </ac:spMkLst>
        </pc:spChg>
        <pc:spChg chg="add del">
          <ac:chgData name="Ihor Finance" userId="1a4a9719ad7ae0b2" providerId="LiveId" clId="{5BC13A8A-9891-4351-92D4-828952C783D3}" dt="2019-10-17T02:39:55.455" v="3259"/>
          <ac:spMkLst>
            <pc:docMk/>
            <pc:sldMk cId="3847374242" sldId="276"/>
            <ac:spMk id="36" creationId="{987FDF89-C993-41F4-A1B8-DBAFF16008A9}"/>
          </ac:spMkLst>
        </pc:spChg>
        <pc:spChg chg="add del">
          <ac:chgData name="Ihor Finance" userId="1a4a9719ad7ae0b2" providerId="LiveId" clId="{5BC13A8A-9891-4351-92D4-828952C783D3}" dt="2019-10-17T02:39:55.455" v="3259"/>
          <ac:spMkLst>
            <pc:docMk/>
            <pc:sldMk cId="3847374242" sldId="276"/>
            <ac:spMk id="38" creationId="{64E585EA-75FD-4025-8270-F66A58A15C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08B1-B2DE-472E-B40C-FE1CE0C05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7112A-74E5-47F6-8177-580EF505B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34740-629C-439F-BC76-EB7EC0B73B17}"/>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BA5CEAE3-6CAE-4E9D-B8A7-8C9BC2714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8F2CE-2452-444D-81FD-274E095CC10D}"/>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643977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A3A1-1ABE-4B1D-B12F-B3D57DD41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F3F48-5D9F-4B7C-8907-C7726B6AD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B7984-82BF-47CB-8CE0-467BBA441D27}"/>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73A8D50F-9BC9-42D3-82E8-D0C071C51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CE570-01C1-40F4-8D9F-23617B10C74E}"/>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334584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46E5C-0C49-4CD5-810D-C2B616A2A4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04E806-57C6-4D9B-B515-F5E23113E7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55245-6133-4208-8F81-A907CA1214D7}"/>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C9670A9F-A523-4565-88C7-25E67D482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B94A8-177F-43E3-9CB7-3C9DE366BDCE}"/>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3231872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BD2E-76E8-4895-898F-7CDC6747F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B261A-0276-457D-8F42-50CDFB65B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E76E2-9AEF-4099-AEF3-C780CD95C072}"/>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E1607B2A-B7DA-4DF3-B24A-BBCFB81FE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97180-078A-4F0E-897E-24DE2237A6E3}"/>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031545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85D6-88C5-496B-92F9-976FED48A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6D038-3E95-43F4-8705-CE5DA5051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FDB41-13BC-420E-BB42-6316DC0676AD}"/>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D8BC474C-580A-4874-A6C1-ED0FB9AF5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A1F61-C359-48E2-9B30-97651237CB47}"/>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241753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0700-694A-4332-9C08-FE7F0690C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B4CDB-1771-40AB-B39D-E75D55F4F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6C01F-EAE3-4D60-9A77-92536BE6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7B059-4141-46AE-9DA2-D830C1507DBE}"/>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6" name="Footer Placeholder 5">
            <a:extLst>
              <a:ext uri="{FF2B5EF4-FFF2-40B4-BE49-F238E27FC236}">
                <a16:creationId xmlns:a16="http://schemas.microsoft.com/office/drawing/2014/main" id="{A97626E3-A219-4268-ACA1-08A774CA6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31AF5-49C5-4933-BD82-55D6269695D7}"/>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4058505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7549-2C67-4483-82A7-899B0FFEB0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A5E3C-BD5E-41B3-BBD0-537CD78FE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BAE84-F8CB-472C-AD8B-625D79D1AF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51355-0273-4234-B8C1-0766B59CC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CD459-CFD4-4103-81A5-A2E13B557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779EB-4E98-492C-B374-119964F981E4}"/>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8" name="Footer Placeholder 7">
            <a:extLst>
              <a:ext uri="{FF2B5EF4-FFF2-40B4-BE49-F238E27FC236}">
                <a16:creationId xmlns:a16="http://schemas.microsoft.com/office/drawing/2014/main" id="{689C1A10-9A09-46ED-A4B7-D576A0400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39E60-D609-4849-BC7C-A05179C23543}"/>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2360343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5FAC-F021-422B-979C-39C54CB71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90198-7A67-493A-B383-CC759DAB5520}"/>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4" name="Footer Placeholder 3">
            <a:extLst>
              <a:ext uri="{FF2B5EF4-FFF2-40B4-BE49-F238E27FC236}">
                <a16:creationId xmlns:a16="http://schemas.microsoft.com/office/drawing/2014/main" id="{E2156FFA-A61F-4D70-A0DB-EC5C9FBFE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E2BF6-F88E-4CB9-885D-8247C5E24C66}"/>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741900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2AC67-93A8-405A-8BD1-6F0C9F8AAEFD}"/>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3" name="Footer Placeholder 2">
            <a:extLst>
              <a:ext uri="{FF2B5EF4-FFF2-40B4-BE49-F238E27FC236}">
                <a16:creationId xmlns:a16="http://schemas.microsoft.com/office/drawing/2014/main" id="{BC4BE715-D8EA-4F2F-AA20-BE6D13C31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513303-6FE0-45A5-9005-C5DDFB8A6730}"/>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645162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5209-1969-47FA-9055-B04143D27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53784-AE0A-4341-A4EB-4FB6599CE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F05B7-48F8-4A79-A3CD-841FC4E7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B3D45-7A78-49DE-8CAE-16DAC111DE45}"/>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6" name="Footer Placeholder 5">
            <a:extLst>
              <a:ext uri="{FF2B5EF4-FFF2-40B4-BE49-F238E27FC236}">
                <a16:creationId xmlns:a16="http://schemas.microsoft.com/office/drawing/2014/main" id="{A5FA45C1-1989-41D6-AD7A-5606789AC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91B05-9582-4ED4-BB0E-5EE062F98C81}"/>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492432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D796-D97A-4C64-818C-1544D4680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A4E4CE-4367-442B-936D-D0C429A3A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510E78-3277-4CD3-A01E-F651756EF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3332F-8140-44E6-9737-9864A7BA8B3C}"/>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6" name="Footer Placeholder 5">
            <a:extLst>
              <a:ext uri="{FF2B5EF4-FFF2-40B4-BE49-F238E27FC236}">
                <a16:creationId xmlns:a16="http://schemas.microsoft.com/office/drawing/2014/main" id="{D82704BA-E564-401E-ABA5-42B43A307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EBE52-617F-4B9C-9C44-AFFE586653E7}"/>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319583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67D7F-1EAF-420C-8BDD-5B46EA12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9CEF4C-54FB-4F41-8EB1-88F92284B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55C99-74FA-4758-BF42-3E58F7AA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5AF5CFFE-F794-4164-A7F2-6B54F941A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84D5E-4CBF-48B1-9759-2240A46E6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64819-C94A-4900-A83C-02A7F8438755}" type="slidenum">
              <a:rPr lang="en-US" smtClean="0"/>
              <a:t>‹#›</a:t>
            </a:fld>
            <a:endParaRPr lang="en-US"/>
          </a:p>
        </p:txBody>
      </p:sp>
    </p:spTree>
    <p:extLst>
      <p:ext uri="{BB962C8B-B14F-4D97-AF65-F5344CB8AC3E}">
        <p14:creationId xmlns:p14="http://schemas.microsoft.com/office/powerpoint/2010/main" val="179823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sj.com/" TargetMode="External"/><Relationship Id="rId2" Type="http://schemas.openxmlformats.org/officeDocument/2006/relationships/hyperlink" Target="https://www.cnn.com/" TargetMode="External"/><Relationship Id="rId1" Type="http://schemas.openxmlformats.org/officeDocument/2006/relationships/slideLayout" Target="../slideLayouts/slideLayout2.xml"/><Relationship Id="rId6" Type="http://schemas.openxmlformats.org/officeDocument/2006/relationships/hyperlink" Target="https://www.nytimes.com/" TargetMode="External"/><Relationship Id="rId5" Type="http://schemas.openxmlformats.org/officeDocument/2006/relationships/hyperlink" Target="http://threecrowsmagazine.com/" TargetMode="External"/><Relationship Id="rId4" Type="http://schemas.openxmlformats.org/officeDocument/2006/relationships/hyperlink" Target="https://www.bloomber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ihorfinance@gmail.com"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www.linkedin.com/in/ihor-vodk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EC29-2467-4526-AA53-83F2DFB547F8}"/>
              </a:ext>
            </a:extLst>
          </p:cNvPr>
          <p:cNvSpPr>
            <a:spLocks noGrp="1"/>
          </p:cNvSpPr>
          <p:nvPr>
            <p:ph type="ctrTitle"/>
          </p:nvPr>
        </p:nvSpPr>
        <p:spPr>
          <a:xfrm>
            <a:off x="75418" y="5091762"/>
            <a:ext cx="8191912" cy="1264588"/>
          </a:xfrm>
        </p:spPr>
        <p:txBody>
          <a:bodyPr anchor="ctr">
            <a:normAutofit/>
          </a:bodyPr>
          <a:lstStyle/>
          <a:p>
            <a:pPr algn="r"/>
            <a:r>
              <a:rPr lang="en-US" sz="3200" dirty="0"/>
              <a:t>Significance of market news analysis as a factor in private company bankruptcy prediction</a:t>
            </a:r>
          </a:p>
        </p:txBody>
      </p:sp>
      <p:sp>
        <p:nvSpPr>
          <p:cNvPr id="3" name="Subtitle 2">
            <a:extLst>
              <a:ext uri="{FF2B5EF4-FFF2-40B4-BE49-F238E27FC236}">
                <a16:creationId xmlns:a16="http://schemas.microsoft.com/office/drawing/2014/main" id="{F7A72CD9-7018-414A-AA1F-050740E34935}"/>
              </a:ext>
            </a:extLst>
          </p:cNvPr>
          <p:cNvSpPr>
            <a:spLocks noGrp="1"/>
          </p:cNvSpPr>
          <p:nvPr>
            <p:ph type="subTitle" idx="1"/>
          </p:nvPr>
        </p:nvSpPr>
        <p:spPr>
          <a:xfrm>
            <a:off x="8499107" y="5091763"/>
            <a:ext cx="3534208" cy="1086744"/>
          </a:xfrm>
        </p:spPr>
        <p:txBody>
          <a:bodyPr anchor="ctr">
            <a:noAutofit/>
          </a:bodyPr>
          <a:lstStyle/>
          <a:p>
            <a:pPr algn="l"/>
            <a:endParaRPr lang="en-US" dirty="0"/>
          </a:p>
          <a:p>
            <a:pPr algn="l"/>
            <a:endParaRPr lang="en-US" dirty="0"/>
          </a:p>
          <a:p>
            <a:pPr algn="l"/>
            <a:endParaRPr lang="en-US" dirty="0"/>
          </a:p>
        </p:txBody>
      </p:sp>
      <p:pic>
        <p:nvPicPr>
          <p:cNvPr id="6" name="Picture 5" descr="Tall grass in front of a building&#10;&#10;Description automatically generated">
            <a:extLst>
              <a:ext uri="{FF2B5EF4-FFF2-40B4-BE49-F238E27FC236}">
                <a16:creationId xmlns:a16="http://schemas.microsoft.com/office/drawing/2014/main" id="{9F034AF7-2D7B-408C-8AC2-5BF8929D85F0}"/>
              </a:ext>
            </a:extLst>
          </p:cNvPr>
          <p:cNvPicPr>
            <a:picLocks noChangeAspect="1"/>
          </p:cNvPicPr>
          <p:nvPr/>
        </p:nvPicPr>
        <p:blipFill rotWithShape="1">
          <a:blip r:embed="rId2">
            <a:extLst>
              <a:ext uri="{28A0092B-C50C-407E-A947-70E740481C1C}">
                <a14:useLocalDpi xmlns:a14="http://schemas.microsoft.com/office/drawing/2010/main" val="0"/>
              </a:ext>
            </a:extLst>
          </a:blip>
          <a:srcRect t="9483" b="15517"/>
          <a:stretch/>
        </p:blipFill>
        <p:spPr>
          <a:xfrm>
            <a:off x="-3983" y="-240373"/>
            <a:ext cx="12192000" cy="4571990"/>
          </a:xfrm>
          <a:prstGeom prst="rect">
            <a:avLst/>
          </a:prstGeom>
        </p:spPr>
      </p:pic>
      <p:cxnSp>
        <p:nvCxnSpPr>
          <p:cNvPr id="1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8B216B-FA4D-49D4-8B76-3A6490C882BF}"/>
              </a:ext>
            </a:extLst>
          </p:cNvPr>
          <p:cNvSpPr txBox="1"/>
          <p:nvPr/>
        </p:nvSpPr>
        <p:spPr>
          <a:xfrm>
            <a:off x="8516402" y="5228451"/>
            <a:ext cx="3600180" cy="1015663"/>
          </a:xfrm>
          <a:prstGeom prst="rect">
            <a:avLst/>
          </a:prstGeom>
          <a:noFill/>
        </p:spPr>
        <p:txBody>
          <a:bodyPr wrap="square" rtlCol="0">
            <a:spAutoFit/>
          </a:bodyPr>
          <a:lstStyle/>
          <a:p>
            <a:r>
              <a:rPr lang="en-US" sz="2000" dirty="0"/>
              <a:t>Case Study: Purdue Pharma L.C.</a:t>
            </a:r>
          </a:p>
          <a:p>
            <a:endParaRPr lang="en-US" sz="2000" dirty="0"/>
          </a:p>
          <a:p>
            <a:r>
              <a:rPr lang="en-US" sz="2000" dirty="0"/>
              <a:t>Author: Ihor </a:t>
            </a:r>
            <a:r>
              <a:rPr lang="en-US" sz="2000" dirty="0" err="1"/>
              <a:t>Vodko</a:t>
            </a:r>
            <a:endParaRPr lang="en-US" sz="2000" dirty="0"/>
          </a:p>
        </p:txBody>
      </p:sp>
    </p:spTree>
    <p:extLst>
      <p:ext uri="{BB962C8B-B14F-4D97-AF65-F5344CB8AC3E}">
        <p14:creationId xmlns:p14="http://schemas.microsoft.com/office/powerpoint/2010/main" val="1582224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Content Placeholder 19" descr="A close up of text on a black background&#10;&#10;Description automatically generated">
            <a:extLst>
              <a:ext uri="{FF2B5EF4-FFF2-40B4-BE49-F238E27FC236}">
                <a16:creationId xmlns:a16="http://schemas.microsoft.com/office/drawing/2014/main" id="{BB57177E-1E11-45D5-BD50-01C970F08829}"/>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925" y="1864311"/>
            <a:ext cx="7080855" cy="4830718"/>
          </a:xfrm>
          <a:effectLst>
            <a:glow rad="228600">
              <a:schemeClr val="accent4">
                <a:satMod val="175000"/>
                <a:alpha val="40000"/>
              </a:schemeClr>
            </a:glow>
            <a:softEdge rad="31750"/>
          </a:effectLst>
        </p:spPr>
      </p:pic>
    </p:spTree>
    <p:extLst>
      <p:ext uri="{BB962C8B-B14F-4D97-AF65-F5344CB8AC3E}">
        <p14:creationId xmlns:p14="http://schemas.microsoft.com/office/powerpoint/2010/main" val="1010502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22D55B80-B406-46B3-BF3F-D0A7F0380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1815379"/>
            <a:ext cx="5773679" cy="4767156"/>
          </a:xfrm>
          <a:effectLst>
            <a:glow rad="139700">
              <a:schemeClr val="accent3">
                <a:satMod val="175000"/>
                <a:alpha val="40000"/>
              </a:schemeClr>
            </a:glow>
          </a:effectLst>
        </p:spPr>
      </p:pic>
    </p:spTree>
    <p:extLst>
      <p:ext uri="{BB962C8B-B14F-4D97-AF65-F5344CB8AC3E}">
        <p14:creationId xmlns:p14="http://schemas.microsoft.com/office/powerpoint/2010/main" val="1735607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ell phone&#10;&#10;Description automatically generated">
            <a:extLst>
              <a:ext uri="{FF2B5EF4-FFF2-40B4-BE49-F238E27FC236}">
                <a16:creationId xmlns:a16="http://schemas.microsoft.com/office/drawing/2014/main" id="{1517527E-ACE8-4748-9CCD-CB6FB6F603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870" y="2940886"/>
            <a:ext cx="7255466" cy="1914806"/>
          </a:xfrm>
          <a:effectLst>
            <a:glow rad="228600">
              <a:schemeClr val="accent3">
                <a:satMod val="175000"/>
                <a:alpha val="40000"/>
              </a:schemeClr>
            </a:glow>
          </a:effectLst>
        </p:spPr>
      </p:pic>
      <p:sp>
        <p:nvSpPr>
          <p:cNvPr id="10" name="TextBox 9">
            <a:extLst>
              <a:ext uri="{FF2B5EF4-FFF2-40B4-BE49-F238E27FC236}">
                <a16:creationId xmlns:a16="http://schemas.microsoft.com/office/drawing/2014/main" id="{B8F50493-7985-49E3-A491-50AB3B628751}"/>
              </a:ext>
            </a:extLst>
          </p:cNvPr>
          <p:cNvSpPr txBox="1"/>
          <p:nvPr/>
        </p:nvSpPr>
        <p:spPr>
          <a:xfrm>
            <a:off x="906521" y="1914608"/>
            <a:ext cx="7189824" cy="523220"/>
          </a:xfrm>
          <a:prstGeom prst="rect">
            <a:avLst/>
          </a:prstGeom>
          <a:noFill/>
        </p:spPr>
        <p:txBody>
          <a:bodyPr wrap="square" rtlCol="0">
            <a:spAutoFit/>
          </a:bodyPr>
          <a:lstStyle/>
          <a:p>
            <a:r>
              <a:rPr lang="en-US" sz="2800" dirty="0"/>
              <a:t>      Correlation Matrix</a:t>
            </a:r>
          </a:p>
        </p:txBody>
      </p:sp>
    </p:spTree>
    <p:extLst>
      <p:ext uri="{BB962C8B-B14F-4D97-AF65-F5344CB8AC3E}">
        <p14:creationId xmlns:p14="http://schemas.microsoft.com/office/powerpoint/2010/main" val="1500899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EA41E80-7DBF-4CD2-AB7E-4C87009A5189}"/>
              </a:ext>
            </a:extLst>
          </p:cNvPr>
          <p:cNvPicPr>
            <a:picLocks noGrp="1" noChangeAspect="1"/>
          </p:cNvPicPr>
          <p:nvPr>
            <p:ph idx="1"/>
          </p:nvPr>
        </p:nvPicPr>
        <p:blipFill>
          <a:blip r:embed="rId2"/>
          <a:stretch>
            <a:fillRect/>
          </a:stretch>
        </p:blipFill>
        <p:spPr>
          <a:xfrm>
            <a:off x="838200" y="1990262"/>
            <a:ext cx="10515600" cy="4022064"/>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853787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Conclusion</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B5416BB-25D0-457A-AE4E-F4ADF5DD8D90}"/>
              </a:ext>
            </a:extLst>
          </p:cNvPr>
          <p:cNvSpPr>
            <a:spLocks noGrp="1"/>
          </p:cNvSpPr>
          <p:nvPr>
            <p:ph idx="1"/>
          </p:nvPr>
        </p:nvSpPr>
        <p:spPr/>
        <p:txBody>
          <a:bodyPr/>
          <a:lstStyle/>
          <a:p>
            <a:r>
              <a:rPr lang="en-US" dirty="0"/>
              <a:t>news analysis factor could have significant predictive power</a:t>
            </a:r>
          </a:p>
          <a:p>
            <a:endParaRPr lang="en-US" dirty="0"/>
          </a:p>
          <a:p>
            <a:r>
              <a:rPr lang="en-US" dirty="0"/>
              <a:t>context analysis is too complex to perform without AI algorithms</a:t>
            </a:r>
          </a:p>
          <a:p>
            <a:endParaRPr lang="en-US" dirty="0"/>
          </a:p>
          <a:p>
            <a:r>
              <a:rPr lang="en-US" dirty="0"/>
              <a:t>news analysis factor is highly dependent on the current environment</a:t>
            </a:r>
          </a:p>
          <a:p>
            <a:endParaRPr lang="en-US" dirty="0"/>
          </a:p>
          <a:p>
            <a:r>
              <a:rPr lang="en-US" dirty="0"/>
              <a:t>costs associated with news analysis needs to be considered in the overall trading strategy due to high computational consumption</a:t>
            </a:r>
          </a:p>
          <a:p>
            <a:endParaRPr lang="en-US" dirty="0"/>
          </a:p>
          <a:p>
            <a:endParaRPr lang="en-US" dirty="0"/>
          </a:p>
          <a:p>
            <a:endParaRPr lang="en-US" dirty="0"/>
          </a:p>
        </p:txBody>
      </p:sp>
    </p:spTree>
    <p:extLst>
      <p:ext uri="{BB962C8B-B14F-4D97-AF65-F5344CB8AC3E}">
        <p14:creationId xmlns:p14="http://schemas.microsoft.com/office/powerpoint/2010/main" val="1087266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Further Research</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A picture containing sitting, man, white, black&#10;&#10;Description automatically generated">
            <a:extLst>
              <a:ext uri="{FF2B5EF4-FFF2-40B4-BE49-F238E27FC236}">
                <a16:creationId xmlns:a16="http://schemas.microsoft.com/office/drawing/2014/main" id="{2CDD7312-FA90-49FC-82CE-47E045128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252" y="-3324"/>
            <a:ext cx="3247748" cy="2258867"/>
          </a:xfrm>
          <a:prstGeom prst="rect">
            <a:avLst/>
          </a:prstGeom>
          <a:effectLst>
            <a:reflection blurRad="6350" stA="50000" endA="300" endPos="55000" dir="5400000" sy="-100000" algn="bl" rotWithShape="0"/>
            <a:softEdge rad="63500"/>
          </a:effectLst>
        </p:spPr>
      </p:pic>
      <p:sp>
        <p:nvSpPr>
          <p:cNvPr id="4" name="Content Placeholder 3">
            <a:extLst>
              <a:ext uri="{FF2B5EF4-FFF2-40B4-BE49-F238E27FC236}">
                <a16:creationId xmlns:a16="http://schemas.microsoft.com/office/drawing/2014/main" id="{2FC9C732-BDAA-4C4A-A406-870A906F3183}"/>
              </a:ext>
            </a:extLst>
          </p:cNvPr>
          <p:cNvSpPr>
            <a:spLocks noGrp="1"/>
          </p:cNvSpPr>
          <p:nvPr>
            <p:ph idx="1"/>
          </p:nvPr>
        </p:nvSpPr>
        <p:spPr>
          <a:xfrm>
            <a:off x="838104" y="2205327"/>
            <a:ext cx="10515600" cy="4351338"/>
          </a:xfrm>
        </p:spPr>
        <p:txBody>
          <a:bodyPr/>
          <a:lstStyle/>
          <a:p>
            <a:r>
              <a:rPr lang="en-US" dirty="0"/>
              <a:t>increase data pool: scrape more news sources for data (big data)</a:t>
            </a:r>
          </a:p>
          <a:p>
            <a:r>
              <a:rPr lang="en-US" dirty="0"/>
              <a:t>increase sample size: predict other private companies’ bankruptcies</a:t>
            </a:r>
          </a:p>
          <a:p>
            <a:r>
              <a:rPr lang="en-US" dirty="0"/>
              <a:t>deploy NLP methods trained by machine learning and neural networks for context recognition</a:t>
            </a:r>
          </a:p>
          <a:p>
            <a:r>
              <a:rPr lang="en-US" dirty="0"/>
              <a:t>combine news factor with other factors in multivariable regression to increase model predictive power </a:t>
            </a:r>
          </a:p>
          <a:p>
            <a:r>
              <a:rPr lang="en-US"/>
              <a:t>build an algorithm </a:t>
            </a:r>
            <a:r>
              <a:rPr lang="en-US" dirty="0"/>
              <a:t>for automated signal generation in real time based on high probability of company’s bankruptcy</a:t>
            </a:r>
          </a:p>
          <a:p>
            <a:endParaRPr lang="en-US" dirty="0">
              <a:solidFill>
                <a:srgbClr val="92D050"/>
              </a:solidFill>
            </a:endParaRPr>
          </a:p>
          <a:p>
            <a:endParaRPr lang="en-US" dirty="0">
              <a:solidFill>
                <a:srgbClr val="92D050"/>
              </a:solidFill>
            </a:endParaRPr>
          </a:p>
          <a:p>
            <a:endParaRPr lang="en-US" dirty="0">
              <a:solidFill>
                <a:srgbClr val="92D050"/>
              </a:solidFill>
            </a:endParaRPr>
          </a:p>
          <a:p>
            <a:endParaRPr lang="en-US" dirty="0">
              <a:solidFill>
                <a:srgbClr val="92D050"/>
              </a:solidFill>
            </a:endParaRPr>
          </a:p>
        </p:txBody>
      </p:sp>
    </p:spTree>
    <p:extLst>
      <p:ext uri="{BB962C8B-B14F-4D97-AF65-F5344CB8AC3E}">
        <p14:creationId xmlns:p14="http://schemas.microsoft.com/office/powerpoint/2010/main" val="3636806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Sources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B5416BB-25D0-457A-AE4E-F4ADF5DD8D90}"/>
              </a:ext>
            </a:extLst>
          </p:cNvPr>
          <p:cNvSpPr>
            <a:spLocks noGrp="1"/>
          </p:cNvSpPr>
          <p:nvPr>
            <p:ph idx="1"/>
          </p:nvPr>
        </p:nvSpPr>
        <p:spPr>
          <a:xfrm>
            <a:off x="838200" y="2108447"/>
            <a:ext cx="10515600" cy="4068515"/>
          </a:xfrm>
        </p:spPr>
        <p:txBody>
          <a:bodyPr/>
          <a:lstStyle/>
          <a:p>
            <a:pPr>
              <a:lnSpc>
                <a:spcPct val="150000"/>
              </a:lnSpc>
            </a:pPr>
            <a:r>
              <a:rPr lang="en-US" sz="2400" dirty="0">
                <a:hlinkClick r:id="rId2"/>
              </a:rPr>
              <a:t>https://www.cnn.com</a:t>
            </a:r>
            <a:endParaRPr lang="en-US" sz="2400" dirty="0">
              <a:hlinkClick r:id="rId3"/>
            </a:endParaRPr>
          </a:p>
          <a:p>
            <a:pPr>
              <a:lnSpc>
                <a:spcPct val="150000"/>
              </a:lnSpc>
            </a:pPr>
            <a:r>
              <a:rPr lang="en-US" sz="2400" dirty="0">
                <a:hlinkClick r:id="rId3"/>
              </a:rPr>
              <a:t>https://www.wsj.com</a:t>
            </a:r>
            <a:endParaRPr lang="en-US" sz="2400" dirty="0"/>
          </a:p>
          <a:p>
            <a:pPr>
              <a:lnSpc>
                <a:spcPct val="150000"/>
              </a:lnSpc>
            </a:pPr>
            <a:r>
              <a:rPr lang="en-US" sz="2400" dirty="0">
                <a:hlinkClick r:id="rId4"/>
              </a:rPr>
              <a:t>https://www.bloomberg.com</a:t>
            </a:r>
            <a:endParaRPr lang="en-US" sz="2400" dirty="0"/>
          </a:p>
          <a:p>
            <a:pPr>
              <a:lnSpc>
                <a:spcPct val="150000"/>
              </a:lnSpc>
            </a:pPr>
            <a:r>
              <a:rPr lang="en-US" sz="2400" dirty="0">
                <a:hlinkClick r:id="rId5"/>
              </a:rPr>
              <a:t>http://threecrowsmagazine.com</a:t>
            </a:r>
            <a:endParaRPr lang="en-US" sz="2400" dirty="0"/>
          </a:p>
          <a:p>
            <a:pPr>
              <a:lnSpc>
                <a:spcPct val="150000"/>
              </a:lnSpc>
            </a:pPr>
            <a:r>
              <a:rPr lang="en-US" sz="2400" dirty="0">
                <a:hlinkClick r:id="rId6"/>
              </a:rPr>
              <a:t>https://www.nytimes.com</a:t>
            </a:r>
            <a:endParaRPr lang="en-US" sz="2400" dirty="0"/>
          </a:p>
          <a:p>
            <a:endParaRPr lang="en-US" dirty="0"/>
          </a:p>
        </p:txBody>
      </p:sp>
    </p:spTree>
    <p:extLst>
      <p:ext uri="{BB962C8B-B14F-4D97-AF65-F5344CB8AC3E}">
        <p14:creationId xmlns:p14="http://schemas.microsoft.com/office/powerpoint/2010/main" val="34818517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Thank you!</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water, small, table, ocean&#10;&#10;Description automatically generated">
            <a:extLst>
              <a:ext uri="{FF2B5EF4-FFF2-40B4-BE49-F238E27FC236}">
                <a16:creationId xmlns:a16="http://schemas.microsoft.com/office/drawing/2014/main" id="{54F144CA-BB50-44E4-A77C-1B9823CC6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0678" y="1968424"/>
            <a:ext cx="6599845" cy="3425790"/>
          </a:xfrm>
          <a:effectLst>
            <a:reflection blurRad="6350" stA="52000" endA="300" endPos="35000" dir="5400000" sy="-100000" algn="bl" rotWithShape="0"/>
            <a:softEdge rad="317500"/>
          </a:effectLst>
        </p:spPr>
      </p:pic>
      <p:sp>
        <p:nvSpPr>
          <p:cNvPr id="10" name="TextBox 9">
            <a:extLst>
              <a:ext uri="{FF2B5EF4-FFF2-40B4-BE49-F238E27FC236}">
                <a16:creationId xmlns:a16="http://schemas.microsoft.com/office/drawing/2014/main" id="{9F58A7FC-DA45-4B6A-8734-4507085D8AC7}"/>
              </a:ext>
            </a:extLst>
          </p:cNvPr>
          <p:cNvSpPr txBox="1"/>
          <p:nvPr/>
        </p:nvSpPr>
        <p:spPr>
          <a:xfrm>
            <a:off x="652486" y="5720744"/>
            <a:ext cx="4953383" cy="707886"/>
          </a:xfrm>
          <a:prstGeom prst="rect">
            <a:avLst/>
          </a:prstGeom>
          <a:noFill/>
        </p:spPr>
        <p:txBody>
          <a:bodyPr wrap="square" rtlCol="0">
            <a:spAutoFit/>
          </a:bodyPr>
          <a:lstStyle/>
          <a:p>
            <a:r>
              <a:rPr lang="en-US" sz="2000" dirty="0"/>
              <a:t>Email: </a:t>
            </a:r>
            <a:r>
              <a:rPr lang="en-US" sz="2000" dirty="0">
                <a:hlinkClick r:id="rId3"/>
              </a:rPr>
              <a:t>ihorfinance@gmail.com</a:t>
            </a:r>
            <a:endParaRPr lang="en-US" sz="2000" dirty="0"/>
          </a:p>
          <a:p>
            <a:r>
              <a:rPr lang="en-US" sz="2000" dirty="0"/>
              <a:t>LinkedIn: </a:t>
            </a:r>
            <a:r>
              <a:rPr lang="en-US" sz="2000" dirty="0">
                <a:hlinkClick r:id="rId4"/>
              </a:rPr>
              <a:t>www.linkedin.com/in/ihor-vodko</a:t>
            </a:r>
            <a:r>
              <a:rPr lang="en-US" sz="2000" dirty="0"/>
              <a:t>   </a:t>
            </a:r>
          </a:p>
        </p:txBody>
      </p:sp>
    </p:spTree>
    <p:extLst>
      <p:ext uri="{BB962C8B-B14F-4D97-AF65-F5344CB8AC3E}">
        <p14:creationId xmlns:p14="http://schemas.microsoft.com/office/powerpoint/2010/main" val="3977403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Key Points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201" y="2022601"/>
            <a:ext cx="10515598" cy="4154361"/>
          </a:xfrm>
        </p:spPr>
        <p:txBody>
          <a:bodyPr>
            <a:normAutofit fontScale="77500" lnSpcReduction="20000"/>
          </a:bodyPr>
          <a:lstStyle/>
          <a:p>
            <a:pPr>
              <a:lnSpc>
                <a:spcPct val="200000"/>
              </a:lnSpc>
            </a:pPr>
            <a:r>
              <a:rPr lang="en-US" sz="2600" dirty="0">
                <a:solidFill>
                  <a:srgbClr val="FFFFFF"/>
                </a:solidFill>
              </a:rPr>
              <a:t>Opioid crisis: general picture</a:t>
            </a:r>
          </a:p>
          <a:p>
            <a:pPr>
              <a:lnSpc>
                <a:spcPct val="200000"/>
              </a:lnSpc>
            </a:pPr>
            <a:r>
              <a:rPr lang="en-US" sz="2600" dirty="0">
                <a:solidFill>
                  <a:srgbClr val="FFFFFF"/>
                </a:solidFill>
              </a:rPr>
              <a:t>Purdue Pharma L.C.: road to disaster</a:t>
            </a:r>
          </a:p>
          <a:p>
            <a:pPr>
              <a:lnSpc>
                <a:spcPct val="200000"/>
              </a:lnSpc>
            </a:pPr>
            <a:r>
              <a:rPr lang="en-US" sz="2600" dirty="0">
                <a:solidFill>
                  <a:srgbClr val="FFFFFF"/>
                </a:solidFill>
              </a:rPr>
              <a:t>Web scrapping markets news</a:t>
            </a:r>
          </a:p>
          <a:p>
            <a:pPr>
              <a:lnSpc>
                <a:spcPct val="200000"/>
              </a:lnSpc>
            </a:pPr>
            <a:r>
              <a:rPr lang="en-US" sz="2600" dirty="0">
                <a:solidFill>
                  <a:srgbClr val="FFFFFF"/>
                </a:solidFill>
              </a:rPr>
              <a:t>Data analysis for hidden insights</a:t>
            </a:r>
          </a:p>
          <a:p>
            <a:pPr>
              <a:lnSpc>
                <a:spcPct val="200000"/>
              </a:lnSpc>
            </a:pPr>
            <a:r>
              <a:rPr lang="en-US" sz="2600" dirty="0">
                <a:solidFill>
                  <a:srgbClr val="FFFFFF"/>
                </a:solidFill>
              </a:rPr>
              <a:t>Conclusion</a:t>
            </a:r>
          </a:p>
          <a:p>
            <a:pPr>
              <a:lnSpc>
                <a:spcPct val="200000"/>
              </a:lnSpc>
            </a:pPr>
            <a:r>
              <a:rPr lang="en-US" sz="2600" dirty="0">
                <a:solidFill>
                  <a:srgbClr val="FFFFFF"/>
                </a:solidFill>
              </a:rPr>
              <a:t>Further research</a:t>
            </a:r>
          </a:p>
          <a:p>
            <a:endParaRPr lang="en-US" sz="2000" dirty="0">
              <a:solidFill>
                <a:srgbClr val="FFFFFF"/>
              </a:solidFill>
            </a:endParaRP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35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Opioid Crisis: General Picture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106" y="2280054"/>
            <a:ext cx="10515598" cy="4154361"/>
          </a:xfrm>
        </p:spPr>
        <p:txBody>
          <a:bodyPr>
            <a:normAutofit lnSpcReduction="10000"/>
          </a:bodyPr>
          <a:lstStyle/>
          <a:p>
            <a:r>
              <a:rPr lang="en-US" sz="2400" b="1" dirty="0">
                <a:solidFill>
                  <a:srgbClr val="FF0000"/>
                </a:solidFill>
              </a:rPr>
              <a:t>Opioids</a:t>
            </a:r>
            <a:r>
              <a:rPr lang="en-US" sz="2000" dirty="0"/>
              <a:t> are drugs formulated to replicate the pain-educing properties of </a:t>
            </a:r>
            <a:r>
              <a:rPr lang="en-US" sz="2400" b="1" dirty="0">
                <a:solidFill>
                  <a:srgbClr val="FF0000"/>
                </a:solidFill>
              </a:rPr>
              <a:t>opium</a:t>
            </a:r>
            <a:r>
              <a:rPr lang="en-US" sz="2000" dirty="0"/>
              <a:t>. They include both </a:t>
            </a:r>
            <a:r>
              <a:rPr lang="en-US" sz="2400" b="1" dirty="0">
                <a:solidFill>
                  <a:srgbClr val="FF0000"/>
                </a:solidFill>
              </a:rPr>
              <a:t>legal</a:t>
            </a:r>
            <a:r>
              <a:rPr lang="en-US" sz="2000" dirty="0"/>
              <a:t> painkillers like </a:t>
            </a:r>
            <a:r>
              <a:rPr lang="en-US" sz="2400" b="1" dirty="0">
                <a:solidFill>
                  <a:srgbClr val="FF0000"/>
                </a:solidFill>
              </a:rPr>
              <a:t>morphine</a:t>
            </a:r>
            <a:r>
              <a:rPr lang="en-US" sz="2000" dirty="0"/>
              <a:t>, </a:t>
            </a:r>
            <a:r>
              <a:rPr lang="en-US" sz="2400" b="1" dirty="0">
                <a:solidFill>
                  <a:srgbClr val="FF0000"/>
                </a:solidFill>
              </a:rPr>
              <a:t>oxycodone</a:t>
            </a:r>
            <a:r>
              <a:rPr lang="en-US" sz="2000" dirty="0"/>
              <a:t>, or</a:t>
            </a:r>
            <a:r>
              <a:rPr lang="en-US" sz="2000" dirty="0">
                <a:solidFill>
                  <a:srgbClr val="FF0000"/>
                </a:solidFill>
              </a:rPr>
              <a:t> </a:t>
            </a:r>
            <a:r>
              <a:rPr lang="en-US" sz="2400" b="1" dirty="0">
                <a:solidFill>
                  <a:srgbClr val="FF0000"/>
                </a:solidFill>
              </a:rPr>
              <a:t>hydrocodone</a:t>
            </a:r>
            <a:r>
              <a:rPr lang="en-US" sz="2000" dirty="0">
                <a:solidFill>
                  <a:srgbClr val="FF0000"/>
                </a:solidFill>
              </a:rPr>
              <a:t> </a:t>
            </a:r>
            <a:r>
              <a:rPr lang="en-US" sz="2000" dirty="0"/>
              <a:t>prescribed by doctors for acute or chronic pain, as well as </a:t>
            </a:r>
            <a:r>
              <a:rPr lang="en-US" sz="2400" b="1" dirty="0">
                <a:solidFill>
                  <a:srgbClr val="FF0000"/>
                </a:solidFill>
              </a:rPr>
              <a:t>illegal</a:t>
            </a:r>
            <a:r>
              <a:rPr lang="en-US" sz="2000" dirty="0"/>
              <a:t> drugs like </a:t>
            </a:r>
            <a:r>
              <a:rPr lang="en-US" sz="2400" b="1" dirty="0">
                <a:solidFill>
                  <a:srgbClr val="FF0000"/>
                </a:solidFill>
              </a:rPr>
              <a:t>heroin</a:t>
            </a:r>
            <a:r>
              <a:rPr lang="en-US" sz="2000" dirty="0"/>
              <a:t> or illicitly made </a:t>
            </a:r>
            <a:r>
              <a:rPr lang="en-US" sz="2400" b="1" dirty="0">
                <a:solidFill>
                  <a:srgbClr val="FF0000"/>
                </a:solidFill>
              </a:rPr>
              <a:t>fentanyl</a:t>
            </a:r>
            <a:endParaRPr lang="en-US" sz="2000" dirty="0"/>
          </a:p>
          <a:p>
            <a:endParaRPr lang="en-US" sz="2000" dirty="0"/>
          </a:p>
          <a:p>
            <a:r>
              <a:rPr lang="en-US" sz="2400" b="1" dirty="0">
                <a:solidFill>
                  <a:srgbClr val="FF0000"/>
                </a:solidFill>
              </a:rPr>
              <a:t>In</a:t>
            </a:r>
            <a:r>
              <a:rPr lang="en-US" sz="2400" b="1" dirty="0"/>
              <a:t> </a:t>
            </a:r>
            <a:r>
              <a:rPr lang="en-US" sz="2400" b="1" dirty="0">
                <a:solidFill>
                  <a:srgbClr val="FF0000"/>
                </a:solidFill>
              </a:rPr>
              <a:t>2017</a:t>
            </a:r>
            <a:r>
              <a:rPr lang="en-US" sz="2000" dirty="0"/>
              <a:t>, an estimated </a:t>
            </a:r>
            <a:r>
              <a:rPr lang="en-US" sz="2400" b="1" dirty="0">
                <a:solidFill>
                  <a:srgbClr val="FF0000"/>
                </a:solidFill>
              </a:rPr>
              <a:t>1.7</a:t>
            </a:r>
            <a:r>
              <a:rPr lang="en-US" sz="2400" b="1" dirty="0"/>
              <a:t> </a:t>
            </a:r>
            <a:r>
              <a:rPr lang="en-US" sz="2400" b="1" dirty="0">
                <a:solidFill>
                  <a:srgbClr val="FF0000"/>
                </a:solidFill>
              </a:rPr>
              <a:t>million</a:t>
            </a:r>
            <a:r>
              <a:rPr lang="en-US" sz="2000" dirty="0"/>
              <a:t> individuals in the United States suffered from substance use disorders related to prescription opioid pain relievers and </a:t>
            </a:r>
            <a:r>
              <a:rPr lang="en-US" sz="2400" b="1" dirty="0">
                <a:solidFill>
                  <a:srgbClr val="FF0000"/>
                </a:solidFill>
              </a:rPr>
              <a:t>652,000</a:t>
            </a:r>
            <a:r>
              <a:rPr lang="en-US" sz="2400" b="1" dirty="0"/>
              <a:t> </a:t>
            </a:r>
            <a:r>
              <a:rPr lang="en-US" sz="2400" b="1" dirty="0">
                <a:solidFill>
                  <a:srgbClr val="FF0000"/>
                </a:solidFill>
              </a:rPr>
              <a:t>suffered</a:t>
            </a:r>
            <a:r>
              <a:rPr lang="en-US" sz="2000" dirty="0"/>
              <a:t> from a heroin use disorder</a:t>
            </a:r>
          </a:p>
          <a:p>
            <a:endParaRPr lang="en-US" sz="2000" dirty="0"/>
          </a:p>
          <a:p>
            <a:r>
              <a:rPr lang="en-US" sz="2400" b="1" dirty="0">
                <a:solidFill>
                  <a:srgbClr val="FF0000"/>
                </a:solidFill>
              </a:rPr>
              <a:t>During</a:t>
            </a:r>
            <a:r>
              <a:rPr lang="en-US" sz="2400" b="1" dirty="0"/>
              <a:t> </a:t>
            </a:r>
            <a:r>
              <a:rPr lang="en-US" sz="2400" b="1" dirty="0">
                <a:solidFill>
                  <a:srgbClr val="FF0000"/>
                </a:solidFill>
              </a:rPr>
              <a:t>2017</a:t>
            </a:r>
            <a:r>
              <a:rPr lang="en-US" sz="2000" dirty="0"/>
              <a:t>, there were more than </a:t>
            </a:r>
            <a:r>
              <a:rPr lang="en-US" sz="2400" b="1" dirty="0">
                <a:solidFill>
                  <a:srgbClr val="FF0000"/>
                </a:solidFill>
              </a:rPr>
              <a:t>70,200</a:t>
            </a:r>
            <a:r>
              <a:rPr lang="en-US" sz="2400" b="1" dirty="0"/>
              <a:t> </a:t>
            </a:r>
            <a:r>
              <a:rPr lang="en-US" sz="2400" b="1" dirty="0">
                <a:solidFill>
                  <a:srgbClr val="FF0000"/>
                </a:solidFill>
              </a:rPr>
              <a:t>overdose</a:t>
            </a:r>
            <a:r>
              <a:rPr lang="en-US" sz="2000" dirty="0"/>
              <a:t> deaths in the United States and </a:t>
            </a:r>
            <a:r>
              <a:rPr lang="en-US" sz="2400" b="1" dirty="0">
                <a:solidFill>
                  <a:srgbClr val="FF0000"/>
                </a:solidFill>
              </a:rPr>
              <a:t>47,600</a:t>
            </a:r>
            <a:r>
              <a:rPr lang="en-US" sz="2400" b="1" dirty="0"/>
              <a:t> </a:t>
            </a:r>
            <a:r>
              <a:rPr lang="en-US" sz="2000" dirty="0"/>
              <a:t>of those overdose deaths involved opioids. More than </a:t>
            </a:r>
            <a:r>
              <a:rPr lang="en-US" sz="2400" b="1" dirty="0">
                <a:solidFill>
                  <a:srgbClr val="FF0000"/>
                </a:solidFill>
              </a:rPr>
              <a:t>130</a:t>
            </a:r>
            <a:r>
              <a:rPr lang="en-US" sz="2400" b="1" dirty="0"/>
              <a:t> </a:t>
            </a:r>
            <a:r>
              <a:rPr lang="en-US" sz="2400" b="1" dirty="0">
                <a:solidFill>
                  <a:srgbClr val="FF0000"/>
                </a:solidFill>
              </a:rPr>
              <a:t>people</a:t>
            </a:r>
            <a:r>
              <a:rPr lang="en-US" sz="2400" b="1" dirty="0"/>
              <a:t> </a:t>
            </a:r>
            <a:r>
              <a:rPr lang="en-US" sz="2400" b="1" dirty="0">
                <a:solidFill>
                  <a:srgbClr val="FF0000"/>
                </a:solidFill>
              </a:rPr>
              <a:t>died</a:t>
            </a:r>
            <a:r>
              <a:rPr lang="en-US" sz="2000" dirty="0"/>
              <a:t> every day from opioid-related drug overdoses </a:t>
            </a:r>
            <a:r>
              <a:rPr lang="en-US" sz="2400" b="1" dirty="0">
                <a:solidFill>
                  <a:srgbClr val="FF0000"/>
                </a:solidFill>
              </a:rPr>
              <a:t>in</a:t>
            </a:r>
            <a:r>
              <a:rPr lang="en-US" sz="2400" b="1" dirty="0"/>
              <a:t> </a:t>
            </a:r>
            <a:r>
              <a:rPr lang="en-US" sz="2400" b="1" dirty="0">
                <a:solidFill>
                  <a:srgbClr val="FF0000"/>
                </a:solidFill>
              </a:rPr>
              <a:t>2016</a:t>
            </a:r>
            <a:r>
              <a:rPr lang="en-US" sz="2400" b="1" dirty="0"/>
              <a:t> </a:t>
            </a:r>
            <a:r>
              <a:rPr lang="en-US" sz="2400" b="1" dirty="0">
                <a:solidFill>
                  <a:srgbClr val="FF0000"/>
                </a:solidFill>
              </a:rPr>
              <a:t>and</a:t>
            </a:r>
            <a:r>
              <a:rPr lang="en-US" sz="2400" b="1" dirty="0"/>
              <a:t> </a:t>
            </a:r>
            <a:r>
              <a:rPr lang="en-US" sz="2400" b="1" dirty="0">
                <a:solidFill>
                  <a:srgbClr val="FF0000"/>
                </a:solidFill>
              </a:rPr>
              <a:t>2017</a:t>
            </a:r>
            <a:r>
              <a:rPr lang="en-US" sz="2000" dirty="0"/>
              <a:t>, according to the US Department of Health &amp; Human Services (HHS)</a:t>
            </a:r>
          </a:p>
          <a:p>
            <a:endParaRPr lang="en-US" sz="2000" dirty="0"/>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close up of text on a red background&#10;&#10;Description automatically generated">
            <a:extLst>
              <a:ext uri="{FF2B5EF4-FFF2-40B4-BE49-F238E27FC236}">
                <a16:creationId xmlns:a16="http://schemas.microsoft.com/office/drawing/2014/main" id="{F3F1E1A7-B2FE-4654-8864-54758A979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605" y="-3324"/>
            <a:ext cx="2905102" cy="1634120"/>
          </a:xfrm>
          <a:prstGeom prst="rect">
            <a:avLst/>
          </a:prstGeom>
        </p:spPr>
      </p:pic>
    </p:spTree>
    <p:extLst>
      <p:ext uri="{BB962C8B-B14F-4D97-AF65-F5344CB8AC3E}">
        <p14:creationId xmlns:p14="http://schemas.microsoft.com/office/powerpoint/2010/main" val="1314721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Opioid Crisis: Fast Facts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106" y="2519751"/>
            <a:ext cx="10515598" cy="3787834"/>
          </a:xfrm>
        </p:spPr>
        <p:txBody>
          <a:bodyPr>
            <a:normAutofit/>
          </a:bodyPr>
          <a:lstStyle/>
          <a:p>
            <a:r>
              <a:rPr lang="en-US" sz="2000" b="1" dirty="0"/>
              <a:t>1861-1865 -</a:t>
            </a:r>
            <a:r>
              <a:rPr lang="en-US" sz="2000" dirty="0"/>
              <a:t> During the Civil War, medics use morphine as a battlefield anesthetic. Many soldiers become dependent on morphine after the war</a:t>
            </a:r>
          </a:p>
          <a:p>
            <a:r>
              <a:rPr lang="en-US" sz="2000" b="1" dirty="0">
                <a:solidFill>
                  <a:srgbClr val="FFFFFF"/>
                </a:solidFill>
              </a:rPr>
              <a:t>2015 </a:t>
            </a:r>
            <a:r>
              <a:rPr lang="en-US" sz="2000" dirty="0">
                <a:solidFill>
                  <a:srgbClr val="FFFFFF"/>
                </a:solidFill>
              </a:rPr>
              <a:t>- The DEA announces that it has arrested 280 people, including 22 doctors and pharmacists</a:t>
            </a:r>
          </a:p>
          <a:p>
            <a:r>
              <a:rPr lang="en-US" sz="2000" b="1" dirty="0">
                <a:solidFill>
                  <a:srgbClr val="FFFFFF"/>
                </a:solidFill>
              </a:rPr>
              <a:t>2017</a:t>
            </a:r>
            <a:r>
              <a:rPr lang="en-US" sz="2000" dirty="0">
                <a:solidFill>
                  <a:srgbClr val="FFFFFF"/>
                </a:solidFill>
              </a:rPr>
              <a:t> - Trump signs an executive order calling for the establishment of the President's Commission on Combating Drug Addiction and the Opioid Crisis</a:t>
            </a:r>
          </a:p>
          <a:p>
            <a:r>
              <a:rPr lang="en-US" sz="2000" b="1" dirty="0">
                <a:solidFill>
                  <a:srgbClr val="FFFFFF"/>
                </a:solidFill>
              </a:rPr>
              <a:t>2018 </a:t>
            </a:r>
            <a:r>
              <a:rPr lang="en-US" sz="2000" dirty="0">
                <a:solidFill>
                  <a:srgbClr val="FFFFFF"/>
                </a:solidFill>
              </a:rPr>
              <a:t>- Attorney General Jeff Sessions announces a new opioid initiative: the Prescription Interdiction &amp; Litigation (PIL) Task Force</a:t>
            </a:r>
          </a:p>
          <a:p>
            <a:r>
              <a:rPr lang="en-US" sz="2000" b="1" dirty="0">
                <a:solidFill>
                  <a:srgbClr val="FFFFFF"/>
                </a:solidFill>
              </a:rPr>
              <a:t>2019</a:t>
            </a:r>
            <a:r>
              <a:rPr lang="en-US" sz="2000" dirty="0">
                <a:solidFill>
                  <a:srgbClr val="FFFFFF"/>
                </a:solidFill>
              </a:rPr>
              <a:t> - The National Safety Council finds that, for the first time on record, the odds of dying from an opioid overdose in the United States are now greater than those of dying in a vehicle crash</a:t>
            </a:r>
          </a:p>
          <a:p>
            <a:r>
              <a:rPr lang="en-US" sz="2000" b="1" dirty="0">
                <a:solidFill>
                  <a:srgbClr val="FFFFFF"/>
                </a:solidFill>
              </a:rPr>
              <a:t>2019</a:t>
            </a:r>
            <a:r>
              <a:rPr lang="en-US" sz="2000" dirty="0">
                <a:solidFill>
                  <a:srgbClr val="FFFFFF"/>
                </a:solidFill>
              </a:rPr>
              <a:t> - The CDC releases preliminary data showing a 5.1% decline in drug overdoses during 2018</a:t>
            </a:r>
          </a:p>
          <a:p>
            <a:endParaRPr lang="en-US" sz="2000" dirty="0">
              <a:solidFill>
                <a:srgbClr val="FFFFFF"/>
              </a:solidFill>
            </a:endParaRP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picture containing tree, window, flower&#10;&#10;Description automatically generated">
            <a:extLst>
              <a:ext uri="{FF2B5EF4-FFF2-40B4-BE49-F238E27FC236}">
                <a16:creationId xmlns:a16="http://schemas.microsoft.com/office/drawing/2014/main" id="{519773EB-7F22-49C7-A87A-C3DFB2E6F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28" y="-22753"/>
            <a:ext cx="3737499" cy="2101317"/>
          </a:xfrm>
          <a:prstGeom prst="rect">
            <a:avLst/>
          </a:prstGeom>
          <a:effectLst>
            <a:softEdge rad="127000"/>
          </a:effectLst>
        </p:spPr>
      </p:pic>
    </p:spTree>
    <p:extLst>
      <p:ext uri="{BB962C8B-B14F-4D97-AF65-F5344CB8AC3E}">
        <p14:creationId xmlns:p14="http://schemas.microsoft.com/office/powerpoint/2010/main" val="1550362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Purdue Pharma L.C.: Road to Disaster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201" y="2022601"/>
            <a:ext cx="10515598" cy="4154361"/>
          </a:xfrm>
        </p:spPr>
        <p:txBody>
          <a:bodyPr>
            <a:normAutofit/>
          </a:bodyPr>
          <a:lstStyle/>
          <a:p>
            <a:pPr marL="0" indent="0">
              <a:buNone/>
            </a:pPr>
            <a:r>
              <a:rPr lang="en-US" sz="2000" b="1" i="1" dirty="0">
                <a:solidFill>
                  <a:srgbClr val="FFFFFF"/>
                </a:solidFill>
              </a:rPr>
              <a:t>Purdue Pharma L.P. </a:t>
            </a:r>
            <a:r>
              <a:rPr lang="en-US" sz="2000" dirty="0">
                <a:solidFill>
                  <a:srgbClr val="FFFFFF"/>
                </a:solidFill>
              </a:rPr>
              <a:t>manufactures pharmaceutical products. The company researches, develops, produces and markets prescription and over-the-counter medicines and health care products.  Products include treatments for chronic and severe pain:</a:t>
            </a:r>
          </a:p>
          <a:p>
            <a:r>
              <a:rPr lang="en-US" sz="2000" dirty="0">
                <a:solidFill>
                  <a:srgbClr val="FFFFFF"/>
                </a:solidFill>
              </a:rPr>
              <a:t>OxyContin, a control-released version of oxycodone;</a:t>
            </a:r>
          </a:p>
          <a:p>
            <a:r>
              <a:rPr lang="en-US" sz="2000" dirty="0" err="1">
                <a:solidFill>
                  <a:srgbClr val="FFFFFF"/>
                </a:solidFill>
              </a:rPr>
              <a:t>HysinglaER</a:t>
            </a:r>
            <a:r>
              <a:rPr lang="en-US" sz="2000" dirty="0">
                <a:solidFill>
                  <a:srgbClr val="FFFFFF"/>
                </a:solidFill>
              </a:rPr>
              <a:t>, an extended release hydrocodone drug; </a:t>
            </a:r>
          </a:p>
          <a:p>
            <a:r>
              <a:rPr lang="en-US" sz="2000" dirty="0">
                <a:solidFill>
                  <a:srgbClr val="FFFFFF"/>
                </a:solidFill>
              </a:rPr>
              <a:t>buprenorphine pain patch </a:t>
            </a:r>
            <a:r>
              <a:rPr lang="en-US" sz="2000" dirty="0" err="1">
                <a:solidFill>
                  <a:srgbClr val="FFFFFF"/>
                </a:solidFill>
              </a:rPr>
              <a:t>Butrans</a:t>
            </a:r>
            <a:r>
              <a:rPr lang="en-US" sz="2000" dirty="0">
                <a:solidFill>
                  <a:srgbClr val="FFFFFF"/>
                </a:solidFill>
              </a:rPr>
              <a:t>;</a:t>
            </a:r>
          </a:p>
          <a:p>
            <a:r>
              <a:rPr lang="en-US" sz="2000" dirty="0">
                <a:solidFill>
                  <a:srgbClr val="FFFFFF"/>
                </a:solidFill>
              </a:rPr>
              <a:t>Develops opioid addiction therapies. </a:t>
            </a:r>
          </a:p>
          <a:p>
            <a:endParaRPr lang="en-US" sz="2000" dirty="0">
              <a:solidFill>
                <a:srgbClr val="FFFFFF"/>
              </a:solidFill>
            </a:endParaRPr>
          </a:p>
          <a:p>
            <a:pPr marL="0" indent="0">
              <a:buNone/>
            </a:pPr>
            <a:r>
              <a:rPr lang="en-US" sz="2000" b="1" i="1" dirty="0">
                <a:solidFill>
                  <a:srgbClr val="FFFFFF"/>
                </a:solidFill>
              </a:rPr>
              <a:t>Company classification: </a:t>
            </a:r>
            <a:r>
              <a:rPr lang="en-US" sz="2000" dirty="0">
                <a:solidFill>
                  <a:srgbClr val="FFFFFF"/>
                </a:solidFill>
              </a:rPr>
              <a:t>Health Care -&gt; Biotech &amp; Pharma -&gt; Specialty Pharma</a:t>
            </a: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0A2E3129-7FB1-44CB-AEBB-0BDF7D94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877" y="5306742"/>
            <a:ext cx="2857500" cy="1314450"/>
          </a:xfrm>
          <a:prstGeom prst="rect">
            <a:avLst/>
          </a:prstGeom>
        </p:spPr>
      </p:pic>
    </p:spTree>
    <p:extLst>
      <p:ext uri="{BB962C8B-B14F-4D97-AF65-F5344CB8AC3E}">
        <p14:creationId xmlns:p14="http://schemas.microsoft.com/office/powerpoint/2010/main" val="2582262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Purdue Pharma L.C.: Road to Disaster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201" y="2022601"/>
            <a:ext cx="10515598" cy="4154361"/>
          </a:xfrm>
        </p:spPr>
        <p:txBody>
          <a:bodyPr>
            <a:normAutofit/>
          </a:bodyPr>
          <a:lstStyle/>
          <a:p>
            <a:r>
              <a:rPr lang="en-US" sz="2000" b="1" dirty="0"/>
              <a:t>1995 -</a:t>
            </a:r>
            <a:r>
              <a:rPr lang="en-US" sz="2000" dirty="0"/>
              <a:t> OxyContin, a long acting version of oxycodone, which slowly releases the drug over 12 hours, is introduced and aggressively marketed as a safer pain pill by manufacturer, Purdue Pharma</a:t>
            </a:r>
          </a:p>
          <a:p>
            <a:r>
              <a:rPr lang="en-US" sz="2000" b="1" dirty="0"/>
              <a:t> 2007 -</a:t>
            </a:r>
            <a:r>
              <a:rPr lang="en-US" sz="2000" dirty="0"/>
              <a:t> Purdue Pharma pleads guilty for misleadingly advertising OxyContin as safer and less addictive than other opioids</a:t>
            </a:r>
          </a:p>
          <a:p>
            <a:r>
              <a:rPr lang="en-US" sz="2000" b="1" dirty="0"/>
              <a:t>2010 - </a:t>
            </a:r>
            <a:r>
              <a:rPr lang="en-US" sz="2000" dirty="0"/>
              <a:t>FDA approves an "abuse-deterrent" formulation of OxyContin, to help curb abuse. However, people still find ways to abuse it</a:t>
            </a:r>
          </a:p>
          <a:p>
            <a:r>
              <a:rPr lang="en-US" sz="2000" b="1" dirty="0">
                <a:solidFill>
                  <a:srgbClr val="FFFFFF"/>
                </a:solidFill>
              </a:rPr>
              <a:t>2019</a:t>
            </a:r>
            <a:r>
              <a:rPr lang="en-US" sz="2000" dirty="0">
                <a:solidFill>
                  <a:srgbClr val="FFFFFF"/>
                </a:solidFill>
              </a:rPr>
              <a:t> - More than 600 cities, counties and Native American tribes from 28 states file a federal lawsuit against eight members of the Sackler family, the family that runs Purdue Pharma</a:t>
            </a:r>
          </a:p>
          <a:p>
            <a:r>
              <a:rPr lang="en-US" sz="2000" b="1" dirty="0">
                <a:solidFill>
                  <a:srgbClr val="FFFFFF"/>
                </a:solidFill>
              </a:rPr>
              <a:t>September 15, 2019</a:t>
            </a:r>
            <a:r>
              <a:rPr lang="en-US" sz="2000" dirty="0">
                <a:solidFill>
                  <a:srgbClr val="FFFFFF"/>
                </a:solidFill>
              </a:rPr>
              <a:t> - Purdue files for bankruptcy as part of a $10 billion agreement to settle opioid lawsuits</a:t>
            </a: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563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Purdue Pharma L.C.: Road To Disaster </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flipV="1">
            <a:off x="833002" y="1597981"/>
            <a:ext cx="8279926" cy="39949"/>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Content Placeholder 10" descr="A screenshot of a cell phone&#10;&#10;Description automatically generated">
            <a:extLst>
              <a:ext uri="{FF2B5EF4-FFF2-40B4-BE49-F238E27FC236}">
                <a16:creationId xmlns:a16="http://schemas.microsoft.com/office/drawing/2014/main" id="{4CC491B7-E6CB-48A6-A786-CAE931E83F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181" y="1763480"/>
            <a:ext cx="2909717" cy="4872941"/>
          </a:xfrm>
          <a:effectLst>
            <a:glow rad="139700">
              <a:schemeClr val="accent3">
                <a:satMod val="175000"/>
                <a:alpha val="40000"/>
              </a:schemeClr>
            </a:glow>
          </a:effectLst>
        </p:spPr>
      </p:pic>
      <p:pic>
        <p:nvPicPr>
          <p:cNvPr id="13" name="Picture 12" descr="A screenshot of a cell phone&#10;&#10;Description automatically generated">
            <a:extLst>
              <a:ext uri="{FF2B5EF4-FFF2-40B4-BE49-F238E27FC236}">
                <a16:creationId xmlns:a16="http://schemas.microsoft.com/office/drawing/2014/main" id="{C161002B-01A3-4EEE-A43B-BB2371146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822" y="1708846"/>
            <a:ext cx="2957890" cy="4927575"/>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438298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Web Scrapping Markets News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6508831"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Content Placeholder 9" descr="A screenshot of a social media post&#10;&#10;Description automatically generated">
            <a:extLst>
              <a:ext uri="{FF2B5EF4-FFF2-40B4-BE49-F238E27FC236}">
                <a16:creationId xmlns:a16="http://schemas.microsoft.com/office/drawing/2014/main" id="{07A83599-53B0-49AC-AC86-D933FE2EB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944" y="1825624"/>
            <a:ext cx="10417085" cy="4667250"/>
          </a:xfrm>
          <a:effectLst>
            <a:glow rad="139700">
              <a:schemeClr val="accent3">
                <a:satMod val="175000"/>
                <a:alpha val="40000"/>
              </a:schemeClr>
            </a:glow>
          </a:effectLst>
        </p:spPr>
      </p:pic>
      <p:sp>
        <p:nvSpPr>
          <p:cNvPr id="3" name="Rectangle: Rounded Corners 2">
            <a:extLst>
              <a:ext uri="{FF2B5EF4-FFF2-40B4-BE49-F238E27FC236}">
                <a16:creationId xmlns:a16="http://schemas.microsoft.com/office/drawing/2014/main" id="{C695C869-8D24-48C9-8336-5CED7D991F74}"/>
              </a:ext>
            </a:extLst>
          </p:cNvPr>
          <p:cNvSpPr/>
          <p:nvPr/>
        </p:nvSpPr>
        <p:spPr>
          <a:xfrm>
            <a:off x="5362336" y="3602460"/>
            <a:ext cx="3680575" cy="2527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8B3D25C-0646-462D-B456-ADA843832867}"/>
              </a:ext>
            </a:extLst>
          </p:cNvPr>
          <p:cNvSpPr/>
          <p:nvPr/>
        </p:nvSpPr>
        <p:spPr>
          <a:xfrm>
            <a:off x="5362336" y="4103313"/>
            <a:ext cx="4447935" cy="66167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BBA766C-EA39-4A3D-8A2E-BAE900BB9080}"/>
              </a:ext>
            </a:extLst>
          </p:cNvPr>
          <p:cNvSpPr/>
          <p:nvPr/>
        </p:nvSpPr>
        <p:spPr>
          <a:xfrm>
            <a:off x="5362336" y="3910324"/>
            <a:ext cx="698436" cy="13255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14A9A248-1966-4579-815D-831A7EA8FDD3}"/>
              </a:ext>
            </a:extLst>
          </p:cNvPr>
          <p:cNvSpPr/>
          <p:nvPr/>
        </p:nvSpPr>
        <p:spPr>
          <a:xfrm rot="20564792">
            <a:off x="8993243" y="3277427"/>
            <a:ext cx="1746091" cy="29982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06879769-F95E-4D40-B457-9EE73587C561}"/>
              </a:ext>
            </a:extLst>
          </p:cNvPr>
          <p:cNvSpPr/>
          <p:nvPr/>
        </p:nvSpPr>
        <p:spPr>
          <a:xfrm rot="11857050">
            <a:off x="3690565" y="3544622"/>
            <a:ext cx="1746091" cy="299822"/>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reflection blurRad="6350" stA="55000" endA="50" endPos="85000" dir="5400000" sy="-100000" algn="bl" rotWithShape="0"/>
              </a:effectLst>
            </a:endParaRPr>
          </a:p>
        </p:txBody>
      </p:sp>
      <p:sp>
        <p:nvSpPr>
          <p:cNvPr id="16" name="Arrow: Left 15">
            <a:extLst>
              <a:ext uri="{FF2B5EF4-FFF2-40B4-BE49-F238E27FC236}">
                <a16:creationId xmlns:a16="http://schemas.microsoft.com/office/drawing/2014/main" id="{64ED818D-D1F1-4063-8777-28FF959B7910}"/>
              </a:ext>
            </a:extLst>
          </p:cNvPr>
          <p:cNvSpPr/>
          <p:nvPr/>
        </p:nvSpPr>
        <p:spPr>
          <a:xfrm rot="1390176">
            <a:off x="9652733" y="4930453"/>
            <a:ext cx="1746091" cy="299822"/>
          </a:xfrm>
          <a:prstGeom prst="lef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037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Web Scrapping Markets News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6508831"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0969EA6-85B1-449C-A384-950C2C5CFBE4}"/>
              </a:ext>
            </a:extLst>
          </p:cNvPr>
          <p:cNvSpPr>
            <a:spLocks noGrp="1"/>
          </p:cNvSpPr>
          <p:nvPr>
            <p:ph idx="1"/>
          </p:nvPr>
        </p:nvSpPr>
        <p:spPr>
          <a:xfrm>
            <a:off x="838200" y="1825625"/>
            <a:ext cx="10515504" cy="4351338"/>
          </a:xfrm>
        </p:spPr>
        <p:txBody>
          <a:bodyPr>
            <a:normAutofit lnSpcReduction="10000"/>
          </a:bodyPr>
          <a:lstStyle/>
          <a:p>
            <a:pPr>
              <a:lnSpc>
                <a:spcPct val="150000"/>
              </a:lnSpc>
            </a:pPr>
            <a:r>
              <a:rPr lang="en-US" dirty="0"/>
              <a:t>Period from </a:t>
            </a:r>
            <a:r>
              <a:rPr lang="en-US" b="1" dirty="0"/>
              <a:t>2011 Sep 26  </a:t>
            </a:r>
            <a:r>
              <a:rPr lang="en-US" dirty="0"/>
              <a:t>to </a:t>
            </a:r>
            <a:r>
              <a:rPr lang="en-US" b="1" dirty="0"/>
              <a:t>2019 Sept 14 </a:t>
            </a:r>
            <a:r>
              <a:rPr lang="en-US" dirty="0"/>
              <a:t>(a day before Purdue’s Chapter 11 bankruptcy filling)</a:t>
            </a:r>
          </a:p>
          <a:p>
            <a:pPr>
              <a:lnSpc>
                <a:spcPct val="150000"/>
              </a:lnSpc>
            </a:pPr>
            <a:r>
              <a:rPr lang="en-US" dirty="0"/>
              <a:t>Total number of articles </a:t>
            </a:r>
            <a:r>
              <a:rPr lang="en-US" b="1" dirty="0"/>
              <a:t>472,716</a:t>
            </a:r>
          </a:p>
          <a:p>
            <a:pPr>
              <a:lnSpc>
                <a:spcPct val="150000"/>
              </a:lnSpc>
            </a:pPr>
            <a:r>
              <a:rPr lang="en-US" b="1" dirty="0"/>
              <a:t>251</a:t>
            </a:r>
            <a:r>
              <a:rPr lang="en-US" dirty="0"/>
              <a:t> articles include a word “</a:t>
            </a:r>
            <a:r>
              <a:rPr lang="en-US" dirty="0" err="1"/>
              <a:t>purdue</a:t>
            </a:r>
            <a:r>
              <a:rPr lang="en-US" dirty="0"/>
              <a:t>”</a:t>
            </a:r>
          </a:p>
          <a:p>
            <a:pPr>
              <a:lnSpc>
                <a:spcPct val="150000"/>
              </a:lnSpc>
            </a:pPr>
            <a:r>
              <a:rPr lang="en-US" b="1" dirty="0"/>
              <a:t>1254</a:t>
            </a:r>
            <a:r>
              <a:rPr lang="en-US" dirty="0"/>
              <a:t> articles include a word “opioid”</a:t>
            </a:r>
          </a:p>
          <a:p>
            <a:pPr>
              <a:lnSpc>
                <a:spcPct val="150000"/>
              </a:lnSpc>
            </a:pPr>
            <a:r>
              <a:rPr lang="en-US" b="1" dirty="0"/>
              <a:t>2336</a:t>
            </a:r>
            <a:r>
              <a:rPr lang="en-US" dirty="0"/>
              <a:t> articles include a word “bankruptcy”</a:t>
            </a:r>
          </a:p>
          <a:p>
            <a:endParaRPr lang="en-US" dirty="0"/>
          </a:p>
          <a:p>
            <a:endParaRPr lang="en-US" dirty="0"/>
          </a:p>
        </p:txBody>
      </p:sp>
    </p:spTree>
    <p:extLst>
      <p:ext uri="{BB962C8B-B14F-4D97-AF65-F5344CB8AC3E}">
        <p14:creationId xmlns:p14="http://schemas.microsoft.com/office/powerpoint/2010/main" val="3267301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821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Significance of market news analysis as a factor in private company bankruptcy prediction</vt:lpstr>
      <vt:lpstr>Key Points </vt:lpstr>
      <vt:lpstr>Opioid Crisis: General Picture </vt:lpstr>
      <vt:lpstr>Opioid Crisis: Fast Facts </vt:lpstr>
      <vt:lpstr>Purdue Pharma L.C.: Road to Disaster </vt:lpstr>
      <vt:lpstr>Purdue Pharma L.C.: Road to Disaster </vt:lpstr>
      <vt:lpstr>Purdue Pharma L.C.: Road To Disaster </vt:lpstr>
      <vt:lpstr>Web Scrapping Markets News</vt:lpstr>
      <vt:lpstr>Web Scrapping Markets News</vt:lpstr>
      <vt:lpstr>Data Analysis for Hidden Insights</vt:lpstr>
      <vt:lpstr>Data Analysis for Hidden Insights</vt:lpstr>
      <vt:lpstr>Data Analysis for Hidden Insights</vt:lpstr>
      <vt:lpstr>Data Analysis for Hidden Insights</vt:lpstr>
      <vt:lpstr>Conclusion</vt:lpstr>
      <vt:lpstr>Further Research</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Significance of market news analysis as a factor in private company bankruptcy prediction</dc:title>
  <dc:creator>Ihor Finance</dc:creator>
  <cp:lastModifiedBy>Ihor Finance</cp:lastModifiedBy>
  <cp:revision>2</cp:revision>
  <dcterms:created xsi:type="dcterms:W3CDTF">2019-10-14T22:19:43Z</dcterms:created>
  <dcterms:modified xsi:type="dcterms:W3CDTF">2019-10-17T23:45:03Z</dcterms:modified>
</cp:coreProperties>
</file>