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3" r:id="rId9"/>
    <p:sldId id="262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6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4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2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49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9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1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Ihor Bilyk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6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WHAT YOU CAN DO TO IMPROVE PAGE SPEED</a:t>
            </a:r>
            <a:r>
              <a:rPr lang="en-US" b="1" cap="all" dirty="0" smtClean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235199"/>
            <a:ext cx="7729728" cy="4544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Analyze your website, use tools</a:t>
            </a:r>
          </a:p>
          <a:p>
            <a:r>
              <a:rPr lang="en-US" dirty="0"/>
              <a:t>Enable compression</a:t>
            </a:r>
          </a:p>
          <a:p>
            <a:r>
              <a:rPr lang="en-US" dirty="0"/>
              <a:t>Minify </a:t>
            </a:r>
            <a:r>
              <a:rPr lang="en-US" dirty="0" err="1"/>
              <a:t>CSS</a:t>
            </a:r>
            <a:r>
              <a:rPr lang="en-US" dirty="0"/>
              <a:t>, HTML, JavaScript</a:t>
            </a:r>
          </a:p>
          <a:p>
            <a:r>
              <a:rPr lang="en-US" dirty="0"/>
              <a:t>Eliminate render-blocking JavaScript</a:t>
            </a:r>
          </a:p>
          <a:p>
            <a:r>
              <a:rPr lang="en-US" dirty="0"/>
              <a:t>Optimize images</a:t>
            </a:r>
          </a:p>
          <a:p>
            <a:pPr lvl="1"/>
            <a:r>
              <a:rPr lang="en-US" dirty="0"/>
              <a:t>Use .</a:t>
            </a:r>
            <a:r>
              <a:rPr lang="en-US" dirty="0" err="1"/>
              <a:t>webp</a:t>
            </a:r>
            <a:endParaRPr lang="en-US" dirty="0"/>
          </a:p>
          <a:p>
            <a:pPr lvl="1"/>
            <a:r>
              <a:rPr lang="en-US" dirty="0"/>
              <a:t>Properly Size Images</a:t>
            </a:r>
          </a:p>
          <a:p>
            <a:pPr lvl="1"/>
            <a:r>
              <a:rPr lang="en-US" dirty="0"/>
              <a:t>Lazy load </a:t>
            </a:r>
            <a:r>
              <a:rPr lang="en-US" dirty="0" err="1"/>
              <a:t>img</a:t>
            </a:r>
            <a:r>
              <a:rPr lang="en-US" dirty="0"/>
              <a:t> and div</a:t>
            </a:r>
          </a:p>
          <a:p>
            <a:r>
              <a:rPr lang="en-US" dirty="0"/>
              <a:t>Lazy load code</a:t>
            </a:r>
          </a:p>
          <a:p>
            <a:r>
              <a:rPr lang="en-US" dirty="0"/>
              <a:t>Prioritize above-the-fold content</a:t>
            </a:r>
          </a:p>
          <a:p>
            <a:r>
              <a:rPr lang="en-US" dirty="0"/>
              <a:t>Optimize fonts</a:t>
            </a:r>
          </a:p>
          <a:p>
            <a:r>
              <a:rPr lang="en-US" dirty="0"/>
              <a:t>Identifying critical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 err="1"/>
              <a:t>Preconnect</a:t>
            </a:r>
            <a:r>
              <a:rPr lang="en-US" dirty="0"/>
              <a:t> to Required Origins</a:t>
            </a:r>
          </a:p>
          <a:p>
            <a:r>
              <a:rPr lang="en-US" dirty="0"/>
              <a:t>Preload Key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9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 smtClean="0"/>
              <a:t>ACCESSIBILITY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all" dirty="0"/>
              <a:t>BACKGROUND AND FOREGROUND COLORS HAVE A SUFFICIENT CONTRAST RATIO</a:t>
            </a:r>
          </a:p>
          <a:p>
            <a:r>
              <a:rPr lang="en-US" cap="all" dirty="0" smtClean="0"/>
              <a:t>PROPER </a:t>
            </a:r>
            <a:r>
              <a:rPr lang="en-US" cap="all" dirty="0"/>
              <a:t>FONT SIZES</a:t>
            </a:r>
          </a:p>
          <a:p>
            <a:r>
              <a:rPr lang="en-US" cap="all" dirty="0" smtClean="0"/>
              <a:t>LABELS </a:t>
            </a:r>
            <a:r>
              <a:rPr lang="en-US" cap="all" dirty="0"/>
              <a:t>AND TITLES</a:t>
            </a:r>
          </a:p>
          <a:p>
            <a:r>
              <a:rPr lang="en-US" cap="all" dirty="0" smtClean="0"/>
              <a:t>ARIA ATTRIBUTES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CEO?</a:t>
            </a:r>
          </a:p>
          <a:p>
            <a:r>
              <a:rPr lang="en-US" dirty="0"/>
              <a:t>Why is SEO important?</a:t>
            </a:r>
          </a:p>
          <a:p>
            <a:r>
              <a:rPr lang="en-US" dirty="0"/>
              <a:t>Factors impacting ranking</a:t>
            </a:r>
          </a:p>
          <a:p>
            <a:r>
              <a:rPr lang="en-US" dirty="0"/>
              <a:t>Why page speed is important?</a:t>
            </a:r>
          </a:p>
          <a:p>
            <a:r>
              <a:rPr lang="en-US" dirty="0"/>
              <a:t>Ways to improve website speed</a:t>
            </a:r>
          </a:p>
          <a:p>
            <a:r>
              <a:rPr lang="en-US" dirty="0" smtClean="0"/>
              <a:t>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 is SEO?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engine optimization (SEO) is the process of affecting the visibility of a website or a webpage in Google’s organic (unpaid) search results through best practices of all current ranking factors.</a:t>
            </a:r>
          </a:p>
          <a:p>
            <a:r>
              <a:rPr lang="en-US" dirty="0"/>
              <a:t>The purpose of SEO is to improve a website’s rankings in the search results in order to increase the inbound traffic leading to better brand awareness, findability and visibility.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8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WHY IS SEO IMPORTANT</a:t>
            </a:r>
            <a:r>
              <a:rPr lang="en-US" b="1" cap="all" dirty="0" smtClean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06662"/>
            <a:ext cx="5137727" cy="4351338"/>
          </a:xfrm>
        </p:spPr>
        <p:txBody>
          <a:bodyPr>
            <a:normAutofit/>
          </a:bodyPr>
          <a:lstStyle/>
          <a:p>
            <a:r>
              <a:rPr lang="en-US" dirty="0"/>
              <a:t>In SEO, ranking refers to your content’s position on the search engine results pages. A #1 ranking means that when people search for a particular term, your webpage is the first organic result.</a:t>
            </a:r>
          </a:p>
          <a:p>
            <a:r>
              <a:rPr lang="en-US" dirty="0"/>
              <a:t>Appearing on the first page (within the top 10 results) is essential because 95% of people never make it past the first page.</a:t>
            </a:r>
          </a:p>
          <a:p>
            <a:endParaRPr lang="en-US" dirty="0"/>
          </a:p>
        </p:txBody>
      </p:sp>
      <p:pic>
        <p:nvPicPr>
          <p:cNvPr id="1026" name="Picture 2" descr="D:\Projects\SEO, Page Score Tech Talk\images\googleRating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927" y="2153412"/>
            <a:ext cx="592455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52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WHAT ARE THE FACTORS IMPACTING GOOGLE’S PAGE RANKING</a:t>
            </a:r>
            <a:r>
              <a:rPr lang="en-US" b="1" cap="all" dirty="0" smtClean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9728" y="2494251"/>
            <a:ext cx="7045960" cy="4351338"/>
          </a:xfrm>
        </p:spPr>
        <p:txBody>
          <a:bodyPr>
            <a:normAutofit/>
          </a:bodyPr>
          <a:lstStyle/>
          <a:p>
            <a:r>
              <a:rPr lang="en-US" dirty="0"/>
              <a:t>Google’s algorithm is secret and constantly changing, and the ranking factors are supposed to be a “black box”.</a:t>
            </a:r>
          </a:p>
          <a:p>
            <a:r>
              <a:rPr lang="en-US" dirty="0"/>
              <a:t>However, important ranking factors have been unveiled though ongoing test and case studies and can be divided into 2 </a:t>
            </a:r>
            <a:r>
              <a:rPr lang="en-US" dirty="0" smtClean="0"/>
              <a:t>groups: </a:t>
            </a:r>
            <a:r>
              <a:rPr lang="en-US" b="1" cap="all" dirty="0" smtClean="0"/>
              <a:t>ON-SITE </a:t>
            </a:r>
            <a:r>
              <a:rPr lang="en-US" b="1" cap="all" dirty="0"/>
              <a:t>SEO VS. OFF-SITE SEO</a:t>
            </a:r>
          </a:p>
          <a:p>
            <a:r>
              <a:rPr lang="en-US" dirty="0"/>
              <a:t>On-page SEO refers to factors on your own website that you can optimize such as the underlying code and the content.</a:t>
            </a:r>
          </a:p>
          <a:p>
            <a:r>
              <a:rPr lang="en-US" dirty="0"/>
              <a:t>Off-page SEO refers to actions taken outside of your site to affect your site’s trustworthiness and authority by building the right inbound links and social signals.</a:t>
            </a:r>
          </a:p>
          <a:p>
            <a:endParaRPr lang="en-US" dirty="0"/>
          </a:p>
        </p:txBody>
      </p:sp>
      <p:pic>
        <p:nvPicPr>
          <p:cNvPr id="2050" name="Picture 2" descr="D:\Projects\SEO, Page Score Tech Talk\images\SEORankingFac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04" y="2352097"/>
            <a:ext cx="4185920" cy="422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4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RANKING FACTORS – IN MORE </a:t>
            </a:r>
            <a:r>
              <a:rPr lang="en-US" b="1" cap="all" dirty="0" smtClean="0"/>
              <a:t>DETAIL</a:t>
            </a:r>
            <a:endParaRPr lang="en-US" dirty="0"/>
          </a:p>
        </p:txBody>
      </p:sp>
      <p:pic>
        <p:nvPicPr>
          <p:cNvPr id="3074" name="Picture 2" descr="D:\Projects\SEO, Page Score Tech Talk\images\RankingsFactorsDet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60" y="2329374"/>
            <a:ext cx="10695080" cy="40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88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TOP 10 RANKING FACTORS FOR </a:t>
            </a:r>
            <a:r>
              <a:rPr lang="en-US" b="1" cap="all" dirty="0" smtClean="0"/>
              <a:t>GOOGLE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secure and accessible website</a:t>
            </a:r>
          </a:p>
          <a:p>
            <a:r>
              <a:rPr lang="en-US" dirty="0"/>
              <a:t>(Mobile) page speed</a:t>
            </a:r>
          </a:p>
          <a:p>
            <a:r>
              <a:rPr lang="en-US" dirty="0"/>
              <a:t>Mobile friendliness</a:t>
            </a:r>
          </a:p>
          <a:p>
            <a:r>
              <a:rPr lang="en-US" dirty="0"/>
              <a:t>Domain age, URL, &amp; authority</a:t>
            </a:r>
          </a:p>
          <a:p>
            <a:r>
              <a:rPr lang="en-US" dirty="0"/>
              <a:t>Optimized content</a:t>
            </a:r>
          </a:p>
          <a:p>
            <a:r>
              <a:rPr lang="en-US" dirty="0"/>
              <a:t>Technical SEO</a:t>
            </a:r>
          </a:p>
          <a:p>
            <a:r>
              <a:rPr lang="en-US" dirty="0"/>
              <a:t>User experience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Social signals</a:t>
            </a:r>
          </a:p>
          <a:p>
            <a:r>
              <a:rPr lang="en-US" dirty="0"/>
              <a:t>Real business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2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WHAT YOU CAN DO TO IMPROVE SEO</a:t>
            </a:r>
            <a:r>
              <a:rPr lang="en-US" b="1" cap="all" dirty="0" smtClean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 on images</a:t>
            </a:r>
          </a:p>
          <a:p>
            <a:r>
              <a:rPr lang="en-US" dirty="0"/>
              <a:t>Schema </a:t>
            </a:r>
            <a:r>
              <a:rPr lang="en-US" dirty="0" err="1"/>
              <a:t>JSON</a:t>
            </a:r>
            <a:r>
              <a:rPr lang="en-US" dirty="0"/>
              <a:t>-LD</a:t>
            </a:r>
          </a:p>
          <a:p>
            <a:r>
              <a:rPr lang="en-US" dirty="0"/>
              <a:t>Fix broken links</a:t>
            </a:r>
          </a:p>
          <a:p>
            <a:r>
              <a:rPr lang="en-US" dirty="0"/>
              <a:t>Valid </a:t>
            </a:r>
            <a:r>
              <a:rPr lang="en-US" dirty="0" err="1"/>
              <a:t>hreflang</a:t>
            </a:r>
            <a:endParaRPr lang="en-US" dirty="0"/>
          </a:p>
          <a:p>
            <a:r>
              <a:rPr lang="en-US" dirty="0"/>
              <a:t>Valid </a:t>
            </a:r>
            <a:r>
              <a:rPr lang="en-US" dirty="0" err="1"/>
              <a:t>rel</a:t>
            </a:r>
            <a:r>
              <a:rPr lang="en-US" dirty="0"/>
              <a:t>=canonical</a:t>
            </a:r>
          </a:p>
          <a:p>
            <a:r>
              <a:rPr lang="en-US" dirty="0"/>
              <a:t>Document uses legible font sizes</a:t>
            </a:r>
          </a:p>
          <a:p>
            <a:r>
              <a:rPr lang="en-US" b="1" dirty="0"/>
              <a:t>Improve speed of the </a:t>
            </a:r>
            <a:r>
              <a:rPr lang="en-US" b="1" dirty="0" smtClean="0"/>
              <a:t>website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16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WHY PAGE SPEED IS IMPORTANT</a:t>
            </a:r>
            <a:r>
              <a:rPr lang="en-US" b="1" cap="all" dirty="0" smtClean="0"/>
              <a:t>?</a:t>
            </a:r>
            <a:endParaRPr lang="en-US" dirty="0"/>
          </a:p>
        </p:txBody>
      </p:sp>
      <p:pic>
        <p:nvPicPr>
          <p:cNvPr id="4098" name="Picture 2" descr="D:\Projects\SEO, Page Score Tech Talk\images\bounceRateInf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3" y="2680269"/>
            <a:ext cx="4763165" cy="33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Projects\SEO, Page Score Tech Talk\images\bounceRateGrap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18" y="2903265"/>
            <a:ext cx="7202413" cy="28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580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9</TotalTime>
  <Words>348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Corbel</vt:lpstr>
      <vt:lpstr>Gill Sans MT</vt:lpstr>
      <vt:lpstr>Parcel</vt:lpstr>
      <vt:lpstr>Презентация PowerPoint</vt:lpstr>
      <vt:lpstr>Plan</vt:lpstr>
      <vt:lpstr>What is SEO?</vt:lpstr>
      <vt:lpstr>WHY IS SEO IMPORTANT?</vt:lpstr>
      <vt:lpstr>WHAT ARE THE FACTORS IMPACTING GOOGLE’S PAGE RANKING?</vt:lpstr>
      <vt:lpstr>RANKING FACTORS – IN MORE DETAIL</vt:lpstr>
      <vt:lpstr>TOP 10 RANKING FACTORS FOR GOOGLE</vt:lpstr>
      <vt:lpstr>WHAT YOU CAN DO TO IMPROVE SEO?</vt:lpstr>
      <vt:lpstr>WHY PAGE SPEED IS IMPORTANT?</vt:lpstr>
      <vt:lpstr>WHAT YOU CAN DO TO IMPROVE PAGE SPEED?</vt:lpstr>
      <vt:lpstr>ACCESSIBILITY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Ihor</dc:creator>
  <cp:lastModifiedBy>Ihor</cp:lastModifiedBy>
  <cp:revision>4</cp:revision>
  <dcterms:created xsi:type="dcterms:W3CDTF">2021-08-15T22:10:27Z</dcterms:created>
  <dcterms:modified xsi:type="dcterms:W3CDTF">2021-08-16T21:08:18Z</dcterms:modified>
</cp:coreProperties>
</file>