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A379-E7C2-4285-B74F-23B52519E9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9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A379-E7C2-4285-B74F-23B52519E9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2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A379-E7C2-4285-B74F-23B52519E9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3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A379-E7C2-4285-B74F-23B52519E9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5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A379-E7C2-4285-B74F-23B52519E9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1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A379-E7C2-4285-B74F-23B52519E9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9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A379-E7C2-4285-B74F-23B52519E9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7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A379-E7C2-4285-B74F-23B52519E9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0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A379-E7C2-4285-B74F-23B52519E9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1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A379-E7C2-4285-B74F-23B52519E9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8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A379-E7C2-4285-B74F-23B52519E9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7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8A379-E7C2-4285-B74F-23B52519E9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1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6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43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Plan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Ihor</dc:creator>
  <cp:lastModifiedBy>Ihor</cp:lastModifiedBy>
  <cp:revision>1</cp:revision>
  <dcterms:created xsi:type="dcterms:W3CDTF">2021-08-15T22:10:27Z</dcterms:created>
  <dcterms:modified xsi:type="dcterms:W3CDTF">2021-08-15T22:10:59Z</dcterms:modified>
</cp:coreProperties>
</file>