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3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6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F032-A8D8-49BB-95CB-302004C3789F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FFA05D-99F1-4F82-AB24-03E6195017F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CC8-3E72-5A63-5053-CFBAC9B5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 of </a:t>
            </a:r>
            <a:r>
              <a:rPr lang="en-IN" dirty="0" err="1"/>
              <a:t>ner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649E-E457-F497-0AED-4E88B6BA9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ner</a:t>
            </a:r>
            <a:r>
              <a:rPr lang="en-IN" dirty="0"/>
              <a:t> are is used in a sample </a:t>
            </a:r>
            <a:r>
              <a:rPr lang="en-IN" dirty="0" err="1"/>
              <a:t>nootebook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72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F76A-D521-A9A5-1C0F-0F2BA5BA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8008-F1AD-8FFA-0383-D36F0C8B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project, Named Entity Recognition (NER) is being used to extract the dataset labels from scientific publications.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idea is to train a model to recognize the mentions of dataset labels in the text of scientific publications, and then apply this model to extract label names from a large corpus of publications.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used this annotated dataset to train a pre-trained transformer-based language model (BERT) using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0271-BD63-6490-F0C8-76BB56BF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4FC5-AFA6-7D42-011B-7670F152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apply the trained NER model to new, unseen publications, the authors use the BERT model to predict the presence of dataset names in the text.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then filter the predicted dataset names using a heuristic based on the Jaccard similarity between predicted and ground-truth dataset names to remove duplicates and reduce false positives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D2E3-7D06-92D7-326C-F98C679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detailed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08C8-9EE1-A214-49EC-C4008C73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code extracts sentences from the scientific papers that contain at least one of the words "data" or "study“.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45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175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Söhne</vt:lpstr>
      <vt:lpstr>Gallery</vt:lpstr>
      <vt:lpstr>Use of ner</vt:lpstr>
      <vt:lpstr>Simple explanation</vt:lpstr>
      <vt:lpstr>PowerPoint Presentation</vt:lpstr>
      <vt:lpstr>More detailed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ner</dc:title>
  <dc:creator>ihsanbp99@gmail.com</dc:creator>
  <cp:lastModifiedBy>ihsanbp99@gmail.com</cp:lastModifiedBy>
  <cp:revision>1</cp:revision>
  <dcterms:created xsi:type="dcterms:W3CDTF">2023-05-11T02:11:34Z</dcterms:created>
  <dcterms:modified xsi:type="dcterms:W3CDTF">2023-05-11T03:56:00Z</dcterms:modified>
</cp:coreProperties>
</file>