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7A99-0D54-EDB4-EF6E-7E755CF9A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8C077-912C-AAAE-C078-C1C2C8883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2F885-E77B-EB2E-23AF-7941D66F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3D25-2623-49C4-B66A-903D92A028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C39C-0F97-AE93-B217-E2FD7883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CB48E-3A0E-4DBB-05BF-8B9F0F70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DBFE-08F1-4E00-B6B8-5613ECBD0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6A60-0143-5515-EB1D-1526979B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4DA65-D6A3-CEEC-1BC1-BB98944CC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D82A-CC7B-669F-F960-28947C84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3D25-2623-49C4-B66A-903D92A028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5F031-FB8A-CAC2-857B-FEBFA111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EAE41-DAD4-AD9E-E8EA-5DAE22F3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DBFE-08F1-4E00-B6B8-5613ECBD0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0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35C91-85CD-9D27-8EED-E2C1F66D0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19302-A3C6-15FC-164E-7949FB21A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09337-DDC8-A0D3-9158-4DE55F14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3D25-2623-49C4-B66A-903D92A028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BCD0E-3EEC-1565-2AF0-133736BE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538D2-2C61-46CE-9888-B244501A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DBFE-08F1-4E00-B6B8-5613ECBD0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3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7FBA-AF99-F80D-3A21-E4BAC832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AFE9-E6C2-484D-DAEF-437A28B99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16CA-BDCC-8FE1-9CB8-A831E715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3D25-2623-49C4-B66A-903D92A028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5813-59C7-F546-3D4D-051A6BF8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EF81-3CB3-FEA9-74C5-3FED5DC1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DBFE-08F1-4E00-B6B8-5613ECBD0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2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3AFD-4524-6A31-4F66-BB0A7C4B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7321-580D-74C3-03F3-59AE9FA6E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FF947-3C89-D5C9-00C9-D8217B38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3D25-2623-49C4-B66A-903D92A028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E27E9-C5A5-8A90-003D-7876C20D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6096E-64EE-8D29-CB52-6210E340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DBFE-08F1-4E00-B6B8-5613ECBD0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40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CA8E-17E9-4992-ADE8-94F6B3A8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EE4C-BEF4-B379-8EAD-7B7C88449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0B8FB-B25B-2706-1105-CB5C444DC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F5425-EDF2-CBBC-C097-FEE27ADB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3D25-2623-49C4-B66A-903D92A028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E2F0-B659-BA4C-960E-7E48D164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440B8-CD6A-A8B1-0092-3A660C79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DBFE-08F1-4E00-B6B8-5613ECBD0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3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5D38-3A0A-8E67-AF16-7A86F0EA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DB47E-A3F6-C9C3-79FB-51E4F82F1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F4D6F-7490-ECB3-E232-5A0FF9BBB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FDD92-8661-F1F4-0995-A223D7CF2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DD92C-4D5D-FB5F-DDEB-3312CFD54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B8C12-780C-0F01-05CD-4F9CC156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3D25-2623-49C4-B66A-903D92A028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C1D2D-06C4-58C3-2ACA-4BB38A73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B2C0F-1E2C-E0D6-800A-B2966472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DBFE-08F1-4E00-B6B8-5613ECBD0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86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C247-D7E2-E072-85E3-9A3CE8D1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86F9D-97EF-5782-10F0-2A4948B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3D25-2623-49C4-B66A-903D92A028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420F7-206D-D4E0-03B9-FB80F1F2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24012-E08B-157F-8617-91864CBA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DBFE-08F1-4E00-B6B8-5613ECBD0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98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E3441-8210-9C35-B52D-A6077839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3D25-2623-49C4-B66A-903D92A028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D648B-B005-0411-68E4-E162F65D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C8699-F6D5-B271-BFAC-3A31D040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DBFE-08F1-4E00-B6B8-5613ECBD0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07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5B3-1FAC-1F4A-CC07-E083957E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72F9-705B-C7B0-7134-29AC447C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31EED-7FCB-4C96-F53A-63166E987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EC094-3819-7EBF-DB0D-D529ED35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3D25-2623-49C4-B66A-903D92A028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382E9-68FC-EB4F-7E33-D01DDCBF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281E6-A829-0694-5C32-689834D9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DBFE-08F1-4E00-B6B8-5613ECBD0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59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667D-A0CE-B86C-17A2-DBCE8C34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F1D58-BD75-F7E1-0A8C-CE5997D8A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95279-4883-7B51-4D3B-22456593F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5F9A2-8387-436C-850E-EFE1D79C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3D25-2623-49C4-B66A-903D92A028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39A8F-5C71-9B3A-1EA2-4074245D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CE57-58E1-42EF-220C-171C1972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DBFE-08F1-4E00-B6B8-5613ECBD0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8553-6A76-FDC0-FCD1-9FE500D8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C54DA-A303-C706-254B-B4FFC125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2B8E-6754-277C-0919-39BFCF316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F3D25-2623-49C4-B66A-903D92A028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88E6E-5884-150C-C8CA-A1D13746D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DEAA-9B97-5F87-C94F-710EA868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FDBFE-08F1-4E00-B6B8-5613ECBD0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8257-AC9C-7448-3FF8-F52A5AF99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Graph Generation from CSV Data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53AA1-4A78-D299-7B19-8667BC991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 algn="r"/>
            <a:r>
              <a:rPr lang="en-US" sz="2800" b="1" dirty="0"/>
              <a:t>BY: Ihsan BP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18196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E96A-9ED8-93D7-5E8B-9380F9D0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278CB-AFA8-3F56-B1E0-146B8D10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 </a:t>
            </a:r>
            <a:r>
              <a:rPr lang="en-US" dirty="0" err="1"/>
              <a:t>Streamlit</a:t>
            </a:r>
            <a:r>
              <a:rPr lang="en-US" dirty="0"/>
              <a:t> application designed to allow users to upload CSV files, receive suggestions for possible plots or graphs, and generate visualizations based on user-selected prompts. The application leverages </a:t>
            </a:r>
            <a:r>
              <a:rPr lang="en-US" dirty="0" err="1"/>
              <a:t>LangChain</a:t>
            </a:r>
            <a:r>
              <a:rPr lang="en-US" dirty="0"/>
              <a:t> agents with the </a:t>
            </a:r>
            <a:r>
              <a:rPr lang="en-US" dirty="0" err="1"/>
              <a:t>Groq</a:t>
            </a:r>
            <a:r>
              <a:rPr lang="en-US" dirty="0"/>
              <a:t> LLM for suggesting plot ideas, and utilizes a Python REPL tool for generating and displaying the plots.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07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AE9C-070B-7EF4-A1C9-EC4F0D5C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12C8-23B4-2702-7F18-E5743B5B2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CSV File Upload: Users can upload CSV files for analysis.</a:t>
            </a:r>
          </a:p>
          <a:p>
            <a:r>
              <a:rPr lang="en-US" dirty="0"/>
              <a:t> Plot Suggestions: The system provides pre-defined plot suggestions based on the structure and content of the uploaded data, using a   Large Language Model (LLM) from </a:t>
            </a:r>
            <a:r>
              <a:rPr lang="en-US" dirty="0" err="1"/>
              <a:t>Groq</a:t>
            </a:r>
            <a:r>
              <a:rPr lang="en-US" dirty="0"/>
              <a:t>.</a:t>
            </a:r>
          </a:p>
          <a:p>
            <a:r>
              <a:rPr lang="en-US" dirty="0"/>
              <a:t> Dynamic Plot Generation: Based on the selected prompt, the application generates a plot using Python libraries like Matplotlib and Seaborn.</a:t>
            </a:r>
          </a:p>
          <a:p>
            <a:r>
              <a:rPr lang="en-US" dirty="0"/>
              <a:t> Error Handling: The app provides error feedback if the generated code fails to produce a valid plot.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29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A3A5-070E-864F-725B-8C3CD013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How It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DF25-278D-F85E-6C8B-3E54D317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Upload CSV File: The user uploads a CSV file through the interface.</a:t>
            </a:r>
          </a:p>
          <a:p>
            <a:r>
              <a:rPr lang="en-US" dirty="0"/>
              <a:t> Data Analysis &amp; Plot Suggestions: Using a pre-trained </a:t>
            </a:r>
            <a:r>
              <a:rPr lang="en-US" dirty="0" err="1"/>
              <a:t>Groq</a:t>
            </a:r>
            <a:r>
              <a:rPr lang="en-US" dirty="0"/>
              <a:t>-based LLM, the application analyzes the uploaded data and provides </a:t>
            </a:r>
          </a:p>
          <a:p>
            <a:r>
              <a:rPr lang="en-US" dirty="0"/>
              <a:t>suggestions for possible plots.</a:t>
            </a:r>
          </a:p>
          <a:p>
            <a:r>
              <a:rPr lang="en-US" dirty="0"/>
              <a:t> Plot Selection: The user can selects a plot from the suggestions.</a:t>
            </a:r>
          </a:p>
          <a:p>
            <a:r>
              <a:rPr lang="en-US" dirty="0"/>
              <a:t> Graph Generation: The </a:t>
            </a:r>
            <a:r>
              <a:rPr lang="en-US" dirty="0" err="1"/>
              <a:t>LangChain</a:t>
            </a:r>
            <a:r>
              <a:rPr lang="en-US" dirty="0"/>
              <a:t> agent, using a Python REPL tool, generates the code to create the graph and displays the output in the app.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48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385B-B91A-66D7-8F77-0438B989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490BB-99D0-93E8-3C9E-97A1F6B71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Streamlit</a:t>
            </a:r>
            <a:r>
              <a:rPr lang="en-US" dirty="0"/>
              <a:t>: For building the web interface.</a:t>
            </a:r>
          </a:p>
          <a:p>
            <a:pPr marL="0" indent="0">
              <a:buNone/>
            </a:pPr>
            <a:r>
              <a:rPr lang="en-US" dirty="0"/>
              <a:t>2. Pandas: For data manipulation and cleaning.</a:t>
            </a:r>
          </a:p>
          <a:p>
            <a:pPr marL="0" indent="0">
              <a:buNone/>
            </a:pPr>
            <a:r>
              <a:rPr lang="en-US" dirty="0"/>
              <a:t>3. Matplotlib &amp; Seaborn: For graph and plot generation.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LangChain</a:t>
            </a:r>
            <a:r>
              <a:rPr lang="en-US" dirty="0"/>
              <a:t>: To integrate LLM-based tools for generating prompts and plots.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Groq</a:t>
            </a:r>
            <a:r>
              <a:rPr lang="en-US" dirty="0"/>
              <a:t> LLM: Used for structured output and plot suggestions.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PythonAstREPLTool</a:t>
            </a:r>
            <a:r>
              <a:rPr lang="en-US" dirty="0"/>
              <a:t>: A tool that allows for dynamic execution of  Python code to generate the graphs.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11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EDE4-9B29-BAD4-4965-0C52388A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How to Run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9B2A-6609-C5C1-77C5-AB7F165F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Install the required dependencies using the following command:</a:t>
            </a:r>
          </a:p>
          <a:p>
            <a:r>
              <a:rPr lang="en-US" dirty="0"/>
              <a:t>pip install -r requirements.txt</a:t>
            </a:r>
          </a:p>
          <a:p>
            <a:endParaRPr lang="en-US" dirty="0"/>
          </a:p>
          <a:p>
            <a:r>
              <a:rPr lang="en-US" dirty="0"/>
              <a:t>2. Run the </a:t>
            </a:r>
            <a:r>
              <a:rPr lang="en-US" dirty="0" err="1"/>
              <a:t>Streamlit</a:t>
            </a:r>
            <a:r>
              <a:rPr lang="en-US" dirty="0"/>
              <a:t> app:</a:t>
            </a:r>
          </a:p>
          <a:p>
            <a:r>
              <a:rPr lang="en-US" dirty="0" err="1"/>
              <a:t>streamlit</a:t>
            </a:r>
            <a:r>
              <a:rPr lang="en-US" dirty="0"/>
              <a:t> run main.py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02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2AFD-5E08-C570-4B2D-06178844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Project Structure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6087-B534-84D5-A4F5-F8AC2EBA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main.py: The main application file that handles file uploads, plot suggestions, and graph generation.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graphsuggestion.py: Contains logic for generating plot suggestions using </a:t>
            </a:r>
            <a:r>
              <a:rPr lang="en-IN" dirty="0" err="1"/>
              <a:t>Groq</a:t>
            </a:r>
            <a:r>
              <a:rPr lang="en-IN" dirty="0"/>
              <a:t> LLM.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.env: API keys for accessing the </a:t>
            </a:r>
            <a:r>
              <a:rPr lang="en-IN" dirty="0" err="1"/>
              <a:t>Groq</a:t>
            </a:r>
            <a:r>
              <a:rPr lang="en-IN" dirty="0"/>
              <a:t> and OpenAI models.</a:t>
            </a:r>
          </a:p>
        </p:txBody>
      </p:sp>
    </p:spTree>
    <p:extLst>
      <p:ext uri="{BB962C8B-B14F-4D97-AF65-F5344CB8AC3E}">
        <p14:creationId xmlns:p14="http://schemas.microsoft.com/office/powerpoint/2010/main" val="275042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292D-0366-D27F-5079-7B82A2A1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Future Enhancements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0039-2DC8-F950-96FB-B6F4C1B8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Support for more advanced data analysis features.</a:t>
            </a:r>
          </a:p>
          <a:p>
            <a:pPr marL="0" indent="0">
              <a:buNone/>
            </a:pPr>
            <a:r>
              <a:rPr lang="en-US" dirty="0"/>
              <a:t>2. Improved error handling and user interface refinements.</a:t>
            </a:r>
          </a:p>
          <a:p>
            <a:pPr marL="0" indent="0">
              <a:buNone/>
            </a:pPr>
            <a:r>
              <a:rPr lang="en-US" dirty="0"/>
              <a:t>3. Integration of additional plotting libraries for more visualization options.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Completly</a:t>
            </a:r>
            <a:r>
              <a:rPr lang="en-US" dirty="0"/>
              <a:t> build an agent that can take csv and generate graphs and plots using more advanced </a:t>
            </a:r>
            <a:r>
              <a:rPr lang="en-US" dirty="0" err="1"/>
              <a:t>langgraph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59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Graph Generation from CSV Data </vt:lpstr>
      <vt:lpstr>Overview</vt:lpstr>
      <vt:lpstr>Features</vt:lpstr>
      <vt:lpstr>How It Works</vt:lpstr>
      <vt:lpstr>Technologies Used</vt:lpstr>
      <vt:lpstr>How to Run</vt:lpstr>
      <vt:lpstr>Project Structure 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Ihsan BP</dc:creator>
  <cp:lastModifiedBy>Ihsan BP</cp:lastModifiedBy>
  <cp:revision>1</cp:revision>
  <dcterms:created xsi:type="dcterms:W3CDTF">2024-10-13T10:01:48Z</dcterms:created>
  <dcterms:modified xsi:type="dcterms:W3CDTF">2024-10-13T10:02:00Z</dcterms:modified>
</cp:coreProperties>
</file>