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7" r:id="rId7"/>
    <p:sldId id="258" r:id="rId8"/>
    <p:sldId id="259" r:id="rId9"/>
    <p:sldId id="263" r:id="rId10"/>
    <p:sldId id="264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6567" y="-30423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270" y="2560386"/>
            <a:ext cx="6972300" cy="180019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Micro </a:t>
            </a:r>
            <a:r>
              <a:rPr lang="en-US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Terminating a process using a kill command by just entering </a:t>
            </a:r>
            <a:r>
              <a:rPr lang="en-US" dirty="0" err="1" smtClean="0"/>
              <a:t>pid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087" y="5051436"/>
            <a:ext cx="7623082" cy="32559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Done by:- (59)Jayprakash S. Nair , (60)</a:t>
            </a:r>
            <a:r>
              <a:rPr lang="en-US" dirty="0" err="1">
                <a:solidFill>
                  <a:srgbClr val="FFFF00"/>
                </a:solidFill>
              </a:rPr>
              <a:t>Jees</a:t>
            </a:r>
            <a:r>
              <a:rPr lang="en-US" dirty="0">
                <a:solidFill>
                  <a:srgbClr val="FFFF00"/>
                </a:solidFill>
              </a:rPr>
              <a:t> maria joy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(57)Ihsan </a:t>
            </a:r>
            <a:r>
              <a:rPr lang="en-US" dirty="0" err="1">
                <a:solidFill>
                  <a:srgbClr val="FFFF00"/>
                </a:solidFill>
              </a:rPr>
              <a:t>shihab</a:t>
            </a:r>
            <a:r>
              <a:rPr lang="en-US" dirty="0">
                <a:solidFill>
                  <a:srgbClr val="FFFF00"/>
                </a:solidFill>
              </a:rPr>
              <a:t> , (58)Jayanth B . r.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1 Unique Ways to Say 'Thank You' in an Email | Grammarly">
            <a:extLst>
              <a:ext uri="{FF2B5EF4-FFF2-40B4-BE49-F238E27FC236}">
                <a16:creationId xmlns:a16="http://schemas.microsoft.com/office/drawing/2014/main" id="{D9D8C696-294B-425C-8D1D-D5BB8E46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69" y="643467"/>
            <a:ext cx="1056126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used PyQt5 to develop the text input field so that we could enter the </a:t>
            </a:r>
            <a:r>
              <a:rPr lang="en-IN" dirty="0" err="1" smtClean="0"/>
              <a:t>pid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After we did the coding in python .</a:t>
            </a:r>
          </a:p>
          <a:p>
            <a:r>
              <a:rPr lang="en-IN" dirty="0" smtClean="0"/>
              <a:t>The program first lists all the processes running in the system</a:t>
            </a:r>
            <a:r>
              <a:rPr lang="en-IN" dirty="0"/>
              <a:t> </a:t>
            </a:r>
            <a:r>
              <a:rPr lang="en-IN" dirty="0" smtClean="0"/>
              <a:t>and after that it asks the user to enter the </a:t>
            </a:r>
            <a:r>
              <a:rPr lang="en-IN" dirty="0" err="1" smtClean="0"/>
              <a:t>pid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Now a search is done till the matching </a:t>
            </a:r>
            <a:r>
              <a:rPr lang="en-IN" dirty="0" err="1" smtClean="0"/>
              <a:t>pid</a:t>
            </a:r>
            <a:r>
              <a:rPr lang="en-IN" dirty="0" smtClean="0"/>
              <a:t> is found.</a:t>
            </a:r>
          </a:p>
          <a:p>
            <a:r>
              <a:rPr lang="en-IN" dirty="0" smtClean="0"/>
              <a:t>And the process is deleted using the kill command.</a:t>
            </a:r>
          </a:p>
        </p:txBody>
      </p:sp>
    </p:spTree>
    <p:extLst>
      <p:ext uri="{BB962C8B-B14F-4D97-AF65-F5344CB8AC3E}">
        <p14:creationId xmlns:p14="http://schemas.microsoft.com/office/powerpoint/2010/main" val="293689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F1D62-D906-4732-BAB9-F586552F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Kill command as in manual</a:t>
            </a:r>
            <a:endParaRPr lang="en-IN" sz="3200">
              <a:solidFill>
                <a:srgbClr val="FFFFFF"/>
              </a:solidFill>
            </a:endParaRPr>
          </a:p>
        </p:txBody>
      </p:sp>
      <p:sp>
        <p:nvSpPr>
          <p:cNvPr id="1035" name="Content Placeholder 1029">
            <a:extLst>
              <a:ext uri="{FF2B5EF4-FFF2-40B4-BE49-F238E27FC236}">
                <a16:creationId xmlns:a16="http://schemas.microsoft.com/office/drawing/2014/main" id="{747909D6-1791-4CA5-95C1-573B7DE8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11795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code for getting this page is </a:t>
            </a:r>
          </a:p>
          <a:p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 kill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How To Kill Process in Linux Ubuntu By PID Or Name">
            <a:extLst>
              <a:ext uri="{FF2B5EF4-FFF2-40B4-BE49-F238E27FC236}">
                <a16:creationId xmlns:a16="http://schemas.microsoft.com/office/drawing/2014/main" id="{BC1DE15A-2BF8-464A-A3CD-CE70C742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9976" y="643467"/>
            <a:ext cx="6587648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06E-5805-4922-A1AD-8D8B2F3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Kill command in easy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CCA0-3E2D-4A0D-8C92-CEC9A92F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767939" cy="354171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kill command is usually used to kill a process. Internally it sends a signal, and depending on what you want to do, there are different signals that you can send using this tool. Following is the command's syntax:</a:t>
            </a:r>
          </a:p>
          <a:p>
            <a:r>
              <a:rPr lang="en-IN" i="1" dirty="0"/>
              <a:t>kill [options] &lt;</a:t>
            </a:r>
            <a:r>
              <a:rPr lang="en-IN" i="1" dirty="0" err="1"/>
              <a:t>pid</a:t>
            </a:r>
            <a:r>
              <a:rPr lang="en-IN" i="1" dirty="0"/>
              <a:t>&gt; [...]</a:t>
            </a:r>
          </a:p>
          <a:p>
            <a:r>
              <a:rPr lang="en-US" dirty="0"/>
              <a:t>And here's how the tool's man page describes it:</a:t>
            </a:r>
          </a:p>
          <a:p>
            <a:endParaRPr lang="en-IN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30DAE74-C648-4999-BDA6-CE6A956F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671" y="3285085"/>
            <a:ext cx="5072739" cy="13849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default signal for kill is TERM. Use -l or -L to list available signals. Particularly useful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signals include HUP, INT, KILL, STOP, CONT, and 0. Alternate signals may be specified in three ways: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-9, -SIGKILL or -KILL. Negative PID values may be used to choose whole process groups; see the PGID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command output.  A PID of -1 is special; it indicates all processes except the kill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  itself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68B928-0B6C-4084-8F82-EC9CFBB6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About our project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CCAA-4960-4AFB-8FAD-77F13E20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What our Project do:-</a:t>
            </a:r>
            <a:endParaRPr lang="en-US" sz="2800" dirty="0"/>
          </a:p>
          <a:p>
            <a:pPr lvl="5"/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Diplay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and text input field where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pocess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id can be given as input and kills the process with the given process id. (Hint: kill command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5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Thus this allows the user to delete a certain process by just entering the process id.</a:t>
            </a:r>
            <a:endParaRPr lang="en-IN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4442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9918"/>
            <a:ext cx="9905998" cy="591717"/>
          </a:xfrm>
        </p:spPr>
        <p:txBody>
          <a:bodyPr/>
          <a:lstStyle/>
          <a:p>
            <a:r>
              <a:rPr lang="en-IN" dirty="0" smtClean="0"/>
              <a:t>PROGRAM 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75764"/>
            <a:ext cx="10436506" cy="59570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PyQt5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psutil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sys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PyQt5.QtWidgets import </a:t>
            </a:r>
            <a:r>
              <a:rPr lang="en-IN" dirty="0" err="1"/>
              <a:t>QApplication</a:t>
            </a:r>
            <a:r>
              <a:rPr lang="en-IN" dirty="0"/>
              <a:t>, </a:t>
            </a:r>
            <a:r>
              <a:rPr lang="en-IN" dirty="0" err="1"/>
              <a:t>QWidget</a:t>
            </a:r>
            <a:r>
              <a:rPr lang="en-IN" dirty="0"/>
              <a:t>, </a:t>
            </a:r>
            <a:r>
              <a:rPr lang="en-IN" dirty="0" err="1"/>
              <a:t>QInputDialog</a:t>
            </a:r>
            <a:r>
              <a:rPr lang="en-IN" dirty="0"/>
              <a:t>, </a:t>
            </a:r>
            <a:r>
              <a:rPr lang="en-IN" dirty="0" err="1"/>
              <a:t>QLineEdit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PyQt5.QtGui import </a:t>
            </a:r>
            <a:r>
              <a:rPr lang="en-IN" dirty="0" err="1"/>
              <a:t>QIcon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proc</a:t>
            </a:r>
            <a:r>
              <a:rPr lang="en-IN" dirty="0"/>
              <a:t> in </a:t>
            </a:r>
            <a:r>
              <a:rPr lang="en-IN" dirty="0" err="1"/>
              <a:t>psutil.process_iter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 try:</a:t>
            </a:r>
          </a:p>
          <a:p>
            <a:pPr marL="0" indent="0">
              <a:buNone/>
            </a:pPr>
            <a:r>
              <a:rPr lang="en-IN" dirty="0"/>
              <a:t>             # Get process name &amp; </a:t>
            </a:r>
            <a:r>
              <a:rPr lang="en-IN" dirty="0" err="1"/>
              <a:t>pid</a:t>
            </a:r>
            <a:r>
              <a:rPr lang="en-IN" dirty="0"/>
              <a:t> from process object.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processName</a:t>
            </a:r>
            <a:r>
              <a:rPr lang="en-IN" dirty="0"/>
              <a:t> = proc.name()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pid</a:t>
            </a:r>
            <a:r>
              <a:rPr lang="en-IN" dirty="0"/>
              <a:t> = </a:t>
            </a:r>
            <a:r>
              <a:rPr lang="en-IN" dirty="0" err="1"/>
              <a:t>proc.pid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print(</a:t>
            </a:r>
            <a:r>
              <a:rPr lang="en-IN" dirty="0" err="1"/>
              <a:t>processName</a:t>
            </a:r>
            <a:r>
              <a:rPr lang="en-IN" dirty="0"/>
              <a:t> , ' ::: ', 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except (</a:t>
            </a:r>
            <a:r>
              <a:rPr lang="en-IN" dirty="0" err="1"/>
              <a:t>psutil.NoSuchProcess</a:t>
            </a:r>
            <a:r>
              <a:rPr lang="en-IN" dirty="0"/>
              <a:t>, </a:t>
            </a:r>
            <a:r>
              <a:rPr lang="en-IN" dirty="0" err="1"/>
              <a:t>psutil.AccessDenied</a:t>
            </a:r>
            <a:r>
              <a:rPr lang="en-IN" dirty="0"/>
              <a:t>, </a:t>
            </a:r>
            <a:r>
              <a:rPr lang="en-IN" dirty="0" err="1"/>
              <a:t>psutil.ZombieProcess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 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5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7153" y="263273"/>
            <a:ext cx="96998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App(</a:t>
            </a:r>
            <a:r>
              <a:rPr lang="en-IN" dirty="0" err="1"/>
              <a:t>QWidget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super().__</a:t>
            </a:r>
            <a:r>
              <a:rPr lang="en-IN" dirty="0" err="1"/>
              <a:t>init</a:t>
            </a:r>
            <a:r>
              <a:rPr lang="en-IN" dirty="0"/>
              <a:t>__()</a:t>
            </a:r>
          </a:p>
          <a:p>
            <a:r>
              <a:rPr lang="en-IN" dirty="0"/>
              <a:t>        </a:t>
            </a:r>
            <a:r>
              <a:rPr lang="en-IN" dirty="0" err="1"/>
              <a:t>self.title</a:t>
            </a:r>
            <a:r>
              <a:rPr lang="en-IN" dirty="0"/>
              <a:t> = 'PyQt5 input dialogs '</a:t>
            </a:r>
          </a:p>
          <a:p>
            <a:r>
              <a:rPr lang="en-IN" dirty="0"/>
              <a:t>        </a:t>
            </a:r>
            <a:r>
              <a:rPr lang="en-IN" dirty="0" err="1"/>
              <a:t>self.left</a:t>
            </a:r>
            <a:r>
              <a:rPr lang="en-IN" dirty="0"/>
              <a:t> = 10</a:t>
            </a:r>
          </a:p>
          <a:p>
            <a:r>
              <a:rPr lang="en-IN" dirty="0"/>
              <a:t>        </a:t>
            </a:r>
            <a:r>
              <a:rPr lang="en-IN" dirty="0" err="1"/>
              <a:t>self.top</a:t>
            </a:r>
            <a:r>
              <a:rPr lang="en-IN" dirty="0"/>
              <a:t> = 10</a:t>
            </a:r>
          </a:p>
          <a:p>
            <a:r>
              <a:rPr lang="en-IN" dirty="0"/>
              <a:t>        </a:t>
            </a:r>
            <a:r>
              <a:rPr lang="en-IN" dirty="0" err="1"/>
              <a:t>self.width</a:t>
            </a:r>
            <a:r>
              <a:rPr lang="en-IN" dirty="0"/>
              <a:t> = 640</a:t>
            </a:r>
          </a:p>
          <a:p>
            <a:r>
              <a:rPr lang="en-IN" dirty="0"/>
              <a:t>        </a:t>
            </a:r>
            <a:r>
              <a:rPr lang="en-IN" dirty="0" err="1"/>
              <a:t>self.height</a:t>
            </a:r>
            <a:r>
              <a:rPr lang="en-IN" dirty="0"/>
              <a:t> = 480</a:t>
            </a:r>
          </a:p>
          <a:p>
            <a:r>
              <a:rPr lang="en-IN" dirty="0"/>
              <a:t>        </a:t>
            </a:r>
            <a:r>
              <a:rPr lang="en-IN" dirty="0" err="1"/>
              <a:t>self.initUI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initUI</a:t>
            </a:r>
            <a:r>
              <a:rPr lang="en-IN" dirty="0"/>
              <a:t>(self):</a:t>
            </a:r>
          </a:p>
          <a:p>
            <a:r>
              <a:rPr lang="en-IN" dirty="0"/>
              <a:t>        </a:t>
            </a:r>
            <a:r>
              <a:rPr lang="en-IN" dirty="0" err="1"/>
              <a:t>self.setWindowTitle</a:t>
            </a:r>
            <a:r>
              <a:rPr lang="en-IN" dirty="0"/>
              <a:t>(</a:t>
            </a:r>
            <a:r>
              <a:rPr lang="en-IN" dirty="0" err="1"/>
              <a:t>self.title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self.setGeometry</a:t>
            </a:r>
            <a:r>
              <a:rPr lang="en-IN" dirty="0"/>
              <a:t>(</a:t>
            </a:r>
            <a:r>
              <a:rPr lang="en-IN" dirty="0" err="1"/>
              <a:t>self.left</a:t>
            </a:r>
            <a:r>
              <a:rPr lang="en-IN" dirty="0"/>
              <a:t>, </a:t>
            </a:r>
            <a:r>
              <a:rPr lang="en-IN" dirty="0" err="1"/>
              <a:t>self.top</a:t>
            </a:r>
            <a:r>
              <a:rPr lang="en-IN" dirty="0"/>
              <a:t>, </a:t>
            </a:r>
            <a:r>
              <a:rPr lang="en-IN" dirty="0" err="1"/>
              <a:t>self.width</a:t>
            </a:r>
            <a:r>
              <a:rPr lang="en-IN" dirty="0"/>
              <a:t>, </a:t>
            </a:r>
            <a:r>
              <a:rPr lang="en-IN" dirty="0" err="1"/>
              <a:t>self.height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self.getInteger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getInteger</a:t>
            </a:r>
            <a:r>
              <a:rPr lang="en-IN" dirty="0"/>
              <a:t>(self):</a:t>
            </a:r>
          </a:p>
          <a:p>
            <a:r>
              <a:rPr lang="en-IN" dirty="0"/>
              <a:t>       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okPressed</a:t>
            </a:r>
            <a:r>
              <a:rPr lang="en-IN" dirty="0"/>
              <a:t> = </a:t>
            </a:r>
            <a:r>
              <a:rPr lang="en-IN" dirty="0" err="1"/>
              <a:t>QInputDialog.getInt</a:t>
            </a:r>
            <a:r>
              <a:rPr lang="en-IN" dirty="0"/>
              <a:t>(self, "Get </a:t>
            </a:r>
            <a:r>
              <a:rPr lang="en-IN" dirty="0" err="1"/>
              <a:t>integer","PID</a:t>
            </a:r>
            <a:r>
              <a:rPr lang="en-IN" dirty="0"/>
              <a:t>:", 0, 0,99999 , 1)</a:t>
            </a:r>
          </a:p>
          <a:p>
            <a:r>
              <a:rPr lang="en-IN" dirty="0"/>
              <a:t>        if </a:t>
            </a:r>
            <a:r>
              <a:rPr lang="en-IN" dirty="0" err="1"/>
              <a:t>okPressed</a:t>
            </a:r>
            <a:r>
              <a:rPr lang="en-IN" dirty="0"/>
              <a:t>:</a:t>
            </a:r>
          </a:p>
          <a:p>
            <a:r>
              <a:rPr lang="en-IN" dirty="0"/>
              <a:t>            p = </a:t>
            </a:r>
            <a:r>
              <a:rPr lang="en-IN" dirty="0" err="1"/>
              <a:t>psutil.Process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p.kill</a:t>
            </a:r>
            <a:r>
              <a:rPr lang="en-IN" dirty="0"/>
              <a:t>()</a:t>
            </a:r>
          </a:p>
          <a:p>
            <a:r>
              <a:rPr lang="en-IN" dirty="0"/>
              <a:t>            exit() </a:t>
            </a:r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0995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3329" y="926157"/>
            <a:ext cx="10385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if </a:t>
            </a:r>
            <a:r>
              <a:rPr lang="en-IN" dirty="0"/>
              <a:t>__name__ == '__main__':</a:t>
            </a:r>
          </a:p>
          <a:p>
            <a:r>
              <a:rPr lang="en-IN" dirty="0"/>
              <a:t>    app = </a:t>
            </a:r>
            <a:r>
              <a:rPr lang="en-IN" dirty="0" err="1"/>
              <a:t>QApplication</a:t>
            </a:r>
            <a:r>
              <a:rPr lang="en-IN" dirty="0"/>
              <a:t>(</a:t>
            </a:r>
            <a:r>
              <a:rPr lang="en-IN" dirty="0" err="1"/>
              <a:t>sys.argv</a:t>
            </a:r>
            <a:r>
              <a:rPr lang="en-IN" dirty="0"/>
              <a:t>)</a:t>
            </a:r>
          </a:p>
          <a:p>
            <a:r>
              <a:rPr lang="en-IN" dirty="0"/>
              <a:t>    ex = App()</a:t>
            </a:r>
          </a:p>
          <a:p>
            <a:r>
              <a:rPr lang="en-IN" dirty="0"/>
              <a:t>    </a:t>
            </a:r>
            <a:r>
              <a:rPr lang="en-IN" dirty="0" err="1"/>
              <a:t>sys.exit</a:t>
            </a:r>
            <a:r>
              <a:rPr lang="en-IN" dirty="0"/>
              <a:t>(</a:t>
            </a:r>
            <a:r>
              <a:rPr lang="en-IN" dirty="0" err="1"/>
              <a:t>app.exec</a:t>
            </a:r>
            <a:r>
              <a:rPr lang="en-IN" dirty="0"/>
              <a:t>_())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F274FF12-5484-46FA-A28A-59BF34B6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Benefits</a:t>
            </a:r>
            <a:endParaRPr lang="en-IN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5A5DE0-5186-4BB2-A9DB-26348D11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IN" sz="2800" dirty="0" smtClean="0"/>
              <a:t>The main benefit of the program is that we could easily delete a certain process by just entering the </a:t>
            </a:r>
            <a:r>
              <a:rPr lang="en-IN" sz="2800" dirty="0" err="1" smtClean="0"/>
              <a:t>pid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IN" sz="2800" dirty="0" smtClean="0"/>
              <a:t>This program code thus helps in reduces the time taken by the user to delete a task and make the process faster.</a:t>
            </a:r>
          </a:p>
          <a:p>
            <a:r>
              <a:rPr lang="en-IN" sz="2800" dirty="0" smtClean="0"/>
              <a:t>It is user friendly</a:t>
            </a:r>
          </a:p>
          <a:p>
            <a:pPr marL="0" indent="0">
              <a:buNone/>
            </a:pPr>
            <a:endParaRPr lang="en-IN" dirty="0" smtClean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3004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Trebuchet MS</vt:lpstr>
      <vt:lpstr>Tw Cen MT</vt:lpstr>
      <vt:lpstr>Circuit</vt:lpstr>
      <vt:lpstr>Micro project Terminating a process using a kill command by just entering pid</vt:lpstr>
      <vt:lpstr>Project intro</vt:lpstr>
      <vt:lpstr>Kill command as in manual</vt:lpstr>
      <vt:lpstr>Kill command in easy words</vt:lpstr>
      <vt:lpstr>About our project </vt:lpstr>
      <vt:lpstr>PROGRAM CODE:</vt:lpstr>
      <vt:lpstr>PowerPoint Presentation</vt:lpstr>
      <vt:lpstr>PowerPoint Presentation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2020-03-29T13:01:19Z</dcterms:created>
  <dcterms:modified xsi:type="dcterms:W3CDTF">2020-03-30T09:14:41Z</dcterms:modified>
</cp:coreProperties>
</file>