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3JsVzSvRi2rOllk3JMWtogrb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customschemas.google.com/relationships/presentationmetadata" Target="meta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corgiredirector?site=https%3A%2F%2Fchat.openai.com%2Fshare%2Faa4d86c2-b8eb-4a62-8817-f2605e69aceb" TargetMode="External"/><Relationship Id="rId5" Type="http://schemas.openxmlformats.org/officeDocument/2006/relationships/hyperlink" Target="https://colab.research.google.com/corgiredirector?site=https%3A%2F%2Fhuggingface.co%2Fdocs%2Ftransformers%2Ftasks%2Fsequence_classification%23evaluate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-80013"/>
            <a:ext cx="12192000" cy="6938013"/>
            <a:chOff x="0" y="-80013"/>
            <a:chExt cx="12192000" cy="6938013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C6128"/>
                </a:gs>
                <a:gs pos="100000">
                  <a:srgbClr val="5B9C10">
                    <a:alpha val="64705"/>
                  </a:srgbClr>
                </a:gs>
              </a:gsLst>
              <a:lin ang="162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F83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p1" descr="Shap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50000" t="40816"/>
          <a:stretch/>
        </p:blipFill>
        <p:spPr>
          <a:xfrm>
            <a:off x="5915607" y="2679076"/>
            <a:ext cx="6276391" cy="4178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"/>
          <p:cNvGrpSpPr/>
          <p:nvPr/>
        </p:nvGrpSpPr>
        <p:grpSpPr>
          <a:xfrm>
            <a:off x="1560274" y="1945905"/>
            <a:ext cx="9957277" cy="2310521"/>
            <a:chOff x="1882523" y="1800863"/>
            <a:chExt cx="9957277" cy="2310521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3864403" y="2232990"/>
              <a:ext cx="7411935" cy="784830"/>
            </a:xfrm>
            <a:prstGeom prst="rect">
              <a:avLst/>
            </a:prstGeom>
            <a:noFill/>
            <a:ln>
              <a:noFill/>
            </a:ln>
            <a:effectLst>
              <a:outerShdw blurRad="63500" dist="50800" dir="5400000" algn="ct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(HF-TRANSFORMER)</a:t>
              </a:r>
              <a:endParaRPr sz="4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" name="Google Shape;90;p1" descr="Logo&#10;&#10;Description automatically generated with medium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82523" y="1800863"/>
              <a:ext cx="2305730" cy="230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"/>
            <p:cNvSpPr txBox="1"/>
            <p:nvPr/>
          </p:nvSpPr>
          <p:spPr>
            <a:xfrm>
              <a:off x="3942090" y="3280387"/>
              <a:ext cx="789771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i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(Text Classification/Universitas Indonesia/Ahmad Ihsan Farhani) </a:t>
              </a:r>
              <a:endParaRPr sz="2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2" name="Google Shape;92;p1" descr="Shap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99781" y="5992146"/>
            <a:ext cx="2169984" cy="72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98" name="Google Shape;98;p2"/>
            <p:cNvPicPr preferRelativeResize="0"/>
            <p:nvPr/>
          </p:nvPicPr>
          <p:blipFill rotWithShape="1">
            <a:blip r:embed="rId3">
              <a:alphaModFix/>
            </a:blip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2"/>
            <p:cNvSpPr/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0">
                  <a:srgbClr val="FEFEFE">
                    <a:alpha val="89803"/>
                  </a:srgbClr>
                </a:gs>
                <a:gs pos="100000">
                  <a:srgbClr val="FFFFFF">
                    <a:alpha val="74901"/>
                  </a:srgbClr>
                </a:gs>
              </a:gsLst>
              <a:lin ang="162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83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3287692" y="155296"/>
            <a:ext cx="5607090" cy="997656"/>
          </a:xfrm>
          <a:prstGeom prst="rect">
            <a:avLst/>
          </a:prstGeom>
          <a:gradFill>
            <a:gsLst>
              <a:gs pos="0">
                <a:srgbClr val="1C6128"/>
              </a:gs>
              <a:gs pos="100000">
                <a:srgbClr val="5B9C10">
                  <a:alpha val="64705"/>
                </a:srgbClr>
              </a:gs>
            </a:gsLst>
            <a:lin ang="16200000" scaled="0"/>
          </a:gradFill>
          <a:ln>
            <a:noFill/>
          </a:ln>
          <a:effectLst>
            <a:outerShdw blurRad="342900" dist="50800" dir="6900000" sx="97000" sy="97000" algn="ctr" rotWithShape="0">
              <a:srgbClr val="000000">
                <a:alpha val="25882"/>
              </a:srgbClr>
            </a:outerShdw>
          </a:effectLst>
        </p:spPr>
        <p:txBody>
          <a:bodyPr spcFirstLastPara="1" wrap="square" lIns="91425" tIns="72000" rIns="91425" bIns="72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(HF-Transformer)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 Classification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lt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3055" y="1308247"/>
            <a:ext cx="11168743" cy="453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72000" rIns="91425" bIns="720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dk1"/>
                </a:solidFill>
              </a:rPr>
              <a:t>Penjelasan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mengenai</a:t>
            </a:r>
            <a:r>
              <a:rPr lang="en-US" sz="2000" dirty="0">
                <a:solidFill>
                  <a:schemeClr val="dk1"/>
                </a:solidFill>
              </a:rPr>
              <a:t> text classification: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Can you help me to explain what is text classification in terms of machine learning, giving examples also the application of text classification.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Code </a:t>
            </a:r>
            <a:r>
              <a:rPr lang="en-US" sz="2000" dirty="0" err="1">
                <a:solidFill>
                  <a:schemeClr val="dk1"/>
                </a:solidFill>
              </a:rPr>
              <a:t>untuk</a:t>
            </a:r>
            <a:r>
              <a:rPr lang="en-US" sz="2000" dirty="0">
                <a:solidFill>
                  <a:schemeClr val="dk1"/>
                </a:solidFill>
              </a:rPr>
              <a:t> load IMDB dataset: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</a:rPr>
              <a:t>	Prompt: </a:t>
            </a:r>
            <a:r>
              <a:rPr lang="en-US" sz="2000" dirty="0"/>
              <a:t>Can you create the code for loading the IMDB dataset using Hugging Face Dataset Package?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Code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tokenisasi</a:t>
            </a:r>
            <a:r>
              <a:rPr lang="en-US" sz="2000" dirty="0"/>
              <a:t> pada dataset </a:t>
            </a:r>
            <a:r>
              <a:rPr lang="en-US" sz="2000" dirty="0" err="1"/>
              <a:t>dengan</a:t>
            </a:r>
            <a:r>
              <a:rPr lang="en-US" sz="2000" dirty="0"/>
              <a:t> token </a:t>
            </a:r>
            <a:r>
              <a:rPr lang="en-US" sz="2000" dirty="0" err="1"/>
              <a:t>tertentu</a:t>
            </a:r>
            <a:r>
              <a:rPr lang="en-US" sz="2000" dirty="0"/>
              <a:t>:</a:t>
            </a:r>
            <a:endParaRPr lang="en-ID" sz="20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D" sz="2000" b="1" dirty="0"/>
              <a:t>	Prompt: </a:t>
            </a:r>
            <a:r>
              <a:rPr lang="en-US" sz="2000" dirty="0"/>
              <a:t>Can you create the preprocessing to tokenize dataset from </a:t>
            </a:r>
            <a:r>
              <a:rPr lang="en-US" sz="2000" dirty="0" err="1"/>
              <a:t>distilbert</a:t>
            </a:r>
            <a:r>
              <a:rPr lang="en-US" sz="2000" dirty="0"/>
              <a:t>-base-uncased token, dynamic padding, and truncation?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Code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evaluasi</a:t>
            </a:r>
            <a:r>
              <a:rPr lang="en-US" sz="2000" dirty="0"/>
              <a:t> pada model text classification:</a:t>
            </a:r>
          </a:p>
          <a:p>
            <a:pPr>
              <a:buClr>
                <a:schemeClr val="dk1"/>
              </a:buClr>
              <a:buSzPts val="2000"/>
            </a:pPr>
            <a:r>
              <a:rPr lang="en-US" sz="2000" dirty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dirty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Prompt: </a:t>
            </a:r>
            <a:r>
              <a:rPr lang="en-US" sz="2000" dirty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000" b="0" i="0" dirty="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an you create a function that can you the metric accuracy of train and test during training process?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D" sz="2000" dirty="0" err="1"/>
              <a:t>Bentuk</a:t>
            </a:r>
            <a:r>
              <a:rPr lang="en-ID" sz="2000" dirty="0"/>
              <a:t> dataset </a:t>
            </a:r>
            <a:r>
              <a:rPr lang="en-ID" sz="2000" dirty="0" err="1"/>
              <a:t>dari</a:t>
            </a:r>
            <a:r>
              <a:rPr lang="en-ID" sz="2000" dirty="0"/>
              <a:t> text classification: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ID" sz="2000" dirty="0"/>
              <a:t>	</a:t>
            </a:r>
            <a:r>
              <a:rPr lang="en-ID" sz="2000" b="1" dirty="0"/>
              <a:t>Prompt: </a:t>
            </a:r>
            <a:r>
              <a:rPr lang="en-US" sz="2000" dirty="0"/>
              <a:t>can you give the x(input) and y(target) of text classification task?</a:t>
            </a:r>
            <a:endParaRPr lang="en-ID" sz="2000" dirty="0"/>
          </a:p>
        </p:txBody>
      </p:sp>
      <p:pic>
        <p:nvPicPr>
          <p:cNvPr id="103" name="Google Shape;103;p2" descr="Shap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052" y="53646"/>
            <a:ext cx="1695748" cy="56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0" y="0"/>
            <a:ext cx="61214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you help me to explain what is text classification in terms of machine learning, giving examples also the application of text classification.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b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33098" y="5844104"/>
            <a:ext cx="11168700" cy="85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72000" rIns="91425" bIns="720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course link: </a:t>
            </a:r>
            <a:r>
              <a:rPr lang="en-US" sz="1800" u="sng" dirty="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https://huggingface.co/docs/transformers/tasks/sequence_classification#evaluate</a:t>
            </a:r>
            <a:endParaRPr sz="1800" u="sng" dirty="0">
              <a:solidFill>
                <a:schemeClr val="hlink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ChatGPT link: </a:t>
            </a:r>
            <a:r>
              <a:rPr lang="en-US" sz="1800" u="sng" dirty="0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https://chat.openai.com/share/aa4d86c2-b8eb-4a62-8817-f2605e69aceb</a:t>
            </a:r>
            <a:endParaRPr sz="26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TAMARIA HASTISYA ARTPINKKAN 201904560014</dc:creator>
  <cp:lastModifiedBy>Ahmad Ihsan Farhani</cp:lastModifiedBy>
  <cp:revision>1</cp:revision>
  <dcterms:created xsi:type="dcterms:W3CDTF">2023-05-02T09:38:07Z</dcterms:created>
  <dcterms:modified xsi:type="dcterms:W3CDTF">2024-02-04T06:33:54Z</dcterms:modified>
</cp:coreProperties>
</file>