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j3JsVzSvRi2rOllk3JMWtogrbg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hyperlink" Target="https://colab.research.google.com/corgiredirector?site=https%3A%2F%2Fhuggingface.co%2Fdocs%2Ftransformers%2Ftasks%2Fsequence_classification%23evaluate" TargetMode="External"/><Relationship Id="rId6" Type="http://schemas.openxmlformats.org/officeDocument/2006/relationships/hyperlink" Target="https://colab.research.google.com/corgiredirector?site=https%3A%2F%2Fchat.openai.com%2Fshare%2Faa4d86c2-b8eb-4a62-8817-f2605e69ace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0" y="-80013"/>
            <a:ext cx="12192000" cy="6938013"/>
            <a:chOff x="0" y="-80013"/>
            <a:chExt cx="12192000" cy="6938013"/>
          </a:xfrm>
        </p:grpSpPr>
        <p:pic>
          <p:nvPicPr>
            <p:cNvPr id="85" name="Google Shape;85;p1"/>
            <p:cNvPicPr preferRelativeResize="0"/>
            <p:nvPr/>
          </p:nvPicPr>
          <p:blipFill rotWithShape="1">
            <a:blip r:embed="rId3">
              <a:alphaModFix/>
            </a:blip>
            <a:srcRect b="17317" l="23510" r="13318" t="29751"/>
            <a:stretch/>
          </p:blipFill>
          <p:spPr>
            <a:xfrm>
              <a:off x="10268" y="-80013"/>
              <a:ext cx="12181732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1C6128"/>
                </a:gs>
                <a:gs pos="100000">
                  <a:srgbClr val="5B9C10">
                    <a:alpha val="64705"/>
                  </a:srgbClr>
                </a:gs>
              </a:gsLst>
              <a:lin ang="16200000" scaled="0"/>
            </a:gra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3F831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Shape&#10;&#10;Description automatically generated" id="87" name="Google Shape;87;p1"/>
          <p:cNvPicPr preferRelativeResize="0"/>
          <p:nvPr/>
        </p:nvPicPr>
        <p:blipFill rotWithShape="1">
          <a:blip r:embed="rId4">
            <a:alphaModFix/>
          </a:blip>
          <a:srcRect b="0" l="50000" r="0" t="40816"/>
          <a:stretch/>
        </p:blipFill>
        <p:spPr>
          <a:xfrm>
            <a:off x="5915607" y="2679076"/>
            <a:ext cx="6276391" cy="41789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1"/>
          <p:cNvGrpSpPr/>
          <p:nvPr/>
        </p:nvGrpSpPr>
        <p:grpSpPr>
          <a:xfrm>
            <a:off x="1560274" y="1945905"/>
            <a:ext cx="9957277" cy="2310521"/>
            <a:chOff x="1882523" y="1800863"/>
            <a:chExt cx="9957277" cy="2310521"/>
          </a:xfrm>
        </p:grpSpPr>
        <p:sp>
          <p:nvSpPr>
            <p:cNvPr id="89" name="Google Shape;89;p1"/>
            <p:cNvSpPr txBox="1"/>
            <p:nvPr/>
          </p:nvSpPr>
          <p:spPr>
            <a:xfrm>
              <a:off x="3864403" y="2232990"/>
              <a:ext cx="7411935" cy="784830"/>
            </a:xfrm>
            <a:prstGeom prst="rect">
              <a:avLst/>
            </a:prstGeom>
            <a:noFill/>
            <a:ln>
              <a:noFill/>
            </a:ln>
            <a:effectLst>
              <a:outerShdw blurRad="63500" rotWithShape="0" algn="ctr" dir="5400000" dist="508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(HF-TRANSFORMER)</a:t>
              </a:r>
              <a:endParaRPr b="1" sz="4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Logo&#10;&#10;Description automatically generated with medium confidence" id="90" name="Google Shape;90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82523" y="1800863"/>
              <a:ext cx="2305730" cy="2305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1"/>
            <p:cNvSpPr txBox="1"/>
            <p:nvPr/>
          </p:nvSpPr>
          <p:spPr>
            <a:xfrm>
              <a:off x="3942090" y="3280387"/>
              <a:ext cx="789771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(Text Classification/Universitas Indonesia/Ahmad Ihsan Farhani) </a:t>
              </a:r>
              <a:endParaRPr b="0" i="1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Shape&#10;&#10;Description automatically generated with medium confidence" id="92" name="Google Shape;92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99781" y="5992146"/>
            <a:ext cx="2169984" cy="723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2"/>
          <p:cNvGrpSpPr/>
          <p:nvPr/>
        </p:nvGrpSpPr>
        <p:grpSpPr>
          <a:xfrm>
            <a:off x="-10268" y="-80013"/>
            <a:ext cx="12202268" cy="6938013"/>
            <a:chOff x="0" y="-80013"/>
            <a:chExt cx="12192000" cy="6938013"/>
          </a:xfrm>
        </p:grpSpPr>
        <p:pic>
          <p:nvPicPr>
            <p:cNvPr id="98" name="Google Shape;98;p2"/>
            <p:cNvPicPr preferRelativeResize="0"/>
            <p:nvPr/>
          </p:nvPicPr>
          <p:blipFill rotWithShape="1">
            <a:blip r:embed="rId3">
              <a:alphaModFix/>
            </a:blip>
            <a:srcRect b="17317" l="23510" r="13318" t="29751"/>
            <a:stretch/>
          </p:blipFill>
          <p:spPr>
            <a:xfrm>
              <a:off x="10268" y="-80013"/>
              <a:ext cx="12181732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2"/>
            <p:cNvSpPr/>
            <p:nvPr/>
          </p:nvSpPr>
          <p:spPr>
            <a:xfrm>
              <a:off x="0" y="0"/>
              <a:ext cx="12181732" cy="6858000"/>
            </a:xfrm>
            <a:prstGeom prst="rect">
              <a:avLst/>
            </a:prstGeom>
            <a:gradFill>
              <a:gsLst>
                <a:gs pos="0">
                  <a:srgbClr val="FEFEFE">
                    <a:alpha val="89803"/>
                  </a:srgbClr>
                </a:gs>
                <a:gs pos="100000">
                  <a:srgbClr val="FFFFFF">
                    <a:alpha val="74901"/>
                  </a:srgbClr>
                </a:gs>
              </a:gsLst>
              <a:lin ang="16200000" scaled="0"/>
            </a:gra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831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2"/>
          <p:cNvSpPr txBox="1"/>
          <p:nvPr/>
        </p:nvSpPr>
        <p:spPr>
          <a:xfrm>
            <a:off x="3287692" y="155296"/>
            <a:ext cx="5607090" cy="997656"/>
          </a:xfrm>
          <a:prstGeom prst="rect">
            <a:avLst/>
          </a:prstGeom>
          <a:gradFill>
            <a:gsLst>
              <a:gs pos="0">
                <a:srgbClr val="1C6128"/>
              </a:gs>
              <a:gs pos="100000">
                <a:srgbClr val="5B9C10">
                  <a:alpha val="64705"/>
                </a:srgbClr>
              </a:gs>
            </a:gsLst>
            <a:lin ang="16200000" scaled="0"/>
          </a:gradFill>
          <a:ln>
            <a:noFill/>
          </a:ln>
          <a:effectLst>
            <a:outerShdw blurRad="342900" sx="97000" rotWithShape="0" algn="ctr" dir="6900000" dist="50800" sy="97000">
              <a:srgbClr val="000000">
                <a:alpha val="25882"/>
              </a:srgbClr>
            </a:outerShdw>
          </a:effectLst>
        </p:spPr>
        <p:txBody>
          <a:bodyPr anchorCtr="0" anchor="t" bIns="72000" lIns="91425" spcFirstLastPara="1" rIns="91425" wrap="square" tIns="72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(HF-Transformer)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 Classification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 flipH="1" rot="10800000">
            <a:off x="-10268" y="0"/>
            <a:ext cx="2053672" cy="684614"/>
          </a:xfrm>
          <a:prstGeom prst="round1Rect">
            <a:avLst>
              <a:gd fmla="val 33022" name="adj"/>
            </a:avLst>
          </a:prstGeom>
          <a:solidFill>
            <a:schemeClr val="lt1"/>
          </a:solidFill>
          <a:ln>
            <a:noFill/>
          </a:ln>
          <a:effectLst>
            <a:outerShdw blurRad="279400" sx="103000" rotWithShape="0" algn="ctr" dir="5400000" dist="25400" sy="103000">
              <a:srgbClr val="000000">
                <a:alpha val="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33052" y="1638051"/>
            <a:ext cx="11168743" cy="4561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you help me to explain what is text classification in terms of machine learning, giving examples also the application of text classification.</a:t>
            </a:r>
            <a:endParaRPr/>
          </a:p>
        </p:txBody>
      </p:sp>
      <p:pic>
        <p:nvPicPr>
          <p:cNvPr descr="Shape&#10;&#10;Description automatically generated with medium confidence" id="103" name="Google Shape;10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052" y="53646"/>
            <a:ext cx="1695748" cy="565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511627" y="1866122"/>
            <a:ext cx="111687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0" y="0"/>
            <a:ext cx="61214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you help me to explain what is text classification in terms of machine learning, giving examples also the application of text classification.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b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133052" y="2351220"/>
            <a:ext cx="11168743" cy="4561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0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an you create the code for loading the IMDB dataset using Hugging Face Dataset Package?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133052" y="2920075"/>
            <a:ext cx="11168743" cy="8586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0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an you create the preprocessing to tokenize dataset from distilbert-base-uncased token, dynamic padding, and truncation?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133052" y="3778704"/>
            <a:ext cx="11168743" cy="8586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0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an you create a function that can you the metric accuracy of train and test during training process?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133077" y="5158579"/>
            <a:ext cx="11168700" cy="85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course link: </a:t>
            </a:r>
            <a:r>
              <a:rPr lang="en-US" sz="18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https://huggingface.co/docs/transformers/tasks/sequence_classification#evaluate</a:t>
            </a:r>
            <a:endParaRPr sz="1800" u="sng">
              <a:solidFill>
                <a:schemeClr val="hlink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ChatGPT link: </a:t>
            </a:r>
            <a:r>
              <a:rPr lang="en-US" sz="18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6"/>
              </a:rPr>
              <a:t>https://chat.openai.com/share/aa4d86c2-b8eb-4a62-8817-f2605e69aceb</a:t>
            </a:r>
            <a:endParaRPr sz="26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2023-05-02T09:38:07Z</dcterms:created>
  <dc:creator>TAMARIA HASTISYA ARTPINKKAN 201904560014</dc:creator>
</cp:coreProperties>
</file>