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7729A0-5DCA-4892-BC4C-235894CE31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46CC54-D2F3-4298-8797-5CDA96AF17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6/27/2024 12:17:07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0" name="slide10">
            <a:extLst>
              <a:ext uri="{FF2B5EF4-FFF2-40B4-BE49-F238E27FC236}">
                <a16:creationId xmlns:a16="http://schemas.microsoft.com/office/drawing/2014/main" id="{0D1222D5-6352-4551-9535-6A3FEC617A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1DD04E1-C0CB-4742-8CEB-4D4FBE3CB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0" y="0"/>
            <a:ext cx="10676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9934005-3C0A-454D-8D59-A88C45E9D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31" y="0"/>
            <a:ext cx="274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3463C11-EF58-49F7-981E-6F3580728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16" y="0"/>
            <a:ext cx="5504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E77B9A8-742F-4CDA-9824-8D9B49775C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9349"/>
            <a:ext cx="12192000" cy="20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0CB9DFBD-90A0-43C6-87EF-DB624CB47A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" y="0"/>
            <a:ext cx="12087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3C5BFA3A-EF37-4888-9342-783EB022AD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16" y="0"/>
            <a:ext cx="1754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03CE8693-DED4-4DF7-BF18-7D7BB6F4D5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9" name="slide9">
            <a:extLst>
              <a:ext uri="{FF2B5EF4-FFF2-40B4-BE49-F238E27FC236}">
                <a16:creationId xmlns:a16="http://schemas.microsoft.com/office/drawing/2014/main" id="{D0D44CF9-E455-4FF7-8556-D13E0A5CE0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2024-06-26T23:17:12Z</dcterms:created>
  <dcterms:modified xsi:type="dcterms:W3CDTF">2024-06-26T23:17:12Z</dcterms:modified>
</cp:coreProperties>
</file>