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Teko"/>
      <p:regular r:id="rId18"/>
      <p:bold r:id="rId19"/>
    </p:embeddedFont>
    <p:embeddedFont>
      <p:font typeface="Concert One"/>
      <p:regular r:id="rId20"/>
    </p:embeddedFont>
    <p:embeddedFont>
      <p:font typeface="Baloo 2"/>
      <p:regular r:id="rId21"/>
      <p:bold r:id="rId22"/>
    </p:embeddedFont>
    <p:embeddedFont>
      <p:font typeface="Baloo 2 Medium"/>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5">
          <p15:clr>
            <a:srgbClr val="FFFFFF"/>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certOne-regular.fntdata"/><Relationship Id="rId22" Type="http://schemas.openxmlformats.org/officeDocument/2006/relationships/font" Target="fonts/Baloo2-bold.fntdata"/><Relationship Id="rId21" Type="http://schemas.openxmlformats.org/officeDocument/2006/relationships/font" Target="fonts/Baloo2-regular.fntdata"/><Relationship Id="rId24" Type="http://schemas.openxmlformats.org/officeDocument/2006/relationships/font" Target="fonts/Baloo2Medium-bold.fntdata"/><Relationship Id="rId23" Type="http://schemas.openxmlformats.org/officeDocument/2006/relationships/font" Target="fonts/Baloo2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Teko-bold.fntdata"/><Relationship Id="rId18" Type="http://schemas.openxmlformats.org/officeDocument/2006/relationships/font" Target="fonts/Tek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86fc84f77b_0_16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86fc84f77b_0_16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d92b95815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d92b95815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86fc84f77b_0_16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86fc84f77b_0_16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851a045c94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851a045c94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851a045c94_0_1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851a045c94_0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86fc84f77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86fc84f77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86fc84f77b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86fc84f77b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86fc84f77b_0_16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86fc84f77b_0_16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6fc84f77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6fc84f77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d92b95815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d92b95815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86fc84f77b_0_15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86fc84f77b_0_15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6610115" y="4104937"/>
            <a:ext cx="198305" cy="213893"/>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14487" y="4028602"/>
            <a:ext cx="339830" cy="366542"/>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rect b="b" l="l" r="r" t="t"/>
              <a:pathLst>
                <a:path extrusionOk="0" h="34279" w="21158">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17551" y="3483647"/>
              <a:ext cx="1189425" cy="1922066"/>
            </a:xfrm>
            <a:custGeom>
              <a:rect b="b" l="l" r="r" t="t"/>
              <a:pathLst>
                <a:path extrusionOk="0" h="34441" w="21313">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17551" y="3483814"/>
              <a:ext cx="1056548" cy="1896004"/>
            </a:xfrm>
            <a:custGeom>
              <a:rect b="b" l="l" r="r" t="t"/>
              <a:pathLst>
                <a:path extrusionOk="0" h="33974" w="18932">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98911" y="3628750"/>
              <a:ext cx="167478" cy="178975"/>
            </a:xfrm>
            <a:custGeom>
              <a:rect b="b" l="l" r="r" t="t"/>
              <a:pathLst>
                <a:path extrusionOk="0" h="3207" w="3001">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39811" y="3779100"/>
              <a:ext cx="273178" cy="354210"/>
            </a:xfrm>
            <a:custGeom>
              <a:rect b="b" l="l" r="r" t="t"/>
              <a:pathLst>
                <a:path extrusionOk="0" h="6347" w="4895">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07546" y="4113954"/>
              <a:ext cx="420621" cy="455891"/>
            </a:xfrm>
            <a:custGeom>
              <a:rect b="b" l="l" r="r" t="t"/>
              <a:pathLst>
                <a:path extrusionOk="0" h="8169" w="7537">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27510" y="4416159"/>
              <a:ext cx="439931" cy="463984"/>
            </a:xfrm>
            <a:custGeom>
              <a:rect b="b" l="l" r="r" t="t"/>
              <a:pathLst>
                <a:path extrusionOk="0" h="8314" w="7883">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0051" y="3407635"/>
              <a:ext cx="1146286" cy="2025980"/>
            </a:xfrm>
            <a:custGeom>
              <a:rect b="b" l="l" r="r" t="t"/>
              <a:pathLst>
                <a:path extrusionOk="0" h="36303" w="2054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67372" y="3403673"/>
              <a:ext cx="1147570" cy="2033960"/>
            </a:xfrm>
            <a:custGeom>
              <a:rect b="b" l="l" r="r" t="t"/>
              <a:pathLst>
                <a:path extrusionOk="0" h="36446" w="20563">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32811" y="3403505"/>
              <a:ext cx="731636" cy="2034128"/>
            </a:xfrm>
            <a:custGeom>
              <a:rect b="b" l="l" r="r" t="t"/>
              <a:pathLst>
                <a:path extrusionOk="0" h="36449" w="1311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3241" y="3593032"/>
              <a:ext cx="211343" cy="162846"/>
            </a:xfrm>
            <a:custGeom>
              <a:rect b="b" l="l" r="r" t="t"/>
              <a:pathLst>
                <a:path extrusionOk="0" h="2918" w="3787">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9805" y="3779044"/>
              <a:ext cx="352201" cy="198786"/>
            </a:xfrm>
            <a:custGeom>
              <a:rect b="b" l="l" r="r" t="t"/>
              <a:pathLst>
                <a:path extrusionOk="0" h="3562" w="6311">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5260" y="4037942"/>
              <a:ext cx="455836" cy="272787"/>
            </a:xfrm>
            <a:custGeom>
              <a:rect b="b" l="l" r="r" t="t"/>
              <a:pathLst>
                <a:path extrusionOk="0" h="4888" w="8168">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08870" y="4289752"/>
              <a:ext cx="487758" cy="270164"/>
            </a:xfrm>
            <a:custGeom>
              <a:rect b="b" l="l" r="r" t="t"/>
              <a:pathLst>
                <a:path extrusionOk="0" h="4841" w="874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82798" y="3193663"/>
              <a:ext cx="512369" cy="2239946"/>
            </a:xfrm>
            <a:custGeom>
              <a:rect b="b" l="l" r="r" t="t"/>
              <a:pathLst>
                <a:path extrusionOk="0" h="40137" w="9181">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23698" y="3189701"/>
              <a:ext cx="575431" cy="2247926"/>
            </a:xfrm>
            <a:custGeom>
              <a:rect b="b" l="l" r="r" t="t"/>
              <a:pathLst>
                <a:path extrusionOk="0" h="40280" w="10311">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49608" y="3189701"/>
              <a:ext cx="230597" cy="2247926"/>
            </a:xfrm>
            <a:custGeom>
              <a:rect b="b" l="l" r="r" t="t"/>
              <a:pathLst>
                <a:path extrusionOk="0" h="40280" w="4132">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8356" y="3309411"/>
              <a:ext cx="106369" cy="122888"/>
            </a:xfrm>
            <a:custGeom>
              <a:rect b="b" l="l" r="r" t="t"/>
              <a:pathLst>
                <a:path extrusionOk="0" h="2202" w="1906">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86489" y="3468355"/>
              <a:ext cx="204032" cy="203809"/>
            </a:xfrm>
            <a:custGeom>
              <a:rect b="b" l="l" r="r" t="t"/>
              <a:pathLst>
                <a:path extrusionOk="0" h="3652" w="3656">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61878" y="3681155"/>
              <a:ext cx="291092" cy="236177"/>
            </a:xfrm>
            <a:custGeom>
              <a:rect b="b" l="l" r="r" t="t"/>
              <a:pathLst>
                <a:path extrusionOk="0" h="4232" w="5216">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45247" y="3949038"/>
              <a:ext cx="361521" cy="214803"/>
            </a:xfrm>
            <a:custGeom>
              <a:rect b="b" l="l" r="r" t="t"/>
              <a:pathLst>
                <a:path extrusionOk="0" h="3849" w="6478">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43964" y="4247951"/>
              <a:ext cx="400698" cy="191699"/>
            </a:xfrm>
            <a:custGeom>
              <a:rect b="b" l="l" r="r" t="t"/>
              <a:pathLst>
                <a:path extrusionOk="0" h="3435" w="718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49281" y="3537223"/>
              <a:ext cx="729627" cy="1896395"/>
            </a:xfrm>
            <a:custGeom>
              <a:rect b="b" l="l" r="r" t="t"/>
              <a:pathLst>
                <a:path extrusionOk="0" h="33981" w="13074">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45263" y="3532982"/>
              <a:ext cx="765511" cy="1904654"/>
            </a:xfrm>
            <a:custGeom>
              <a:rect b="b" l="l" r="r" t="t"/>
              <a:pathLst>
                <a:path extrusionOk="0" h="34129" w="13717">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84169" y="3533038"/>
              <a:ext cx="497691" cy="1904598"/>
            </a:xfrm>
            <a:custGeom>
              <a:rect b="b" l="l" r="r" t="t"/>
              <a:pathLst>
                <a:path extrusionOk="0" h="34128" w="8918">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13045" y="3734341"/>
              <a:ext cx="209390" cy="179030"/>
            </a:xfrm>
            <a:custGeom>
              <a:rect b="b" l="l" r="r" t="t"/>
              <a:pathLst>
                <a:path extrusionOk="0" h="3208" w="3752">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12033" y="3898140"/>
              <a:ext cx="323684" cy="285009"/>
            </a:xfrm>
            <a:custGeom>
              <a:rect b="b" l="l" r="r" t="t"/>
              <a:pathLst>
                <a:path extrusionOk="0" h="5107" w="580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3095" y="4127013"/>
              <a:ext cx="424639" cy="293324"/>
            </a:xfrm>
            <a:custGeom>
              <a:rect b="b" l="l" r="r" t="t"/>
              <a:pathLst>
                <a:path extrusionOk="0" h="5256" w="7609">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00074" y="4423749"/>
              <a:ext cx="476484" cy="318214"/>
            </a:xfrm>
            <a:custGeom>
              <a:rect b="b" l="l" r="r" t="t"/>
              <a:pathLst>
                <a:path extrusionOk="0" h="5702" w="8538">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rect b="b" l="l" r="r" t="t"/>
              <a:pathLst>
                <a:path extrusionOk="0" h="34279" w="21158">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a:off x="8618049" y="3483647"/>
              <a:ext cx="1189425" cy="1922066"/>
            </a:xfrm>
            <a:custGeom>
              <a:rect b="b" l="l" r="r" t="t"/>
              <a:pathLst>
                <a:path extrusionOk="0" h="34441" w="21313">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a:off x="8750927" y="3483814"/>
              <a:ext cx="1056548" cy="1896004"/>
            </a:xfrm>
            <a:custGeom>
              <a:rect b="b" l="l" r="r" t="t"/>
              <a:pathLst>
                <a:path extrusionOk="0" h="33974" w="18932">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a:off x="9621356" y="3628750"/>
              <a:ext cx="167478" cy="178975"/>
            </a:xfrm>
            <a:custGeom>
              <a:rect b="b" l="l" r="r" t="t"/>
              <a:pathLst>
                <a:path extrusionOk="0" h="3207" w="3001">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a:off x="9456556" y="3779100"/>
              <a:ext cx="273178" cy="354210"/>
            </a:xfrm>
            <a:custGeom>
              <a:rect b="b" l="l" r="r" t="t"/>
              <a:pathLst>
                <a:path extrusionOk="0" h="6347" w="4895">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a:off x="9176848" y="4113954"/>
              <a:ext cx="420621" cy="455891"/>
            </a:xfrm>
            <a:custGeom>
              <a:rect b="b" l="l" r="r" t="t"/>
              <a:pathLst>
                <a:path extrusionOk="0" h="8169" w="7537">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a:off x="8977502" y="4416159"/>
              <a:ext cx="439931" cy="463984"/>
            </a:xfrm>
            <a:custGeom>
              <a:rect b="b" l="l" r="r" t="t"/>
              <a:pathLst>
                <a:path extrusionOk="0" h="8314" w="7883">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a:off x="8513688" y="3407635"/>
              <a:ext cx="1146286" cy="2025980"/>
            </a:xfrm>
            <a:custGeom>
              <a:rect b="b" l="l" r="r" t="t"/>
              <a:pathLst>
                <a:path extrusionOk="0" h="36303" w="2054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flipH="1">
              <a:off x="8509726" y="3403673"/>
              <a:ext cx="1147570" cy="2033960"/>
            </a:xfrm>
            <a:custGeom>
              <a:rect b="b" l="l" r="r" t="t"/>
              <a:pathLst>
                <a:path extrusionOk="0" h="36446" w="20563">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a:off x="8691098" y="3403505"/>
              <a:ext cx="731636" cy="2034128"/>
            </a:xfrm>
            <a:custGeom>
              <a:rect b="b" l="l" r="r" t="t"/>
              <a:pathLst>
                <a:path extrusionOk="0" h="36449" w="1311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a:off x="9281821" y="3593032"/>
              <a:ext cx="211343" cy="162846"/>
            </a:xfrm>
            <a:custGeom>
              <a:rect b="b" l="l" r="r" t="t"/>
              <a:pathLst>
                <a:path extrusionOk="0" h="2918" w="3787">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a:off x="9167528" y="3779044"/>
              <a:ext cx="352201" cy="198786"/>
            </a:xfrm>
            <a:custGeom>
              <a:rect b="b" l="l" r="r" t="t"/>
              <a:pathLst>
                <a:path extrusionOk="0" h="3562" w="6311">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a:off x="9029348" y="4037942"/>
              <a:ext cx="455836" cy="272787"/>
            </a:xfrm>
            <a:custGeom>
              <a:rect b="b" l="l" r="r" t="t"/>
              <a:pathLst>
                <a:path extrusionOk="0" h="4888" w="8168">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a:off x="8911035" y="4289752"/>
              <a:ext cx="487758" cy="270164"/>
            </a:xfrm>
            <a:custGeom>
              <a:rect b="b" l="l" r="r" t="t"/>
              <a:pathLst>
                <a:path extrusionOk="0" h="4841" w="874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a:off x="8394756" y="3193663"/>
              <a:ext cx="512369" cy="2239946"/>
            </a:xfrm>
            <a:custGeom>
              <a:rect b="b" l="l" r="r" t="t"/>
              <a:pathLst>
                <a:path extrusionOk="0" h="40137" w="9181">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flipH="1">
              <a:off x="8390794" y="3189701"/>
              <a:ext cx="575431" cy="2247926"/>
            </a:xfrm>
            <a:custGeom>
              <a:rect b="b" l="l" r="r" t="t"/>
              <a:pathLst>
                <a:path extrusionOk="0" h="40280" w="10311">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flipH="1">
              <a:off x="8509719" y="3189701"/>
              <a:ext cx="230597" cy="2247926"/>
            </a:xfrm>
            <a:custGeom>
              <a:rect b="b" l="l" r="r" t="t"/>
              <a:pathLst>
                <a:path extrusionOk="0" h="40280" w="4132">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flipH="1">
              <a:off x="8665198" y="3309411"/>
              <a:ext cx="106369" cy="122888"/>
            </a:xfrm>
            <a:custGeom>
              <a:rect b="b" l="l" r="r" t="t"/>
              <a:pathLst>
                <a:path extrusionOk="0" h="2202" w="1906">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flipH="1">
              <a:off x="8599402" y="3468355"/>
              <a:ext cx="204032" cy="203809"/>
            </a:xfrm>
            <a:custGeom>
              <a:rect b="b" l="l" r="r" t="t"/>
              <a:pathLst>
                <a:path extrusionOk="0" h="3652" w="3656">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flipH="1">
              <a:off x="8536953" y="3681155"/>
              <a:ext cx="291092" cy="236177"/>
            </a:xfrm>
            <a:custGeom>
              <a:rect b="b" l="l" r="r" t="t"/>
              <a:pathLst>
                <a:path extrusionOk="0" h="4232" w="5216">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flipH="1">
              <a:off x="8483155" y="3949038"/>
              <a:ext cx="361521" cy="214803"/>
            </a:xfrm>
            <a:custGeom>
              <a:rect b="b" l="l" r="r" t="t"/>
              <a:pathLst>
                <a:path extrusionOk="0" h="3849" w="6478">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flipH="1">
              <a:off x="8445262" y="4247951"/>
              <a:ext cx="400698" cy="191699"/>
            </a:xfrm>
            <a:custGeom>
              <a:rect b="b" l="l" r="r" t="t"/>
              <a:pathLst>
                <a:path extrusionOk="0" h="3435" w="718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flipH="1">
              <a:off x="7911015" y="3537223"/>
              <a:ext cx="729627" cy="1896395"/>
            </a:xfrm>
            <a:custGeom>
              <a:rect b="b" l="l" r="r" t="t"/>
              <a:pathLst>
                <a:path extrusionOk="0" h="33981" w="13074">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a:off x="7879149" y="3532982"/>
              <a:ext cx="765511" cy="1904654"/>
            </a:xfrm>
            <a:custGeom>
              <a:rect b="b" l="l" r="r" t="t"/>
              <a:pathLst>
                <a:path extrusionOk="0" h="34129" w="13717">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flipH="1">
              <a:off x="8008063" y="3533038"/>
              <a:ext cx="497691" cy="1904598"/>
            </a:xfrm>
            <a:custGeom>
              <a:rect b="b" l="l" r="r" t="t"/>
              <a:pathLst>
                <a:path extrusionOk="0" h="34128" w="8918">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flipH="1">
              <a:off x="7967489" y="3734341"/>
              <a:ext cx="209390" cy="179030"/>
            </a:xfrm>
            <a:custGeom>
              <a:rect b="b" l="l" r="r" t="t"/>
              <a:pathLst>
                <a:path extrusionOk="0" h="3208" w="3752">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flipH="1">
              <a:off x="7954207" y="3898140"/>
              <a:ext cx="323684" cy="285009"/>
            </a:xfrm>
            <a:custGeom>
              <a:rect b="b" l="l" r="r" t="t"/>
              <a:pathLst>
                <a:path extrusionOk="0" h="5107" w="580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flipH="1">
              <a:off x="7962188" y="4127013"/>
              <a:ext cx="424639" cy="293324"/>
            </a:xfrm>
            <a:custGeom>
              <a:rect b="b" l="l" r="r" t="t"/>
              <a:pathLst>
                <a:path extrusionOk="0" h="5256" w="7609">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flipH="1">
              <a:off x="8013365" y="4423749"/>
              <a:ext cx="476484" cy="318214"/>
            </a:xfrm>
            <a:custGeom>
              <a:rect b="b" l="l" r="r" t="t"/>
              <a:pathLst>
                <a:path extrusionOk="0" h="5702" w="8538">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p:nvPr/>
        </p:nvSpPr>
        <p:spPr>
          <a:xfrm>
            <a:off x="2822648" y="1410591"/>
            <a:ext cx="10916" cy="6717"/>
          </a:xfrm>
          <a:custGeom>
            <a:rect b="b" l="l" r="r" t="t"/>
            <a:pathLst>
              <a:path extrusionOk="0" h="168" w="273">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836429" y="3587752"/>
            <a:ext cx="8077" cy="12115"/>
          </a:xfrm>
          <a:custGeom>
            <a:rect b="b" l="l" r="r" t="t"/>
            <a:pathLst>
              <a:path extrusionOk="0" h="303" w="202">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489951" y="2822527"/>
            <a:ext cx="5398" cy="15714"/>
          </a:xfrm>
          <a:custGeom>
            <a:rect b="b" l="l" r="r" t="t"/>
            <a:pathLst>
              <a:path extrusionOk="0" h="393" w="135">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904698" y="-181955"/>
            <a:ext cx="9037" cy="9996"/>
          </a:xfrm>
          <a:custGeom>
            <a:rect b="b" l="l" r="r" t="t"/>
            <a:pathLst>
              <a:path extrusionOk="0" h="250" w="226">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txBox="1"/>
          <p:nvPr>
            <p:ph type="ctrTitle"/>
          </p:nvPr>
        </p:nvSpPr>
        <p:spPr>
          <a:xfrm>
            <a:off x="2155050" y="1546808"/>
            <a:ext cx="4836000" cy="1739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87" name="Google Shape;87;p2"/>
          <p:cNvSpPr txBox="1"/>
          <p:nvPr>
            <p:ph idx="1" type="subTitle"/>
          </p:nvPr>
        </p:nvSpPr>
        <p:spPr>
          <a:xfrm>
            <a:off x="2391600" y="3321323"/>
            <a:ext cx="43608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8" name="Google Shape;88;p2"/>
          <p:cNvSpPr/>
          <p:nvPr/>
        </p:nvSpPr>
        <p:spPr>
          <a:xfrm>
            <a:off x="7169342" y="1095366"/>
            <a:ext cx="398352" cy="427012"/>
          </a:xfrm>
          <a:custGeom>
            <a:rect b="b" l="l" r="r" t="t"/>
            <a:pathLst>
              <a:path extrusionOk="0" h="3191" w="2977">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155044" y="121402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338102" y="2357862"/>
            <a:ext cx="198305" cy="213893"/>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206519" y="201292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658244" y="293077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752399" y="1920823"/>
            <a:ext cx="553882" cy="59742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04152" y="1349987"/>
            <a:ext cx="198305" cy="213893"/>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420014" y="2930768"/>
            <a:ext cx="147682" cy="158298"/>
          </a:xfrm>
          <a:custGeom>
            <a:rect b="b" l="l" r="r" t="t"/>
            <a:pathLst>
              <a:path extrusionOk="0" h="3191" w="2977">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968719" y="15787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166095" y="224979"/>
            <a:ext cx="489927" cy="528422"/>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801920" y="47841"/>
            <a:ext cx="489927" cy="528422"/>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0" name="Shape 310"/>
        <p:cNvGrpSpPr/>
        <p:nvPr/>
      </p:nvGrpSpPr>
      <p:grpSpPr>
        <a:xfrm>
          <a:off x="0" y="0"/>
          <a:ext cx="0" cy="0"/>
          <a:chOff x="0" y="0"/>
          <a:chExt cx="0" cy="0"/>
        </a:xfrm>
      </p:grpSpPr>
      <p:grpSp>
        <p:nvGrpSpPr>
          <p:cNvPr id="311" name="Google Shape;311;p11"/>
          <p:cNvGrpSpPr/>
          <p:nvPr/>
        </p:nvGrpSpPr>
        <p:grpSpPr>
          <a:xfrm>
            <a:off x="353167" y="163310"/>
            <a:ext cx="8452699" cy="4831682"/>
            <a:chOff x="345766" y="155909"/>
            <a:chExt cx="8452699" cy="4831682"/>
          </a:xfrm>
        </p:grpSpPr>
        <p:grpSp>
          <p:nvGrpSpPr>
            <p:cNvPr id="312" name="Google Shape;312;p11"/>
            <p:cNvGrpSpPr/>
            <p:nvPr/>
          </p:nvGrpSpPr>
          <p:grpSpPr>
            <a:xfrm>
              <a:off x="345766" y="155909"/>
              <a:ext cx="8452699" cy="4831682"/>
              <a:chOff x="271175" y="79714"/>
              <a:chExt cx="8452699" cy="4831682"/>
            </a:xfrm>
          </p:grpSpPr>
          <p:sp>
            <p:nvSpPr>
              <p:cNvPr id="313" name="Google Shape;313;p11"/>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11"/>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11"/>
          <p:cNvSpPr txBox="1"/>
          <p:nvPr>
            <p:ph hasCustomPrompt="1" type="title"/>
          </p:nvPr>
        </p:nvSpPr>
        <p:spPr>
          <a:xfrm>
            <a:off x="3671575" y="1730000"/>
            <a:ext cx="4759200" cy="12402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96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321" name="Google Shape;321;p11"/>
          <p:cNvSpPr txBox="1"/>
          <p:nvPr>
            <p:ph idx="1" type="body"/>
          </p:nvPr>
        </p:nvSpPr>
        <p:spPr>
          <a:xfrm>
            <a:off x="3671575" y="3076025"/>
            <a:ext cx="5226000" cy="48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solidFill>
                  <a:schemeClr val="dk2"/>
                </a:solidFill>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22" name="Google Shape;322;p11"/>
          <p:cNvSpPr/>
          <p:nvPr/>
        </p:nvSpPr>
        <p:spPr>
          <a:xfrm rot="10800000">
            <a:off x="887020" y="3114123"/>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rot="10800000">
            <a:off x="741019" y="2114527"/>
            <a:ext cx="314806" cy="337478"/>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rot="10800000">
            <a:off x="2606359" y="1159349"/>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rot="10800000">
            <a:off x="93851" y="2571762"/>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295307" y="1049216"/>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8901404" y="1700645"/>
            <a:ext cx="314806" cy="337478"/>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8031876" y="-64223"/>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8901397" y="598636"/>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rot="10800000">
            <a:off x="2870570" y="2749748"/>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rot="10800000">
            <a:off x="1560920" y="854573"/>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rot="10800000">
            <a:off x="2333945" y="3847494"/>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1"/>
          <p:cNvGrpSpPr/>
          <p:nvPr/>
        </p:nvGrpSpPr>
        <p:grpSpPr>
          <a:xfrm rot="-7217067">
            <a:off x="-1037809" y="3893003"/>
            <a:ext cx="2435263" cy="1836747"/>
            <a:chOff x="1852738" y="206787"/>
            <a:chExt cx="2668014" cy="2012295"/>
          </a:xfrm>
        </p:grpSpPr>
        <p:sp>
          <p:nvSpPr>
            <p:cNvPr id="334" name="Google Shape;334;p11"/>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11"/>
          <p:cNvGrpSpPr/>
          <p:nvPr/>
        </p:nvGrpSpPr>
        <p:grpSpPr>
          <a:xfrm rot="-4048342">
            <a:off x="7185262" y="3690373"/>
            <a:ext cx="2435223" cy="1836717"/>
            <a:chOff x="1852738" y="206787"/>
            <a:chExt cx="2668014" cy="2012295"/>
          </a:xfrm>
        </p:grpSpPr>
        <p:sp>
          <p:nvSpPr>
            <p:cNvPr id="342" name="Google Shape;342;p11"/>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49" name="Shape 3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350" name="Shape 350"/>
        <p:cNvGrpSpPr/>
        <p:nvPr/>
      </p:nvGrpSpPr>
      <p:grpSpPr>
        <a:xfrm>
          <a:off x="0" y="0"/>
          <a:ext cx="0" cy="0"/>
          <a:chOff x="0" y="0"/>
          <a:chExt cx="0" cy="0"/>
        </a:xfrm>
      </p:grpSpPr>
      <p:grpSp>
        <p:nvGrpSpPr>
          <p:cNvPr id="351" name="Google Shape;351;p13"/>
          <p:cNvGrpSpPr/>
          <p:nvPr/>
        </p:nvGrpSpPr>
        <p:grpSpPr>
          <a:xfrm>
            <a:off x="353167" y="163310"/>
            <a:ext cx="8452699" cy="4831682"/>
            <a:chOff x="345766" y="155909"/>
            <a:chExt cx="8452699" cy="4831682"/>
          </a:xfrm>
        </p:grpSpPr>
        <p:grpSp>
          <p:nvGrpSpPr>
            <p:cNvPr id="352" name="Google Shape;352;p13"/>
            <p:cNvGrpSpPr/>
            <p:nvPr/>
          </p:nvGrpSpPr>
          <p:grpSpPr>
            <a:xfrm>
              <a:off x="345766" y="155909"/>
              <a:ext cx="8452699" cy="4831682"/>
              <a:chOff x="271175" y="79714"/>
              <a:chExt cx="8452699" cy="4831682"/>
            </a:xfrm>
          </p:grpSpPr>
          <p:sp>
            <p:nvSpPr>
              <p:cNvPr id="353" name="Google Shape;353;p13"/>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3"/>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3"/>
          <p:cNvSpPr/>
          <p:nvPr/>
        </p:nvSpPr>
        <p:spPr>
          <a:xfrm>
            <a:off x="1074049" y="2338638"/>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1074049" y="368451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5233249" y="2338638"/>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5233249" y="368451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5233249" y="98216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1074049" y="99276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txBox="1"/>
          <p:nvPr>
            <p:ph type="title"/>
          </p:nvPr>
        </p:nvSpPr>
        <p:spPr>
          <a:xfrm>
            <a:off x="1484700" y="97796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7" name="Google Shape;367;p13"/>
          <p:cNvSpPr txBox="1"/>
          <p:nvPr>
            <p:ph idx="1" type="subTitle"/>
          </p:nvPr>
        </p:nvSpPr>
        <p:spPr>
          <a:xfrm>
            <a:off x="1484700" y="128936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68" name="Google Shape;368;p13"/>
          <p:cNvSpPr txBox="1"/>
          <p:nvPr>
            <p:ph hasCustomPrompt="1" idx="2" type="title"/>
          </p:nvPr>
        </p:nvSpPr>
        <p:spPr>
          <a:xfrm>
            <a:off x="947300" y="1030161"/>
            <a:ext cx="496800" cy="259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69" name="Google Shape;369;p13"/>
          <p:cNvSpPr txBox="1"/>
          <p:nvPr>
            <p:ph idx="3" type="title"/>
          </p:nvPr>
        </p:nvSpPr>
        <p:spPr>
          <a:xfrm>
            <a:off x="5645353" y="97796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0" name="Google Shape;370;p13"/>
          <p:cNvSpPr txBox="1"/>
          <p:nvPr>
            <p:ph idx="4" type="subTitle"/>
          </p:nvPr>
        </p:nvSpPr>
        <p:spPr>
          <a:xfrm>
            <a:off x="5645353" y="131376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1" name="Google Shape;371;p13"/>
          <p:cNvSpPr txBox="1"/>
          <p:nvPr>
            <p:ph hasCustomPrompt="1" idx="5" type="title"/>
          </p:nvPr>
        </p:nvSpPr>
        <p:spPr>
          <a:xfrm>
            <a:off x="5131893" y="1029343"/>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72" name="Google Shape;372;p13"/>
          <p:cNvSpPr txBox="1"/>
          <p:nvPr>
            <p:ph idx="6" type="title"/>
          </p:nvPr>
        </p:nvSpPr>
        <p:spPr>
          <a:xfrm>
            <a:off x="1484700" y="2338636"/>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3" name="Google Shape;373;p13"/>
          <p:cNvSpPr txBox="1"/>
          <p:nvPr>
            <p:ph idx="7" type="subTitle"/>
          </p:nvPr>
        </p:nvSpPr>
        <p:spPr>
          <a:xfrm>
            <a:off x="1484700" y="2650044"/>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4" name="Google Shape;374;p13"/>
          <p:cNvSpPr txBox="1"/>
          <p:nvPr>
            <p:ph hasCustomPrompt="1" idx="8" type="title"/>
          </p:nvPr>
        </p:nvSpPr>
        <p:spPr>
          <a:xfrm>
            <a:off x="974350" y="2381782"/>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75" name="Google Shape;375;p13"/>
          <p:cNvSpPr txBox="1"/>
          <p:nvPr>
            <p:ph idx="9" type="title"/>
          </p:nvPr>
        </p:nvSpPr>
        <p:spPr>
          <a:xfrm>
            <a:off x="5645353" y="2338636"/>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6" name="Google Shape;376;p13"/>
          <p:cNvSpPr txBox="1"/>
          <p:nvPr>
            <p:ph idx="13" type="subTitle"/>
          </p:nvPr>
        </p:nvSpPr>
        <p:spPr>
          <a:xfrm>
            <a:off x="5645353" y="2650044"/>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7" name="Google Shape;377;p13"/>
          <p:cNvSpPr txBox="1"/>
          <p:nvPr>
            <p:ph hasCustomPrompt="1" idx="14" type="title"/>
          </p:nvPr>
        </p:nvSpPr>
        <p:spPr>
          <a:xfrm>
            <a:off x="5131893" y="2390018"/>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78" name="Google Shape;378;p13"/>
          <p:cNvSpPr txBox="1"/>
          <p:nvPr>
            <p:ph idx="15" type="title"/>
          </p:nvPr>
        </p:nvSpPr>
        <p:spPr>
          <a:xfrm>
            <a:off x="1484700" y="369931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9" name="Google Shape;379;p13"/>
          <p:cNvSpPr txBox="1"/>
          <p:nvPr>
            <p:ph idx="16" type="subTitle"/>
          </p:nvPr>
        </p:nvSpPr>
        <p:spPr>
          <a:xfrm>
            <a:off x="1484700" y="401071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80" name="Google Shape;380;p13"/>
          <p:cNvSpPr txBox="1"/>
          <p:nvPr>
            <p:ph hasCustomPrompt="1" idx="17" type="title"/>
          </p:nvPr>
        </p:nvSpPr>
        <p:spPr>
          <a:xfrm>
            <a:off x="974350" y="3742457"/>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81" name="Google Shape;381;p13"/>
          <p:cNvSpPr txBox="1"/>
          <p:nvPr>
            <p:ph idx="18" type="title"/>
          </p:nvPr>
        </p:nvSpPr>
        <p:spPr>
          <a:xfrm>
            <a:off x="5645353" y="369931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82" name="Google Shape;382;p13"/>
          <p:cNvSpPr txBox="1"/>
          <p:nvPr>
            <p:ph idx="19" type="subTitle"/>
          </p:nvPr>
        </p:nvSpPr>
        <p:spPr>
          <a:xfrm>
            <a:off x="5645353" y="401071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83" name="Google Shape;383;p13"/>
          <p:cNvSpPr txBox="1"/>
          <p:nvPr>
            <p:ph hasCustomPrompt="1" idx="20" type="title"/>
          </p:nvPr>
        </p:nvSpPr>
        <p:spPr>
          <a:xfrm>
            <a:off x="5131893" y="3750693"/>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84" name="Google Shape;384;p13"/>
          <p:cNvSpPr/>
          <p:nvPr/>
        </p:nvSpPr>
        <p:spPr>
          <a:xfrm>
            <a:off x="8334813" y="1543289"/>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8822286" y="2067215"/>
            <a:ext cx="253192" cy="271427"/>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8122940" y="647781"/>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8832877" y="1184901"/>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2">
    <p:spTree>
      <p:nvGrpSpPr>
        <p:cNvPr id="388" name="Shape 388"/>
        <p:cNvGrpSpPr/>
        <p:nvPr/>
      </p:nvGrpSpPr>
      <p:grpSpPr>
        <a:xfrm>
          <a:off x="0" y="0"/>
          <a:ext cx="0" cy="0"/>
          <a:chOff x="0" y="0"/>
          <a:chExt cx="0" cy="0"/>
        </a:xfrm>
      </p:grpSpPr>
      <p:grpSp>
        <p:nvGrpSpPr>
          <p:cNvPr id="389" name="Google Shape;389;p14"/>
          <p:cNvGrpSpPr/>
          <p:nvPr/>
        </p:nvGrpSpPr>
        <p:grpSpPr>
          <a:xfrm>
            <a:off x="353167" y="163310"/>
            <a:ext cx="8452699" cy="4831682"/>
            <a:chOff x="345766" y="155909"/>
            <a:chExt cx="8452699" cy="4831682"/>
          </a:xfrm>
        </p:grpSpPr>
        <p:grpSp>
          <p:nvGrpSpPr>
            <p:cNvPr id="390" name="Google Shape;390;p14"/>
            <p:cNvGrpSpPr/>
            <p:nvPr/>
          </p:nvGrpSpPr>
          <p:grpSpPr>
            <a:xfrm>
              <a:off x="345766" y="155909"/>
              <a:ext cx="8452699" cy="4831682"/>
              <a:chOff x="271175" y="79714"/>
              <a:chExt cx="8452699" cy="4831682"/>
            </a:xfrm>
          </p:grpSpPr>
          <p:sp>
            <p:nvSpPr>
              <p:cNvPr id="391" name="Google Shape;391;p14"/>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4"/>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4"/>
          <p:cNvGrpSpPr/>
          <p:nvPr/>
        </p:nvGrpSpPr>
        <p:grpSpPr>
          <a:xfrm>
            <a:off x="713224" y="1380150"/>
            <a:ext cx="3615093" cy="2964328"/>
            <a:chOff x="956924" y="1380150"/>
            <a:chExt cx="3615093" cy="2964328"/>
          </a:xfrm>
        </p:grpSpPr>
        <p:sp>
          <p:nvSpPr>
            <p:cNvPr id="399" name="Google Shape;399;p14"/>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4"/>
            <p:cNvGrpSpPr/>
            <p:nvPr/>
          </p:nvGrpSpPr>
          <p:grpSpPr>
            <a:xfrm>
              <a:off x="1777395" y="1474934"/>
              <a:ext cx="2018496" cy="2013992"/>
              <a:chOff x="1097725" y="238125"/>
              <a:chExt cx="5248300" cy="5237950"/>
            </a:xfrm>
          </p:grpSpPr>
          <p:sp>
            <p:nvSpPr>
              <p:cNvPr id="401" name="Google Shape;401;p14"/>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4"/>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4"/>
          <p:cNvGrpSpPr/>
          <p:nvPr/>
        </p:nvGrpSpPr>
        <p:grpSpPr>
          <a:xfrm>
            <a:off x="4815674" y="1380150"/>
            <a:ext cx="3615093" cy="2964328"/>
            <a:chOff x="956924" y="1380150"/>
            <a:chExt cx="3615093" cy="2964328"/>
          </a:xfrm>
        </p:grpSpPr>
        <p:sp>
          <p:nvSpPr>
            <p:cNvPr id="422" name="Google Shape;422;p14"/>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4"/>
            <p:cNvGrpSpPr/>
            <p:nvPr/>
          </p:nvGrpSpPr>
          <p:grpSpPr>
            <a:xfrm>
              <a:off x="1777395" y="1474934"/>
              <a:ext cx="2018496" cy="2013992"/>
              <a:chOff x="1097725" y="238125"/>
              <a:chExt cx="5248300" cy="5237950"/>
            </a:xfrm>
          </p:grpSpPr>
          <p:sp>
            <p:nvSpPr>
              <p:cNvPr id="424" name="Google Shape;424;p14"/>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14"/>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14"/>
          <p:cNvSpPr txBox="1"/>
          <p:nvPr>
            <p:ph type="title"/>
          </p:nvPr>
        </p:nvSpPr>
        <p:spPr>
          <a:xfrm>
            <a:off x="697475" y="59616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5" name="Google Shape;445;p14"/>
          <p:cNvSpPr txBox="1"/>
          <p:nvPr>
            <p:ph idx="2" type="title"/>
          </p:nvPr>
        </p:nvSpPr>
        <p:spPr>
          <a:xfrm>
            <a:off x="1231566" y="312347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6" name="Google Shape;446;p14"/>
          <p:cNvSpPr txBox="1"/>
          <p:nvPr>
            <p:ph idx="1" type="subTitle"/>
          </p:nvPr>
        </p:nvSpPr>
        <p:spPr>
          <a:xfrm>
            <a:off x="1231566" y="3434882"/>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7" name="Google Shape;447;p14"/>
          <p:cNvSpPr txBox="1"/>
          <p:nvPr>
            <p:ph idx="3" type="title"/>
          </p:nvPr>
        </p:nvSpPr>
        <p:spPr>
          <a:xfrm>
            <a:off x="5362215" y="312347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8" name="Google Shape;448;p14"/>
          <p:cNvSpPr txBox="1"/>
          <p:nvPr>
            <p:ph idx="4" type="subTitle"/>
          </p:nvPr>
        </p:nvSpPr>
        <p:spPr>
          <a:xfrm>
            <a:off x="5362215" y="3434882"/>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9" name="Google Shape;449;p14"/>
          <p:cNvSpPr txBox="1"/>
          <p:nvPr>
            <p:ph idx="5" type="title"/>
          </p:nvPr>
        </p:nvSpPr>
        <p:spPr>
          <a:xfrm>
            <a:off x="1231566" y="179175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0" name="Google Shape;450;p14"/>
          <p:cNvSpPr txBox="1"/>
          <p:nvPr>
            <p:ph idx="6" type="subTitle"/>
          </p:nvPr>
        </p:nvSpPr>
        <p:spPr>
          <a:xfrm>
            <a:off x="1231566" y="2103161"/>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1" name="Google Shape;451;p14"/>
          <p:cNvSpPr txBox="1"/>
          <p:nvPr>
            <p:ph idx="7" type="title"/>
          </p:nvPr>
        </p:nvSpPr>
        <p:spPr>
          <a:xfrm>
            <a:off x="5362215" y="179175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2" name="Google Shape;452;p14"/>
          <p:cNvSpPr txBox="1"/>
          <p:nvPr>
            <p:ph idx="8" type="subTitle"/>
          </p:nvPr>
        </p:nvSpPr>
        <p:spPr>
          <a:xfrm>
            <a:off x="5362215" y="2103161"/>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3" name="Google Shape;453;p14"/>
          <p:cNvSpPr/>
          <p:nvPr/>
        </p:nvSpPr>
        <p:spPr>
          <a:xfrm>
            <a:off x="7984368" y="2391232"/>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a:off x="8110838" y="98976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7898965" y="94256"/>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8608902" y="631376"/>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8889338" y="190341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rot="10800000">
            <a:off x="761331" y="2401206"/>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rot="10800000">
            <a:off x="778490" y="3980987"/>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rot="10800000">
            <a:off x="822215" y="4772130"/>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rot="10800000">
            <a:off x="2404" y="4116678"/>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rot="10800000">
            <a:off x="-10" y="3067337"/>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2_1">
    <p:spTree>
      <p:nvGrpSpPr>
        <p:cNvPr id="463" name="Shape 463"/>
        <p:cNvGrpSpPr/>
        <p:nvPr/>
      </p:nvGrpSpPr>
      <p:grpSpPr>
        <a:xfrm>
          <a:off x="0" y="0"/>
          <a:ext cx="0" cy="0"/>
          <a:chOff x="0" y="0"/>
          <a:chExt cx="0" cy="0"/>
        </a:xfrm>
      </p:grpSpPr>
      <p:grpSp>
        <p:nvGrpSpPr>
          <p:cNvPr id="464" name="Google Shape;464;p15"/>
          <p:cNvGrpSpPr/>
          <p:nvPr/>
        </p:nvGrpSpPr>
        <p:grpSpPr>
          <a:xfrm>
            <a:off x="353167" y="163310"/>
            <a:ext cx="8452699" cy="4831682"/>
            <a:chOff x="345766" y="155909"/>
            <a:chExt cx="8452699" cy="4831682"/>
          </a:xfrm>
        </p:grpSpPr>
        <p:grpSp>
          <p:nvGrpSpPr>
            <p:cNvPr id="465" name="Google Shape;465;p15"/>
            <p:cNvGrpSpPr/>
            <p:nvPr/>
          </p:nvGrpSpPr>
          <p:grpSpPr>
            <a:xfrm>
              <a:off x="345766" y="155909"/>
              <a:ext cx="8452699" cy="4831682"/>
              <a:chOff x="271175" y="79714"/>
              <a:chExt cx="8452699" cy="4831682"/>
            </a:xfrm>
          </p:grpSpPr>
          <p:sp>
            <p:nvSpPr>
              <p:cNvPr id="466" name="Google Shape;466;p15"/>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5"/>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5"/>
          <p:cNvGrpSpPr/>
          <p:nvPr/>
        </p:nvGrpSpPr>
        <p:grpSpPr>
          <a:xfrm>
            <a:off x="713225" y="1380150"/>
            <a:ext cx="7733428" cy="2964328"/>
            <a:chOff x="956925" y="1380150"/>
            <a:chExt cx="7733428" cy="2964328"/>
          </a:xfrm>
        </p:grpSpPr>
        <p:sp>
          <p:nvSpPr>
            <p:cNvPr id="474" name="Google Shape;474;p15"/>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15"/>
            <p:cNvGrpSpPr/>
            <p:nvPr/>
          </p:nvGrpSpPr>
          <p:grpSpPr>
            <a:xfrm>
              <a:off x="1777395" y="1474934"/>
              <a:ext cx="2018496" cy="2013992"/>
              <a:chOff x="1097725" y="238125"/>
              <a:chExt cx="5248300" cy="5237950"/>
            </a:xfrm>
          </p:grpSpPr>
          <p:sp>
            <p:nvSpPr>
              <p:cNvPr id="476" name="Google Shape;476;p15"/>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15"/>
            <p:cNvSpPr/>
            <p:nvPr/>
          </p:nvSpPr>
          <p:spPr>
            <a:xfrm>
              <a:off x="956925" y="1380150"/>
              <a:ext cx="7733427" cy="2964328"/>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956926" y="1381175"/>
              <a:ext cx="7733427" cy="183524"/>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8416705"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5"/>
            <p:cNvSpPr/>
            <p:nvPr/>
          </p:nvSpPr>
          <p:spPr>
            <a:xfrm>
              <a:off x="6625568"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15"/>
          <p:cNvSpPr txBox="1"/>
          <p:nvPr>
            <p:ph type="title"/>
          </p:nvPr>
        </p:nvSpPr>
        <p:spPr>
          <a:xfrm>
            <a:off x="697475" y="59501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15"/>
          <p:cNvSpPr txBox="1"/>
          <p:nvPr>
            <p:ph idx="2" type="title"/>
          </p:nvPr>
        </p:nvSpPr>
        <p:spPr>
          <a:xfrm>
            <a:off x="1421025" y="2225402"/>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98" name="Google Shape;498;p15"/>
          <p:cNvSpPr txBox="1"/>
          <p:nvPr>
            <p:ph idx="1" type="subTitle"/>
          </p:nvPr>
        </p:nvSpPr>
        <p:spPr>
          <a:xfrm>
            <a:off x="1421038" y="2578705"/>
            <a:ext cx="2553900" cy="11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9" name="Google Shape;499;p15"/>
          <p:cNvSpPr txBox="1"/>
          <p:nvPr>
            <p:ph idx="3" type="title"/>
          </p:nvPr>
        </p:nvSpPr>
        <p:spPr>
          <a:xfrm>
            <a:off x="5169050" y="2225402"/>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00" name="Google Shape;500;p15"/>
          <p:cNvSpPr txBox="1"/>
          <p:nvPr>
            <p:ph idx="4" type="subTitle"/>
          </p:nvPr>
        </p:nvSpPr>
        <p:spPr>
          <a:xfrm>
            <a:off x="5169063" y="2578705"/>
            <a:ext cx="2553900" cy="11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501" name="Google Shape;501;p15"/>
          <p:cNvCxnSpPr/>
          <p:nvPr/>
        </p:nvCxnSpPr>
        <p:spPr>
          <a:xfrm>
            <a:off x="4571604" y="1755500"/>
            <a:ext cx="0" cy="2352900"/>
          </a:xfrm>
          <a:prstGeom prst="straightConnector1">
            <a:avLst/>
          </a:prstGeom>
          <a:noFill/>
          <a:ln cap="flat" cmpd="sng" w="19050">
            <a:solidFill>
              <a:schemeClr val="accent5"/>
            </a:solidFill>
            <a:prstDash val="solid"/>
            <a:round/>
            <a:headEnd len="med" w="med" type="none"/>
            <a:tailEnd len="med" w="med" type="none"/>
          </a:ln>
        </p:spPr>
      </p:cxnSp>
      <p:sp>
        <p:nvSpPr>
          <p:cNvPr id="502" name="Google Shape;502;p15"/>
          <p:cNvSpPr/>
          <p:nvPr/>
        </p:nvSpPr>
        <p:spPr>
          <a:xfrm rot="10800000">
            <a:off x="49509" y="986224"/>
            <a:ext cx="240475" cy="257803"/>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rot="10800000">
            <a:off x="219834" y="1576699"/>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rot="10800000">
            <a:off x="584401" y="640837"/>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1">
    <p:spTree>
      <p:nvGrpSpPr>
        <p:cNvPr id="505"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6"/>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6"/>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6"/>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16"/>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6"/>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6"/>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16"/>
          <p:cNvSpPr txBox="1"/>
          <p:nvPr>
            <p:ph type="title"/>
          </p:nvPr>
        </p:nvSpPr>
        <p:spPr>
          <a:xfrm>
            <a:off x="713225" y="588077"/>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6" name="Google Shape;516;p16"/>
          <p:cNvSpPr txBox="1"/>
          <p:nvPr>
            <p:ph idx="2" type="title"/>
          </p:nvPr>
        </p:nvSpPr>
        <p:spPr>
          <a:xfrm>
            <a:off x="1005350" y="18525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7" name="Google Shape;517;p16"/>
          <p:cNvSpPr txBox="1"/>
          <p:nvPr>
            <p:ph idx="1" type="subTitle"/>
          </p:nvPr>
        </p:nvSpPr>
        <p:spPr>
          <a:xfrm>
            <a:off x="1005350" y="21639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8" name="Google Shape;518;p16"/>
          <p:cNvSpPr txBox="1"/>
          <p:nvPr>
            <p:ph idx="3" type="title"/>
          </p:nvPr>
        </p:nvSpPr>
        <p:spPr>
          <a:xfrm>
            <a:off x="3445494" y="18525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9" name="Google Shape;519;p16"/>
          <p:cNvSpPr txBox="1"/>
          <p:nvPr>
            <p:ph idx="4" type="subTitle"/>
          </p:nvPr>
        </p:nvSpPr>
        <p:spPr>
          <a:xfrm>
            <a:off x="3445494" y="21639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0" name="Google Shape;520;p16"/>
          <p:cNvSpPr txBox="1"/>
          <p:nvPr>
            <p:ph idx="5" type="title"/>
          </p:nvPr>
        </p:nvSpPr>
        <p:spPr>
          <a:xfrm>
            <a:off x="5885639" y="18525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1" name="Google Shape;521;p16"/>
          <p:cNvSpPr txBox="1"/>
          <p:nvPr>
            <p:ph idx="6" type="subTitle"/>
          </p:nvPr>
        </p:nvSpPr>
        <p:spPr>
          <a:xfrm>
            <a:off x="5885639" y="21639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2" name="Google Shape;522;p16"/>
          <p:cNvSpPr txBox="1"/>
          <p:nvPr>
            <p:ph idx="7" type="title"/>
          </p:nvPr>
        </p:nvSpPr>
        <p:spPr>
          <a:xfrm>
            <a:off x="1005350" y="32078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3" name="Google Shape;523;p16"/>
          <p:cNvSpPr txBox="1"/>
          <p:nvPr>
            <p:ph idx="8" type="subTitle"/>
          </p:nvPr>
        </p:nvSpPr>
        <p:spPr>
          <a:xfrm>
            <a:off x="1005350" y="35192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4" name="Google Shape;524;p16"/>
          <p:cNvSpPr txBox="1"/>
          <p:nvPr>
            <p:ph idx="9" type="title"/>
          </p:nvPr>
        </p:nvSpPr>
        <p:spPr>
          <a:xfrm>
            <a:off x="3445494" y="32078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5" name="Google Shape;525;p16"/>
          <p:cNvSpPr txBox="1"/>
          <p:nvPr>
            <p:ph idx="13" type="subTitle"/>
          </p:nvPr>
        </p:nvSpPr>
        <p:spPr>
          <a:xfrm>
            <a:off x="3445494" y="35192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6" name="Google Shape;526;p16"/>
          <p:cNvSpPr txBox="1"/>
          <p:nvPr>
            <p:ph idx="14" type="title"/>
          </p:nvPr>
        </p:nvSpPr>
        <p:spPr>
          <a:xfrm>
            <a:off x="5885639" y="32078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7" name="Google Shape;527;p16"/>
          <p:cNvSpPr txBox="1"/>
          <p:nvPr>
            <p:ph idx="15" type="subTitle"/>
          </p:nvPr>
        </p:nvSpPr>
        <p:spPr>
          <a:xfrm>
            <a:off x="5885639" y="35192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SECTION_TITLE_AND_DESCRIPTION_1_1_1">
    <p:spTree>
      <p:nvGrpSpPr>
        <p:cNvPr id="528"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17"/>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7"/>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7"/>
          <p:cNvSpPr txBox="1"/>
          <p:nvPr>
            <p:ph type="title"/>
          </p:nvPr>
        </p:nvSpPr>
        <p:spPr>
          <a:xfrm>
            <a:off x="697475" y="58665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9" name="Google Shape;539;p17"/>
          <p:cNvSpPr txBox="1"/>
          <p:nvPr>
            <p:ph idx="1" type="subTitle"/>
          </p:nvPr>
        </p:nvSpPr>
        <p:spPr>
          <a:xfrm>
            <a:off x="1005350" y="3382402"/>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0" name="Google Shape;540;p17"/>
          <p:cNvSpPr txBox="1"/>
          <p:nvPr>
            <p:ph idx="2" type="subTitle"/>
          </p:nvPr>
        </p:nvSpPr>
        <p:spPr>
          <a:xfrm>
            <a:off x="3445494" y="3382402"/>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1" name="Google Shape;541;p17"/>
          <p:cNvSpPr txBox="1"/>
          <p:nvPr>
            <p:ph idx="3" type="subTitle"/>
          </p:nvPr>
        </p:nvSpPr>
        <p:spPr>
          <a:xfrm>
            <a:off x="5885639" y="3382402"/>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2" name="Google Shape;542;p17"/>
          <p:cNvSpPr txBox="1"/>
          <p:nvPr>
            <p:ph hasCustomPrompt="1" idx="4" type="title"/>
          </p:nvPr>
        </p:nvSpPr>
        <p:spPr>
          <a:xfrm>
            <a:off x="1423100" y="2827700"/>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8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p:nvPr>
            <p:ph hasCustomPrompt="1" idx="5" type="title"/>
          </p:nvPr>
        </p:nvSpPr>
        <p:spPr>
          <a:xfrm>
            <a:off x="3863250" y="2827700"/>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8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p:nvPr>
            <p:ph hasCustomPrompt="1" idx="6" type="title"/>
          </p:nvPr>
        </p:nvSpPr>
        <p:spPr>
          <a:xfrm>
            <a:off x="6303400" y="2824225"/>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8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spTree>
      <p:nvGrpSpPr>
        <p:cNvPr id="545" name="Shape 545"/>
        <p:cNvGrpSpPr/>
        <p:nvPr/>
      </p:nvGrpSpPr>
      <p:grpSpPr>
        <a:xfrm>
          <a:off x="0" y="0"/>
          <a:ext cx="0" cy="0"/>
          <a:chOff x="0" y="0"/>
          <a:chExt cx="0" cy="0"/>
        </a:xfrm>
      </p:grpSpPr>
      <p:grpSp>
        <p:nvGrpSpPr>
          <p:cNvPr id="546" name="Google Shape;546;p18"/>
          <p:cNvGrpSpPr/>
          <p:nvPr/>
        </p:nvGrpSpPr>
        <p:grpSpPr>
          <a:xfrm>
            <a:off x="353167" y="163310"/>
            <a:ext cx="8452699" cy="4831682"/>
            <a:chOff x="345766" y="155909"/>
            <a:chExt cx="8452699" cy="4831682"/>
          </a:xfrm>
        </p:grpSpPr>
        <p:grpSp>
          <p:nvGrpSpPr>
            <p:cNvPr id="547" name="Google Shape;547;p18"/>
            <p:cNvGrpSpPr/>
            <p:nvPr/>
          </p:nvGrpSpPr>
          <p:grpSpPr>
            <a:xfrm>
              <a:off x="345766" y="155909"/>
              <a:ext cx="8452699" cy="4831682"/>
              <a:chOff x="271175" y="79714"/>
              <a:chExt cx="8452699" cy="4831682"/>
            </a:xfrm>
          </p:grpSpPr>
          <p:sp>
            <p:nvSpPr>
              <p:cNvPr id="548" name="Google Shape;548;p18"/>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18"/>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6" name="Google Shape;556;p18"/>
          <p:cNvSpPr txBox="1"/>
          <p:nvPr>
            <p:ph type="title"/>
          </p:nvPr>
        </p:nvSpPr>
        <p:spPr>
          <a:xfrm>
            <a:off x="705300" y="589063"/>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ONLY_2">
    <p:spTree>
      <p:nvGrpSpPr>
        <p:cNvPr id="557" name="Shape 557"/>
        <p:cNvGrpSpPr/>
        <p:nvPr/>
      </p:nvGrpSpPr>
      <p:grpSpPr>
        <a:xfrm>
          <a:off x="0" y="0"/>
          <a:ext cx="0" cy="0"/>
          <a:chOff x="0" y="0"/>
          <a:chExt cx="0" cy="0"/>
        </a:xfrm>
      </p:grpSpPr>
      <p:grpSp>
        <p:nvGrpSpPr>
          <p:cNvPr id="558" name="Google Shape;558;p19"/>
          <p:cNvGrpSpPr/>
          <p:nvPr/>
        </p:nvGrpSpPr>
        <p:grpSpPr>
          <a:xfrm>
            <a:off x="353167" y="163310"/>
            <a:ext cx="8452699" cy="4831682"/>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19"/>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8" name="Google Shape;568;p19"/>
          <p:cNvSpPr txBox="1"/>
          <p:nvPr>
            <p:ph type="title"/>
          </p:nvPr>
        </p:nvSpPr>
        <p:spPr>
          <a:xfrm>
            <a:off x="713225" y="58757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_1_1">
    <p:spTree>
      <p:nvGrpSpPr>
        <p:cNvPr id="569" name="Shape 569"/>
        <p:cNvGrpSpPr/>
        <p:nvPr/>
      </p:nvGrpSpPr>
      <p:grpSpPr>
        <a:xfrm>
          <a:off x="0" y="0"/>
          <a:ext cx="0" cy="0"/>
          <a:chOff x="0" y="0"/>
          <a:chExt cx="0" cy="0"/>
        </a:xfrm>
      </p:grpSpPr>
      <p:grpSp>
        <p:nvGrpSpPr>
          <p:cNvPr id="570" name="Google Shape;570;p20"/>
          <p:cNvGrpSpPr/>
          <p:nvPr/>
        </p:nvGrpSpPr>
        <p:grpSpPr>
          <a:xfrm>
            <a:off x="353167" y="163310"/>
            <a:ext cx="8452699" cy="4831682"/>
            <a:chOff x="345766" y="155909"/>
            <a:chExt cx="8452699" cy="4831682"/>
          </a:xfrm>
        </p:grpSpPr>
        <p:grpSp>
          <p:nvGrpSpPr>
            <p:cNvPr id="571" name="Google Shape;571;p20"/>
            <p:cNvGrpSpPr/>
            <p:nvPr/>
          </p:nvGrpSpPr>
          <p:grpSpPr>
            <a:xfrm>
              <a:off x="345766" y="155909"/>
              <a:ext cx="8452699" cy="4831682"/>
              <a:chOff x="271175" y="79714"/>
              <a:chExt cx="8452699" cy="4831682"/>
            </a:xfrm>
          </p:grpSpPr>
          <p:sp>
            <p:nvSpPr>
              <p:cNvPr id="572" name="Google Shape;572;p20"/>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20"/>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20"/>
          <p:cNvSpPr txBox="1"/>
          <p:nvPr>
            <p:ph type="title"/>
          </p:nvPr>
        </p:nvSpPr>
        <p:spPr>
          <a:xfrm>
            <a:off x="713225" y="58806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0" name="Google Shape;580;p20"/>
          <p:cNvSpPr txBox="1"/>
          <p:nvPr>
            <p:ph idx="2" type="title"/>
          </p:nvPr>
        </p:nvSpPr>
        <p:spPr>
          <a:xfrm>
            <a:off x="943698" y="2929954"/>
            <a:ext cx="19866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1" name="Google Shape;581;p20"/>
          <p:cNvSpPr txBox="1"/>
          <p:nvPr>
            <p:ph idx="1" type="subTitle"/>
          </p:nvPr>
        </p:nvSpPr>
        <p:spPr>
          <a:xfrm>
            <a:off x="862548" y="3247494"/>
            <a:ext cx="21489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2" name="Google Shape;582;p20"/>
          <p:cNvSpPr txBox="1"/>
          <p:nvPr>
            <p:ph idx="3" type="title"/>
          </p:nvPr>
        </p:nvSpPr>
        <p:spPr>
          <a:xfrm>
            <a:off x="3580737" y="2929954"/>
            <a:ext cx="19866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3" name="Google Shape;583;p20"/>
          <p:cNvSpPr txBox="1"/>
          <p:nvPr>
            <p:ph idx="4" type="subTitle"/>
          </p:nvPr>
        </p:nvSpPr>
        <p:spPr>
          <a:xfrm>
            <a:off x="3497774" y="3247500"/>
            <a:ext cx="21525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4" name="Google Shape;584;p20"/>
          <p:cNvSpPr txBox="1"/>
          <p:nvPr>
            <p:ph idx="5" type="title"/>
          </p:nvPr>
        </p:nvSpPr>
        <p:spPr>
          <a:xfrm>
            <a:off x="6217750" y="2929954"/>
            <a:ext cx="19866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5" name="Google Shape;585;p20"/>
          <p:cNvSpPr txBox="1"/>
          <p:nvPr>
            <p:ph idx="6" type="subTitle"/>
          </p:nvPr>
        </p:nvSpPr>
        <p:spPr>
          <a:xfrm>
            <a:off x="6136600" y="3247494"/>
            <a:ext cx="21489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3"/>
          <p:cNvSpPr/>
          <p:nvPr/>
        </p:nvSpPr>
        <p:spPr>
          <a:xfrm>
            <a:off x="6348832" y="4705267"/>
            <a:ext cx="299361" cy="322522"/>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3"/>
          <p:cNvGrpSpPr/>
          <p:nvPr/>
        </p:nvGrpSpPr>
        <p:grpSpPr>
          <a:xfrm rot="9941017">
            <a:off x="6472466" y="3245484"/>
            <a:ext cx="2435217" cy="1836712"/>
            <a:chOff x="1852738" y="206787"/>
            <a:chExt cx="2668014" cy="2012295"/>
          </a:xfrm>
        </p:grpSpPr>
        <p:sp>
          <p:nvSpPr>
            <p:cNvPr id="102" name="Google Shape;102;p3"/>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3"/>
          <p:cNvGrpSpPr/>
          <p:nvPr/>
        </p:nvGrpSpPr>
        <p:grpSpPr>
          <a:xfrm>
            <a:off x="2813843" y="1327211"/>
            <a:ext cx="5396099" cy="3088286"/>
            <a:chOff x="329117" y="143471"/>
            <a:chExt cx="8485767" cy="4856559"/>
          </a:xfrm>
        </p:grpSpPr>
        <p:grpSp>
          <p:nvGrpSpPr>
            <p:cNvPr id="110" name="Google Shape;110;p3"/>
            <p:cNvGrpSpPr/>
            <p:nvPr/>
          </p:nvGrpSpPr>
          <p:grpSpPr>
            <a:xfrm>
              <a:off x="329117" y="143471"/>
              <a:ext cx="8485767" cy="4856559"/>
              <a:chOff x="254525" y="67275"/>
              <a:chExt cx="8485767" cy="4856559"/>
            </a:xfrm>
          </p:grpSpPr>
          <p:sp>
            <p:nvSpPr>
              <p:cNvPr id="111" name="Google Shape;111;p3"/>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3"/>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3"/>
          <p:cNvSpPr/>
          <p:nvPr/>
        </p:nvSpPr>
        <p:spPr>
          <a:xfrm>
            <a:off x="393318" y="3460732"/>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272886" y="321462"/>
            <a:ext cx="223706" cy="329856"/>
          </a:xfrm>
          <a:custGeom>
            <a:rect b="b" l="l" r="r" t="t"/>
            <a:pathLst>
              <a:path extrusionOk="0" h="4251" w="2883">
                <a:moveTo>
                  <a:pt x="1441" y="0"/>
                </a:moveTo>
                <a:lnTo>
                  <a:pt x="1251" y="703"/>
                </a:lnTo>
                <a:cubicBezTo>
                  <a:pt x="1120" y="1227"/>
                  <a:pt x="775" y="1679"/>
                  <a:pt x="298" y="1953"/>
                </a:cubicBezTo>
                <a:lnTo>
                  <a:pt x="1" y="2131"/>
                </a:lnTo>
                <a:lnTo>
                  <a:pt x="298" y="2298"/>
                </a:lnTo>
                <a:cubicBezTo>
                  <a:pt x="775" y="2572"/>
                  <a:pt x="1120" y="3024"/>
                  <a:pt x="1251" y="3548"/>
                </a:cubicBezTo>
                <a:lnTo>
                  <a:pt x="1441" y="4251"/>
                </a:lnTo>
                <a:lnTo>
                  <a:pt x="1632" y="3548"/>
                </a:lnTo>
                <a:cubicBezTo>
                  <a:pt x="1775" y="3024"/>
                  <a:pt x="2120" y="2572"/>
                  <a:pt x="2584" y="2298"/>
                </a:cubicBezTo>
                <a:lnTo>
                  <a:pt x="2882" y="2131"/>
                </a:lnTo>
                <a:lnTo>
                  <a:pt x="2584" y="1953"/>
                </a:lnTo>
                <a:cubicBezTo>
                  <a:pt x="2120" y="1679"/>
                  <a:pt x="1775" y="1227"/>
                  <a:pt x="1632" y="703"/>
                </a:cubicBezTo>
                <a:lnTo>
                  <a:pt x="144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19788" y="205926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61148" y="4396592"/>
            <a:ext cx="242096" cy="260642"/>
          </a:xfrm>
          <a:custGeom>
            <a:rect b="b" l="l" r="r" t="t"/>
            <a:pathLst>
              <a:path extrusionOk="0" h="3359" w="3120">
                <a:moveTo>
                  <a:pt x="1560" y="1"/>
                </a:moveTo>
                <a:lnTo>
                  <a:pt x="1322" y="703"/>
                </a:lnTo>
                <a:cubicBezTo>
                  <a:pt x="1215" y="1036"/>
                  <a:pt x="953" y="1310"/>
                  <a:pt x="631" y="1441"/>
                </a:cubicBezTo>
                <a:lnTo>
                  <a:pt x="0" y="1679"/>
                </a:lnTo>
                <a:lnTo>
                  <a:pt x="631" y="1917"/>
                </a:lnTo>
                <a:cubicBezTo>
                  <a:pt x="953" y="2048"/>
                  <a:pt x="1215" y="2310"/>
                  <a:pt x="1322" y="2656"/>
                </a:cubicBezTo>
                <a:lnTo>
                  <a:pt x="1560" y="3358"/>
                </a:lnTo>
                <a:lnTo>
                  <a:pt x="1798" y="2656"/>
                </a:lnTo>
                <a:cubicBezTo>
                  <a:pt x="1905" y="2310"/>
                  <a:pt x="2167" y="2048"/>
                  <a:pt x="2500" y="1917"/>
                </a:cubicBezTo>
                <a:lnTo>
                  <a:pt x="3120" y="1679"/>
                </a:lnTo>
                <a:lnTo>
                  <a:pt x="2500" y="1441"/>
                </a:lnTo>
                <a:cubicBezTo>
                  <a:pt x="2167" y="1310"/>
                  <a:pt x="1905" y="1036"/>
                  <a:pt x="1798" y="703"/>
                </a:cubicBezTo>
                <a:lnTo>
                  <a:pt x="1560" y="1"/>
                </a:ln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55561" y="4391315"/>
            <a:ext cx="253192" cy="271427"/>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429015" y="3460718"/>
            <a:ext cx="751197" cy="809316"/>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07915" y="1163756"/>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017852" y="1700876"/>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833152" y="542219"/>
            <a:ext cx="498005" cy="536880"/>
          </a:xfrm>
          <a:custGeom>
            <a:rect b="b" l="l" r="r" t="t"/>
            <a:pathLst>
              <a:path extrusionOk="0" h="6919" w="6418">
                <a:moveTo>
                  <a:pt x="3215" y="1"/>
                </a:moveTo>
                <a:lnTo>
                  <a:pt x="2727" y="1441"/>
                </a:lnTo>
                <a:cubicBezTo>
                  <a:pt x="2501" y="2144"/>
                  <a:pt x="1965" y="2692"/>
                  <a:pt x="1286" y="2954"/>
                </a:cubicBezTo>
                <a:lnTo>
                  <a:pt x="0" y="3454"/>
                </a:lnTo>
                <a:lnTo>
                  <a:pt x="1286" y="3954"/>
                </a:lnTo>
                <a:cubicBezTo>
                  <a:pt x="1965" y="4216"/>
                  <a:pt x="2501" y="4775"/>
                  <a:pt x="2727" y="5466"/>
                </a:cubicBezTo>
                <a:lnTo>
                  <a:pt x="3215" y="6918"/>
                </a:lnTo>
                <a:lnTo>
                  <a:pt x="3691" y="5466"/>
                </a:lnTo>
                <a:cubicBezTo>
                  <a:pt x="3929" y="4775"/>
                  <a:pt x="4453" y="4216"/>
                  <a:pt x="5132" y="3954"/>
                </a:cubicBezTo>
                <a:lnTo>
                  <a:pt x="6418" y="3454"/>
                </a:lnTo>
                <a:lnTo>
                  <a:pt x="5132" y="2954"/>
                </a:lnTo>
                <a:cubicBezTo>
                  <a:pt x="4453" y="2692"/>
                  <a:pt x="3929" y="2144"/>
                  <a:pt x="3691" y="1441"/>
                </a:cubicBezTo>
                <a:lnTo>
                  <a:pt x="3215" y="1"/>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793939" y="1822690"/>
            <a:ext cx="937813" cy="1010830"/>
          </a:xfrm>
          <a:custGeom>
            <a:rect b="b" l="l" r="r" t="t"/>
            <a:pathLst>
              <a:path extrusionOk="0" h="13027" w="12086">
                <a:moveTo>
                  <a:pt x="6049" y="1"/>
                </a:moveTo>
                <a:lnTo>
                  <a:pt x="5133" y="2727"/>
                </a:lnTo>
                <a:cubicBezTo>
                  <a:pt x="4692" y="4037"/>
                  <a:pt x="3692" y="5073"/>
                  <a:pt x="2418" y="5573"/>
                </a:cubicBezTo>
                <a:lnTo>
                  <a:pt x="1" y="6514"/>
                </a:lnTo>
                <a:lnTo>
                  <a:pt x="2418" y="7454"/>
                </a:lnTo>
                <a:cubicBezTo>
                  <a:pt x="3692" y="7954"/>
                  <a:pt x="4692" y="9002"/>
                  <a:pt x="5133" y="10300"/>
                </a:cubicBezTo>
                <a:lnTo>
                  <a:pt x="6049" y="13026"/>
                </a:lnTo>
                <a:lnTo>
                  <a:pt x="6954" y="10300"/>
                </a:lnTo>
                <a:cubicBezTo>
                  <a:pt x="7395" y="9002"/>
                  <a:pt x="8395" y="7954"/>
                  <a:pt x="9681" y="7454"/>
                </a:cubicBezTo>
                <a:lnTo>
                  <a:pt x="12086" y="6514"/>
                </a:lnTo>
                <a:lnTo>
                  <a:pt x="9681" y="5573"/>
                </a:lnTo>
                <a:cubicBezTo>
                  <a:pt x="8395" y="5073"/>
                  <a:pt x="7395" y="4037"/>
                  <a:pt x="6954" y="2727"/>
                </a:cubicBezTo>
                <a:lnTo>
                  <a:pt x="6049" y="1"/>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879915" y="4680201"/>
            <a:ext cx="24986" cy="25063"/>
          </a:xfrm>
          <a:custGeom>
            <a:rect b="b" l="l" r="r" t="t"/>
            <a:pathLst>
              <a:path extrusionOk="0" h="323" w="322">
                <a:moveTo>
                  <a:pt x="167" y="1"/>
                </a:moveTo>
                <a:cubicBezTo>
                  <a:pt x="72" y="1"/>
                  <a:pt x="0" y="72"/>
                  <a:pt x="0" y="156"/>
                </a:cubicBezTo>
                <a:cubicBezTo>
                  <a:pt x="0" y="251"/>
                  <a:pt x="72" y="322"/>
                  <a:pt x="167" y="322"/>
                </a:cubicBezTo>
                <a:cubicBezTo>
                  <a:pt x="250" y="322"/>
                  <a:pt x="322" y="251"/>
                  <a:pt x="322" y="156"/>
                </a:cubicBezTo>
                <a:cubicBezTo>
                  <a:pt x="322" y="72"/>
                  <a:pt x="250" y="1"/>
                  <a:pt x="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703463" y="635566"/>
            <a:ext cx="1717488" cy="1423791"/>
          </a:xfrm>
          <a:custGeom>
            <a:rect b="b" l="l" r="r" t="t"/>
            <a:pathLst>
              <a:path extrusionOk="0" h="18349" w="22134">
                <a:moveTo>
                  <a:pt x="13633" y="0"/>
                </a:moveTo>
                <a:lnTo>
                  <a:pt x="0" y="7061"/>
                </a:lnTo>
                <a:lnTo>
                  <a:pt x="10132" y="17800"/>
                </a:lnTo>
                <a:cubicBezTo>
                  <a:pt x="10485" y="18173"/>
                  <a:pt x="11006" y="18349"/>
                  <a:pt x="11639" y="18349"/>
                </a:cubicBezTo>
                <a:cubicBezTo>
                  <a:pt x="13273" y="18349"/>
                  <a:pt x="15651" y="17174"/>
                  <a:pt x="17788" y="15157"/>
                </a:cubicBezTo>
                <a:cubicBezTo>
                  <a:pt x="20753" y="12359"/>
                  <a:pt x="22134" y="9001"/>
                  <a:pt x="20872" y="7668"/>
                </a:cubicBezTo>
                <a:lnTo>
                  <a:pt x="136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97876" y="629436"/>
            <a:ext cx="1728661" cy="1435430"/>
          </a:xfrm>
          <a:custGeom>
            <a:rect b="b" l="l" r="r" t="t"/>
            <a:pathLst>
              <a:path extrusionOk="0" h="18499" w="22278">
                <a:moveTo>
                  <a:pt x="13681" y="163"/>
                </a:moveTo>
                <a:lnTo>
                  <a:pt x="20884" y="7795"/>
                </a:lnTo>
                <a:cubicBezTo>
                  <a:pt x="22122" y="9092"/>
                  <a:pt x="20741" y="12414"/>
                  <a:pt x="17812" y="15176"/>
                </a:cubicBezTo>
                <a:cubicBezTo>
                  <a:pt x="16384" y="16522"/>
                  <a:pt x="14812" y="17534"/>
                  <a:pt x="13371" y="18034"/>
                </a:cubicBezTo>
                <a:cubicBezTo>
                  <a:pt x="12753" y="18247"/>
                  <a:pt x="12194" y="18353"/>
                  <a:pt x="11712" y="18353"/>
                </a:cubicBezTo>
                <a:cubicBezTo>
                  <a:pt x="11088" y="18353"/>
                  <a:pt x="10593" y="18175"/>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216" y="18498"/>
                  <a:pt x="12788" y="18391"/>
                  <a:pt x="13419" y="18165"/>
                </a:cubicBezTo>
                <a:cubicBezTo>
                  <a:pt x="14872" y="17665"/>
                  <a:pt x="16467" y="16641"/>
                  <a:pt x="17908" y="15284"/>
                </a:cubicBezTo>
                <a:cubicBezTo>
                  <a:pt x="20896" y="12462"/>
                  <a:pt x="22277" y="9057"/>
                  <a:pt x="20991" y="7687"/>
                </a:cubicBezTo>
                <a:lnTo>
                  <a:pt x="13752" y="20"/>
                </a:lnTo>
                <a:cubicBezTo>
                  <a:pt x="13738" y="6"/>
                  <a:pt x="13720" y="0"/>
                  <a:pt x="1370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03463" y="635566"/>
            <a:ext cx="1308252" cy="1423713"/>
          </a:xfrm>
          <a:custGeom>
            <a:rect b="b" l="l" r="r" t="t"/>
            <a:pathLst>
              <a:path extrusionOk="0" h="18348" w="16860">
                <a:moveTo>
                  <a:pt x="13621" y="0"/>
                </a:moveTo>
                <a:lnTo>
                  <a:pt x="0" y="7061"/>
                </a:lnTo>
                <a:lnTo>
                  <a:pt x="10132" y="17800"/>
                </a:lnTo>
                <a:cubicBezTo>
                  <a:pt x="10488" y="18171"/>
                  <a:pt x="11009" y="18347"/>
                  <a:pt x="11640" y="18347"/>
                </a:cubicBezTo>
                <a:cubicBezTo>
                  <a:pt x="12445" y="18347"/>
                  <a:pt x="13430" y="18060"/>
                  <a:pt x="14478" y="17526"/>
                </a:cubicBezTo>
                <a:cubicBezTo>
                  <a:pt x="15240" y="13002"/>
                  <a:pt x="16228" y="7156"/>
                  <a:pt x="16859" y="3417"/>
                </a:cubicBezTo>
                <a:lnTo>
                  <a:pt x="136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697876" y="629436"/>
            <a:ext cx="1320279" cy="1435430"/>
          </a:xfrm>
          <a:custGeom>
            <a:rect b="b" l="l" r="r" t="t"/>
            <a:pathLst>
              <a:path extrusionOk="0" h="18499" w="17015">
                <a:moveTo>
                  <a:pt x="13681" y="163"/>
                </a:moveTo>
                <a:lnTo>
                  <a:pt x="16848" y="3520"/>
                </a:lnTo>
                <a:cubicBezTo>
                  <a:pt x="16229" y="7247"/>
                  <a:pt x="15253" y="13045"/>
                  <a:pt x="14491" y="17558"/>
                </a:cubicBezTo>
                <a:cubicBezTo>
                  <a:pt x="13438" y="18084"/>
                  <a:pt x="12487" y="18352"/>
                  <a:pt x="11720" y="18352"/>
                </a:cubicBezTo>
                <a:cubicBezTo>
                  <a:pt x="11099" y="18352"/>
                  <a:pt x="10599" y="18176"/>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514" y="18498"/>
                  <a:pt x="13502" y="18224"/>
                  <a:pt x="14586" y="17665"/>
                </a:cubicBezTo>
                <a:cubicBezTo>
                  <a:pt x="14610" y="17653"/>
                  <a:pt x="14622" y="17641"/>
                  <a:pt x="14622" y="17617"/>
                </a:cubicBezTo>
                <a:cubicBezTo>
                  <a:pt x="15384" y="13093"/>
                  <a:pt x="16372" y="7247"/>
                  <a:pt x="17003" y="3508"/>
                </a:cubicBezTo>
                <a:cubicBezTo>
                  <a:pt x="17015" y="3484"/>
                  <a:pt x="17003" y="3461"/>
                  <a:pt x="16991" y="3449"/>
                </a:cubicBezTo>
                <a:lnTo>
                  <a:pt x="13752" y="20"/>
                </a:lnTo>
                <a:cubicBezTo>
                  <a:pt x="13738" y="6"/>
                  <a:pt x="13720" y="0"/>
                  <a:pt x="13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414264" y="471065"/>
            <a:ext cx="1549417" cy="1224216"/>
          </a:xfrm>
          <a:custGeom>
            <a:rect b="b" l="l" r="r" t="t"/>
            <a:pathLst>
              <a:path extrusionOk="0" h="15777" w="19968">
                <a:moveTo>
                  <a:pt x="3537" y="1"/>
                </a:moveTo>
                <a:lnTo>
                  <a:pt x="0" y="15777"/>
                </a:lnTo>
                <a:lnTo>
                  <a:pt x="16431" y="15777"/>
                </a:lnTo>
                <a:lnTo>
                  <a:pt x="199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407824" y="465555"/>
            <a:ext cx="1561367" cy="1235312"/>
          </a:xfrm>
          <a:custGeom>
            <a:rect b="b" l="l" r="r" t="t"/>
            <a:pathLst>
              <a:path extrusionOk="0" h="15920" w="20122">
                <a:moveTo>
                  <a:pt x="19955" y="143"/>
                </a:moveTo>
                <a:lnTo>
                  <a:pt x="16455" y="15776"/>
                </a:lnTo>
                <a:lnTo>
                  <a:pt x="167" y="15776"/>
                </a:lnTo>
                <a:lnTo>
                  <a:pt x="3667" y="143"/>
                </a:lnTo>
                <a:close/>
                <a:moveTo>
                  <a:pt x="3608" y="1"/>
                </a:moveTo>
                <a:cubicBezTo>
                  <a:pt x="3572" y="1"/>
                  <a:pt x="3548" y="24"/>
                  <a:pt x="3536" y="60"/>
                </a:cubicBezTo>
                <a:lnTo>
                  <a:pt x="0" y="15836"/>
                </a:lnTo>
                <a:cubicBezTo>
                  <a:pt x="0" y="15848"/>
                  <a:pt x="12" y="15872"/>
                  <a:pt x="24" y="15895"/>
                </a:cubicBezTo>
                <a:cubicBezTo>
                  <a:pt x="36" y="15907"/>
                  <a:pt x="60" y="15919"/>
                  <a:pt x="83" y="15919"/>
                </a:cubicBezTo>
                <a:lnTo>
                  <a:pt x="16514" y="15919"/>
                </a:lnTo>
                <a:cubicBezTo>
                  <a:pt x="16550" y="15919"/>
                  <a:pt x="16574" y="15895"/>
                  <a:pt x="16586" y="15860"/>
                </a:cubicBezTo>
                <a:lnTo>
                  <a:pt x="20122" y="84"/>
                </a:lnTo>
                <a:cubicBezTo>
                  <a:pt x="20122" y="60"/>
                  <a:pt x="20122" y="48"/>
                  <a:pt x="20098" y="24"/>
                </a:cubicBezTo>
                <a:cubicBezTo>
                  <a:pt x="20086" y="12"/>
                  <a:pt x="20062" y="1"/>
                  <a:pt x="20050"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577758" y="833200"/>
            <a:ext cx="531293" cy="1365594"/>
          </a:xfrm>
          <a:custGeom>
            <a:rect b="b" l="l" r="r" t="t"/>
            <a:pathLst>
              <a:path extrusionOk="0" h="17599" w="6847">
                <a:moveTo>
                  <a:pt x="6780" y="0"/>
                </a:moveTo>
                <a:cubicBezTo>
                  <a:pt x="6243" y="0"/>
                  <a:pt x="2659" y="144"/>
                  <a:pt x="977" y="4216"/>
                </a:cubicBezTo>
                <a:cubicBezTo>
                  <a:pt x="1" y="6609"/>
                  <a:pt x="858" y="10122"/>
                  <a:pt x="1418" y="12443"/>
                </a:cubicBezTo>
                <a:cubicBezTo>
                  <a:pt x="1572" y="13050"/>
                  <a:pt x="1692" y="13562"/>
                  <a:pt x="1763" y="13955"/>
                </a:cubicBezTo>
                <a:cubicBezTo>
                  <a:pt x="2084" y="15741"/>
                  <a:pt x="1430" y="17218"/>
                  <a:pt x="1418" y="17230"/>
                </a:cubicBezTo>
                <a:lnTo>
                  <a:pt x="2227" y="17599"/>
                </a:lnTo>
                <a:cubicBezTo>
                  <a:pt x="2263" y="17527"/>
                  <a:pt x="3013" y="15872"/>
                  <a:pt x="2644" y="13801"/>
                </a:cubicBezTo>
                <a:cubicBezTo>
                  <a:pt x="2573" y="13384"/>
                  <a:pt x="2442" y="12848"/>
                  <a:pt x="2287" y="12229"/>
                </a:cubicBezTo>
                <a:cubicBezTo>
                  <a:pt x="1751" y="10026"/>
                  <a:pt x="930" y="6681"/>
                  <a:pt x="1811" y="4561"/>
                </a:cubicBezTo>
                <a:cubicBezTo>
                  <a:pt x="3287" y="978"/>
                  <a:pt x="6309" y="882"/>
                  <a:pt x="6750" y="882"/>
                </a:cubicBezTo>
                <a:cubicBezTo>
                  <a:pt x="6775" y="882"/>
                  <a:pt x="6792" y="882"/>
                  <a:pt x="6799" y="882"/>
                </a:cubicBezTo>
                <a:lnTo>
                  <a:pt x="6847" y="1"/>
                </a:lnTo>
                <a:cubicBezTo>
                  <a:pt x="6844" y="1"/>
                  <a:pt x="6820"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1571318" y="826760"/>
            <a:ext cx="543320" cy="1377622"/>
          </a:xfrm>
          <a:custGeom>
            <a:rect b="b" l="l" r="r" t="t"/>
            <a:pathLst>
              <a:path extrusionOk="0" h="17754" w="7002">
                <a:moveTo>
                  <a:pt x="6847" y="156"/>
                </a:moveTo>
                <a:lnTo>
                  <a:pt x="6811" y="894"/>
                </a:lnTo>
                <a:cubicBezTo>
                  <a:pt x="6287" y="894"/>
                  <a:pt x="3287" y="1049"/>
                  <a:pt x="1822" y="4609"/>
                </a:cubicBezTo>
                <a:cubicBezTo>
                  <a:pt x="941" y="6752"/>
                  <a:pt x="1763" y="10109"/>
                  <a:pt x="2298" y="12336"/>
                </a:cubicBezTo>
                <a:cubicBezTo>
                  <a:pt x="2453" y="12955"/>
                  <a:pt x="2584" y="13479"/>
                  <a:pt x="2656" y="13895"/>
                </a:cubicBezTo>
                <a:cubicBezTo>
                  <a:pt x="2989" y="15741"/>
                  <a:pt x="2417" y="17253"/>
                  <a:pt x="2275" y="17586"/>
                </a:cubicBezTo>
                <a:lnTo>
                  <a:pt x="1941" y="17432"/>
                </a:lnTo>
                <a:lnTo>
                  <a:pt x="1608" y="17277"/>
                </a:lnTo>
                <a:cubicBezTo>
                  <a:pt x="1727" y="16955"/>
                  <a:pt x="2215" y="15610"/>
                  <a:pt x="1929" y="14026"/>
                </a:cubicBezTo>
                <a:cubicBezTo>
                  <a:pt x="1858" y="13634"/>
                  <a:pt x="1727" y="13122"/>
                  <a:pt x="1584" y="12514"/>
                </a:cubicBezTo>
                <a:cubicBezTo>
                  <a:pt x="1013" y="10193"/>
                  <a:pt x="155" y="6704"/>
                  <a:pt x="1132" y="4335"/>
                </a:cubicBezTo>
                <a:cubicBezTo>
                  <a:pt x="2787" y="322"/>
                  <a:pt x="6263" y="156"/>
                  <a:pt x="6847" y="156"/>
                </a:cubicBezTo>
                <a:close/>
                <a:moveTo>
                  <a:pt x="6882" y="1"/>
                </a:moveTo>
                <a:cubicBezTo>
                  <a:pt x="6398" y="1"/>
                  <a:pt x="2715" y="98"/>
                  <a:pt x="1001" y="4275"/>
                </a:cubicBezTo>
                <a:cubicBezTo>
                  <a:pt x="1" y="6692"/>
                  <a:pt x="870" y="10216"/>
                  <a:pt x="1441" y="12550"/>
                </a:cubicBezTo>
                <a:cubicBezTo>
                  <a:pt x="1584" y="13145"/>
                  <a:pt x="1703" y="13669"/>
                  <a:pt x="1775" y="14050"/>
                </a:cubicBezTo>
                <a:cubicBezTo>
                  <a:pt x="2096" y="15824"/>
                  <a:pt x="1441" y="17265"/>
                  <a:pt x="1441" y="17277"/>
                </a:cubicBezTo>
                <a:cubicBezTo>
                  <a:pt x="1429" y="17301"/>
                  <a:pt x="1429" y="17313"/>
                  <a:pt x="1429" y="17336"/>
                </a:cubicBezTo>
                <a:cubicBezTo>
                  <a:pt x="1441" y="17348"/>
                  <a:pt x="1453" y="17372"/>
                  <a:pt x="1477" y="17372"/>
                </a:cubicBezTo>
                <a:lnTo>
                  <a:pt x="2287" y="17753"/>
                </a:lnTo>
                <a:lnTo>
                  <a:pt x="2310" y="17753"/>
                </a:lnTo>
                <a:cubicBezTo>
                  <a:pt x="2346" y="17753"/>
                  <a:pt x="2370" y="17741"/>
                  <a:pt x="2382" y="17717"/>
                </a:cubicBezTo>
                <a:cubicBezTo>
                  <a:pt x="2417" y="17646"/>
                  <a:pt x="3179" y="15967"/>
                  <a:pt x="2798" y="13872"/>
                </a:cubicBezTo>
                <a:cubicBezTo>
                  <a:pt x="2727" y="13443"/>
                  <a:pt x="2596" y="12919"/>
                  <a:pt x="2441" y="12300"/>
                </a:cubicBezTo>
                <a:cubicBezTo>
                  <a:pt x="1906" y="10097"/>
                  <a:pt x="1096" y="6764"/>
                  <a:pt x="1953" y="4668"/>
                </a:cubicBezTo>
                <a:cubicBezTo>
                  <a:pt x="3406" y="1132"/>
                  <a:pt x="6392" y="1036"/>
                  <a:pt x="6822" y="1036"/>
                </a:cubicBezTo>
                <a:cubicBezTo>
                  <a:pt x="6847" y="1036"/>
                  <a:pt x="6863" y="1037"/>
                  <a:pt x="6870" y="1037"/>
                </a:cubicBezTo>
                <a:cubicBezTo>
                  <a:pt x="6918" y="1037"/>
                  <a:pt x="6954" y="1013"/>
                  <a:pt x="6954" y="965"/>
                </a:cubicBezTo>
                <a:lnTo>
                  <a:pt x="7001" y="84"/>
                </a:lnTo>
                <a:cubicBezTo>
                  <a:pt x="7001" y="60"/>
                  <a:pt x="6989" y="49"/>
                  <a:pt x="6978" y="25"/>
                </a:cubicBezTo>
                <a:cubicBezTo>
                  <a:pt x="6966" y="13"/>
                  <a:pt x="6942" y="1"/>
                  <a:pt x="6930" y="1"/>
                </a:cubicBezTo>
                <a:cubicBezTo>
                  <a:pt x="6922" y="1"/>
                  <a:pt x="6906" y="1"/>
                  <a:pt x="688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331082" y="2127638"/>
            <a:ext cx="540604" cy="614320"/>
          </a:xfrm>
          <a:custGeom>
            <a:rect b="b" l="l" r="r" t="t"/>
            <a:pathLst>
              <a:path extrusionOk="0" h="7917" w="6967">
                <a:moveTo>
                  <a:pt x="4703" y="1"/>
                </a:moveTo>
                <a:cubicBezTo>
                  <a:pt x="3633" y="1"/>
                  <a:pt x="3188" y="913"/>
                  <a:pt x="2858" y="1726"/>
                </a:cubicBezTo>
                <a:cubicBezTo>
                  <a:pt x="2477" y="2667"/>
                  <a:pt x="2132" y="3607"/>
                  <a:pt x="1739" y="4143"/>
                </a:cubicBezTo>
                <a:cubicBezTo>
                  <a:pt x="1334" y="4679"/>
                  <a:pt x="1" y="5905"/>
                  <a:pt x="1" y="5905"/>
                </a:cubicBezTo>
                <a:cubicBezTo>
                  <a:pt x="1" y="5905"/>
                  <a:pt x="382" y="6775"/>
                  <a:pt x="1430" y="7358"/>
                </a:cubicBezTo>
                <a:cubicBezTo>
                  <a:pt x="2501" y="6405"/>
                  <a:pt x="3287" y="5251"/>
                  <a:pt x="3716" y="3869"/>
                </a:cubicBezTo>
                <a:lnTo>
                  <a:pt x="3716" y="3869"/>
                </a:lnTo>
                <a:cubicBezTo>
                  <a:pt x="3418" y="5322"/>
                  <a:pt x="3049" y="6644"/>
                  <a:pt x="2585" y="7787"/>
                </a:cubicBezTo>
                <a:cubicBezTo>
                  <a:pt x="2692" y="7810"/>
                  <a:pt x="2811" y="7834"/>
                  <a:pt x="2930" y="7846"/>
                </a:cubicBezTo>
                <a:cubicBezTo>
                  <a:pt x="3303" y="7896"/>
                  <a:pt x="3654" y="7917"/>
                  <a:pt x="3981" y="7917"/>
                </a:cubicBezTo>
                <a:cubicBezTo>
                  <a:pt x="4123" y="7917"/>
                  <a:pt x="4261" y="7913"/>
                  <a:pt x="4394" y="7906"/>
                </a:cubicBezTo>
                <a:cubicBezTo>
                  <a:pt x="4371" y="7290"/>
                  <a:pt x="4665" y="5461"/>
                  <a:pt x="4779" y="5461"/>
                </a:cubicBezTo>
                <a:cubicBezTo>
                  <a:pt x="4782" y="5461"/>
                  <a:pt x="4785" y="5463"/>
                  <a:pt x="4787" y="5465"/>
                </a:cubicBezTo>
                <a:cubicBezTo>
                  <a:pt x="4740" y="6346"/>
                  <a:pt x="4740" y="7167"/>
                  <a:pt x="4859" y="7870"/>
                </a:cubicBezTo>
                <a:cubicBezTo>
                  <a:pt x="5930" y="7751"/>
                  <a:pt x="6573" y="7465"/>
                  <a:pt x="6573" y="7465"/>
                </a:cubicBezTo>
                <a:cubicBezTo>
                  <a:pt x="6573" y="7465"/>
                  <a:pt x="6383" y="6751"/>
                  <a:pt x="6490" y="6143"/>
                </a:cubicBezTo>
                <a:cubicBezTo>
                  <a:pt x="6597" y="5548"/>
                  <a:pt x="6966" y="3953"/>
                  <a:pt x="6918" y="2869"/>
                </a:cubicBezTo>
                <a:cubicBezTo>
                  <a:pt x="6871" y="1774"/>
                  <a:pt x="6633" y="405"/>
                  <a:pt x="5252" y="71"/>
                </a:cubicBezTo>
                <a:cubicBezTo>
                  <a:pt x="5052" y="23"/>
                  <a:pt x="4870" y="1"/>
                  <a:pt x="4703"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24642" y="2121896"/>
            <a:ext cx="552554" cy="625648"/>
          </a:xfrm>
          <a:custGeom>
            <a:rect b="b" l="l" r="r" t="t"/>
            <a:pathLst>
              <a:path extrusionOk="0" h="8063" w="7121">
                <a:moveTo>
                  <a:pt x="4789" y="147"/>
                </a:moveTo>
                <a:cubicBezTo>
                  <a:pt x="4951" y="147"/>
                  <a:pt x="5128" y="169"/>
                  <a:pt x="5323" y="217"/>
                </a:cubicBezTo>
                <a:cubicBezTo>
                  <a:pt x="6668" y="538"/>
                  <a:pt x="6882" y="1931"/>
                  <a:pt x="6930" y="2943"/>
                </a:cubicBezTo>
                <a:cubicBezTo>
                  <a:pt x="6978" y="3836"/>
                  <a:pt x="6728" y="5086"/>
                  <a:pt x="6573" y="5825"/>
                </a:cubicBezTo>
                <a:cubicBezTo>
                  <a:pt x="6549" y="5979"/>
                  <a:pt x="6513" y="6110"/>
                  <a:pt x="6501" y="6206"/>
                </a:cubicBezTo>
                <a:cubicBezTo>
                  <a:pt x="6406" y="6718"/>
                  <a:pt x="6525" y="7301"/>
                  <a:pt x="6573" y="7491"/>
                </a:cubicBezTo>
                <a:cubicBezTo>
                  <a:pt x="6394" y="7563"/>
                  <a:pt x="5835" y="7765"/>
                  <a:pt x="5001" y="7861"/>
                </a:cubicBezTo>
                <a:cubicBezTo>
                  <a:pt x="4906" y="7253"/>
                  <a:pt x="4882" y="6491"/>
                  <a:pt x="4942" y="5551"/>
                </a:cubicBezTo>
                <a:cubicBezTo>
                  <a:pt x="4942" y="5527"/>
                  <a:pt x="4930" y="5503"/>
                  <a:pt x="4918" y="5491"/>
                </a:cubicBezTo>
                <a:cubicBezTo>
                  <a:pt x="4900" y="5474"/>
                  <a:pt x="4870" y="5463"/>
                  <a:pt x="4846" y="5463"/>
                </a:cubicBezTo>
                <a:cubicBezTo>
                  <a:pt x="4837" y="5463"/>
                  <a:pt x="4829" y="5464"/>
                  <a:pt x="4823" y="5467"/>
                </a:cubicBezTo>
                <a:cubicBezTo>
                  <a:pt x="4632" y="5551"/>
                  <a:pt x="4418" y="7349"/>
                  <a:pt x="4406" y="7908"/>
                </a:cubicBezTo>
                <a:cubicBezTo>
                  <a:pt x="4286" y="7914"/>
                  <a:pt x="4166" y="7917"/>
                  <a:pt x="4046" y="7917"/>
                </a:cubicBezTo>
                <a:cubicBezTo>
                  <a:pt x="3702" y="7917"/>
                  <a:pt x="3360" y="7893"/>
                  <a:pt x="3025" y="7849"/>
                </a:cubicBezTo>
                <a:cubicBezTo>
                  <a:pt x="2941" y="7837"/>
                  <a:pt x="2858" y="7825"/>
                  <a:pt x="2763" y="7801"/>
                </a:cubicBezTo>
                <a:cubicBezTo>
                  <a:pt x="3203" y="6729"/>
                  <a:pt x="3572" y="5432"/>
                  <a:pt x="3870" y="3955"/>
                </a:cubicBezTo>
                <a:cubicBezTo>
                  <a:pt x="3882" y="3920"/>
                  <a:pt x="3858" y="3884"/>
                  <a:pt x="3811" y="3872"/>
                </a:cubicBezTo>
                <a:cubicBezTo>
                  <a:pt x="3804" y="3870"/>
                  <a:pt x="3798" y="3869"/>
                  <a:pt x="3792" y="3869"/>
                </a:cubicBezTo>
                <a:cubicBezTo>
                  <a:pt x="3763" y="3869"/>
                  <a:pt x="3737" y="3890"/>
                  <a:pt x="3727" y="3920"/>
                </a:cubicBezTo>
                <a:cubicBezTo>
                  <a:pt x="3322" y="5229"/>
                  <a:pt x="2608" y="6348"/>
                  <a:pt x="1513" y="7349"/>
                </a:cubicBezTo>
                <a:cubicBezTo>
                  <a:pt x="655" y="6860"/>
                  <a:pt x="274" y="6182"/>
                  <a:pt x="179" y="6003"/>
                </a:cubicBezTo>
                <a:cubicBezTo>
                  <a:pt x="405" y="5789"/>
                  <a:pt x="1513" y="4753"/>
                  <a:pt x="1882" y="4265"/>
                </a:cubicBezTo>
                <a:cubicBezTo>
                  <a:pt x="2239" y="3765"/>
                  <a:pt x="2560" y="2967"/>
                  <a:pt x="2906" y="2110"/>
                </a:cubicBezTo>
                <a:lnTo>
                  <a:pt x="3013" y="1824"/>
                </a:lnTo>
                <a:cubicBezTo>
                  <a:pt x="3341" y="1003"/>
                  <a:pt x="3776" y="147"/>
                  <a:pt x="4789" y="147"/>
                </a:cubicBezTo>
                <a:close/>
                <a:moveTo>
                  <a:pt x="4793" y="1"/>
                </a:moveTo>
                <a:cubicBezTo>
                  <a:pt x="3583" y="1"/>
                  <a:pt x="3131" y="1130"/>
                  <a:pt x="2870" y="1776"/>
                </a:cubicBezTo>
                <a:lnTo>
                  <a:pt x="2763" y="2050"/>
                </a:lnTo>
                <a:cubicBezTo>
                  <a:pt x="2429" y="2896"/>
                  <a:pt x="2108" y="3693"/>
                  <a:pt x="1763" y="4170"/>
                </a:cubicBezTo>
                <a:cubicBezTo>
                  <a:pt x="1370" y="4693"/>
                  <a:pt x="48" y="5920"/>
                  <a:pt x="36" y="5932"/>
                </a:cubicBezTo>
                <a:cubicBezTo>
                  <a:pt x="12" y="5956"/>
                  <a:pt x="1" y="5979"/>
                  <a:pt x="12" y="6015"/>
                </a:cubicBezTo>
                <a:cubicBezTo>
                  <a:pt x="36" y="6051"/>
                  <a:pt x="417" y="6908"/>
                  <a:pt x="1477" y="7503"/>
                </a:cubicBezTo>
                <a:cubicBezTo>
                  <a:pt x="1492" y="7508"/>
                  <a:pt x="1507" y="7511"/>
                  <a:pt x="1520" y="7511"/>
                </a:cubicBezTo>
                <a:cubicBezTo>
                  <a:pt x="1540" y="7511"/>
                  <a:pt x="1558" y="7505"/>
                  <a:pt x="1572" y="7491"/>
                </a:cubicBezTo>
                <a:cubicBezTo>
                  <a:pt x="2429" y="6706"/>
                  <a:pt x="3072" y="5860"/>
                  <a:pt x="3513" y="4896"/>
                </a:cubicBezTo>
                <a:lnTo>
                  <a:pt x="3513" y="4896"/>
                </a:lnTo>
                <a:cubicBezTo>
                  <a:pt x="3251" y="6003"/>
                  <a:pt x="2941" y="6991"/>
                  <a:pt x="2596" y="7837"/>
                </a:cubicBezTo>
                <a:cubicBezTo>
                  <a:pt x="2584" y="7849"/>
                  <a:pt x="2584" y="7872"/>
                  <a:pt x="2596" y="7896"/>
                </a:cubicBezTo>
                <a:cubicBezTo>
                  <a:pt x="2608" y="7908"/>
                  <a:pt x="2620" y="7932"/>
                  <a:pt x="2644" y="7932"/>
                </a:cubicBezTo>
                <a:cubicBezTo>
                  <a:pt x="2775" y="7956"/>
                  <a:pt x="2894" y="7980"/>
                  <a:pt x="3001" y="7992"/>
                </a:cubicBezTo>
                <a:cubicBezTo>
                  <a:pt x="3358" y="8039"/>
                  <a:pt x="3727" y="8063"/>
                  <a:pt x="4084" y="8063"/>
                </a:cubicBezTo>
                <a:lnTo>
                  <a:pt x="4477" y="8063"/>
                </a:lnTo>
                <a:cubicBezTo>
                  <a:pt x="4525" y="8051"/>
                  <a:pt x="4549" y="8027"/>
                  <a:pt x="4549" y="7980"/>
                </a:cubicBezTo>
                <a:cubicBezTo>
                  <a:pt x="4537" y="7551"/>
                  <a:pt x="4656" y="6682"/>
                  <a:pt x="4763" y="6110"/>
                </a:cubicBezTo>
                <a:lnTo>
                  <a:pt x="4763" y="6110"/>
                </a:lnTo>
                <a:cubicBezTo>
                  <a:pt x="4751" y="6837"/>
                  <a:pt x="4775" y="7444"/>
                  <a:pt x="4870" y="7956"/>
                </a:cubicBezTo>
                <a:cubicBezTo>
                  <a:pt x="4870" y="7995"/>
                  <a:pt x="4895" y="8018"/>
                  <a:pt x="4923" y="8018"/>
                </a:cubicBezTo>
                <a:cubicBezTo>
                  <a:pt x="4929" y="8018"/>
                  <a:pt x="4936" y="8017"/>
                  <a:pt x="4942" y="8015"/>
                </a:cubicBezTo>
                <a:cubicBezTo>
                  <a:pt x="6013" y="7908"/>
                  <a:pt x="6668" y="7622"/>
                  <a:pt x="6692" y="7611"/>
                </a:cubicBezTo>
                <a:cubicBezTo>
                  <a:pt x="6728" y="7587"/>
                  <a:pt x="6739" y="7551"/>
                  <a:pt x="6728" y="7515"/>
                </a:cubicBezTo>
                <a:cubicBezTo>
                  <a:pt x="6728" y="7515"/>
                  <a:pt x="6537" y="6813"/>
                  <a:pt x="6644" y="6241"/>
                </a:cubicBezTo>
                <a:cubicBezTo>
                  <a:pt x="6668" y="6134"/>
                  <a:pt x="6692" y="6003"/>
                  <a:pt x="6716" y="5848"/>
                </a:cubicBezTo>
                <a:cubicBezTo>
                  <a:pt x="6870" y="5098"/>
                  <a:pt x="7120" y="3848"/>
                  <a:pt x="7073" y="2931"/>
                </a:cubicBezTo>
                <a:cubicBezTo>
                  <a:pt x="7025" y="1872"/>
                  <a:pt x="6799" y="419"/>
                  <a:pt x="5358" y="74"/>
                </a:cubicBezTo>
                <a:cubicBezTo>
                  <a:pt x="5154" y="23"/>
                  <a:pt x="4966" y="1"/>
                  <a:pt x="4793"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739467" y="2466651"/>
            <a:ext cx="39806" cy="264289"/>
          </a:xfrm>
          <a:custGeom>
            <a:rect b="b" l="l" r="r" t="t"/>
            <a:pathLst>
              <a:path extrusionOk="0" h="3406" w="513">
                <a:moveTo>
                  <a:pt x="250" y="0"/>
                </a:moveTo>
                <a:cubicBezTo>
                  <a:pt x="203" y="0"/>
                  <a:pt x="167" y="36"/>
                  <a:pt x="167" y="72"/>
                </a:cubicBezTo>
                <a:cubicBezTo>
                  <a:pt x="0" y="1524"/>
                  <a:pt x="60" y="2572"/>
                  <a:pt x="358" y="3358"/>
                </a:cubicBezTo>
                <a:cubicBezTo>
                  <a:pt x="370" y="3394"/>
                  <a:pt x="405" y="3406"/>
                  <a:pt x="429" y="3406"/>
                </a:cubicBezTo>
                <a:lnTo>
                  <a:pt x="453" y="3406"/>
                </a:lnTo>
                <a:cubicBezTo>
                  <a:pt x="501" y="3394"/>
                  <a:pt x="512" y="3346"/>
                  <a:pt x="501" y="3310"/>
                </a:cubicBezTo>
                <a:cubicBezTo>
                  <a:pt x="203" y="2536"/>
                  <a:pt x="143" y="1524"/>
                  <a:pt x="322" y="84"/>
                </a:cubicBezTo>
                <a:cubicBezTo>
                  <a:pt x="322" y="48"/>
                  <a:pt x="286" y="12"/>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577758" y="2569231"/>
            <a:ext cx="52765" cy="176529"/>
          </a:xfrm>
          <a:custGeom>
            <a:rect b="b" l="l" r="r" t="t"/>
            <a:pathLst>
              <a:path extrusionOk="0" h="2275" w="680">
                <a:moveTo>
                  <a:pt x="608" y="0"/>
                </a:moveTo>
                <a:cubicBezTo>
                  <a:pt x="560" y="0"/>
                  <a:pt x="525" y="24"/>
                  <a:pt x="525" y="71"/>
                </a:cubicBezTo>
                <a:cubicBezTo>
                  <a:pt x="441" y="845"/>
                  <a:pt x="275" y="1536"/>
                  <a:pt x="13" y="2167"/>
                </a:cubicBezTo>
                <a:cubicBezTo>
                  <a:pt x="1" y="2203"/>
                  <a:pt x="13" y="2250"/>
                  <a:pt x="60" y="2262"/>
                </a:cubicBezTo>
                <a:cubicBezTo>
                  <a:pt x="60" y="2262"/>
                  <a:pt x="72" y="2274"/>
                  <a:pt x="84" y="2274"/>
                </a:cubicBezTo>
                <a:cubicBezTo>
                  <a:pt x="120" y="2274"/>
                  <a:pt x="144" y="2250"/>
                  <a:pt x="156" y="2227"/>
                </a:cubicBezTo>
                <a:cubicBezTo>
                  <a:pt x="418" y="1572"/>
                  <a:pt x="584" y="881"/>
                  <a:pt x="668" y="83"/>
                </a:cubicBezTo>
                <a:cubicBezTo>
                  <a:pt x="680" y="48"/>
                  <a:pt x="644" y="12"/>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786567" y="2575672"/>
            <a:ext cx="36082" cy="146034"/>
          </a:xfrm>
          <a:custGeom>
            <a:rect b="b" l="l" r="r" t="t"/>
            <a:pathLst>
              <a:path extrusionOk="0" h="1882" w="465">
                <a:moveTo>
                  <a:pt x="96" y="0"/>
                </a:moveTo>
                <a:cubicBezTo>
                  <a:pt x="48" y="0"/>
                  <a:pt x="24" y="36"/>
                  <a:pt x="24" y="72"/>
                </a:cubicBezTo>
                <a:cubicBezTo>
                  <a:pt x="1" y="703"/>
                  <a:pt x="96" y="1286"/>
                  <a:pt x="310" y="1834"/>
                </a:cubicBezTo>
                <a:cubicBezTo>
                  <a:pt x="322" y="1870"/>
                  <a:pt x="346" y="1882"/>
                  <a:pt x="382" y="1882"/>
                </a:cubicBezTo>
                <a:lnTo>
                  <a:pt x="405" y="1882"/>
                </a:lnTo>
                <a:cubicBezTo>
                  <a:pt x="441" y="1858"/>
                  <a:pt x="465" y="1822"/>
                  <a:pt x="453" y="1786"/>
                </a:cubicBezTo>
                <a:cubicBezTo>
                  <a:pt x="239" y="1251"/>
                  <a:pt x="155" y="691"/>
                  <a:pt x="167" y="72"/>
                </a:cubicBezTo>
                <a:cubicBezTo>
                  <a:pt x="167" y="36"/>
                  <a:pt x="132"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378260" y="2486903"/>
            <a:ext cx="166364" cy="176606"/>
          </a:xfrm>
          <a:custGeom>
            <a:rect b="b" l="l" r="r" t="t"/>
            <a:pathLst>
              <a:path extrusionOk="0" h="2276" w="2144">
                <a:moveTo>
                  <a:pt x="2055" y="1"/>
                </a:moveTo>
                <a:cubicBezTo>
                  <a:pt x="2029" y="1"/>
                  <a:pt x="2004" y="14"/>
                  <a:pt x="1988" y="37"/>
                </a:cubicBezTo>
                <a:cubicBezTo>
                  <a:pt x="1548" y="823"/>
                  <a:pt x="786" y="1513"/>
                  <a:pt x="36" y="2145"/>
                </a:cubicBezTo>
                <a:cubicBezTo>
                  <a:pt x="12" y="2168"/>
                  <a:pt x="0" y="2216"/>
                  <a:pt x="24" y="2240"/>
                </a:cubicBezTo>
                <a:cubicBezTo>
                  <a:pt x="48" y="2264"/>
                  <a:pt x="60" y="2275"/>
                  <a:pt x="83" y="2275"/>
                </a:cubicBezTo>
                <a:cubicBezTo>
                  <a:pt x="107" y="2275"/>
                  <a:pt x="119" y="2264"/>
                  <a:pt x="131" y="2252"/>
                </a:cubicBezTo>
                <a:cubicBezTo>
                  <a:pt x="893" y="1621"/>
                  <a:pt x="1667" y="918"/>
                  <a:pt x="2119" y="109"/>
                </a:cubicBezTo>
                <a:cubicBezTo>
                  <a:pt x="2143" y="73"/>
                  <a:pt x="2131" y="25"/>
                  <a:pt x="2096" y="13"/>
                </a:cubicBezTo>
                <a:cubicBezTo>
                  <a:pt x="2083" y="5"/>
                  <a:pt x="2069" y="1"/>
                  <a:pt x="2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341247" y="2505060"/>
            <a:ext cx="122988" cy="115927"/>
          </a:xfrm>
          <a:custGeom>
            <a:rect b="b" l="l" r="r" t="t"/>
            <a:pathLst>
              <a:path extrusionOk="0" h="1494" w="1585">
                <a:moveTo>
                  <a:pt x="1497" y="1"/>
                </a:moveTo>
                <a:cubicBezTo>
                  <a:pt x="1475" y="1"/>
                  <a:pt x="1455" y="10"/>
                  <a:pt x="1442" y="29"/>
                </a:cubicBezTo>
                <a:cubicBezTo>
                  <a:pt x="1049" y="553"/>
                  <a:pt x="632" y="1101"/>
                  <a:pt x="60" y="1351"/>
                </a:cubicBezTo>
                <a:cubicBezTo>
                  <a:pt x="25" y="1363"/>
                  <a:pt x="1" y="1410"/>
                  <a:pt x="25" y="1446"/>
                </a:cubicBezTo>
                <a:cubicBezTo>
                  <a:pt x="37" y="1470"/>
                  <a:pt x="60" y="1494"/>
                  <a:pt x="96" y="1494"/>
                </a:cubicBezTo>
                <a:cubicBezTo>
                  <a:pt x="96" y="1494"/>
                  <a:pt x="108" y="1494"/>
                  <a:pt x="120" y="1482"/>
                </a:cubicBezTo>
                <a:cubicBezTo>
                  <a:pt x="727" y="1220"/>
                  <a:pt x="1156" y="660"/>
                  <a:pt x="1561" y="125"/>
                </a:cubicBezTo>
                <a:cubicBezTo>
                  <a:pt x="1584" y="89"/>
                  <a:pt x="1572" y="41"/>
                  <a:pt x="1549" y="17"/>
                </a:cubicBezTo>
                <a:cubicBezTo>
                  <a:pt x="1533" y="7"/>
                  <a:pt x="1514" y="1"/>
                  <a:pt x="14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298288" y="297291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405519" y="2271497"/>
            <a:ext cx="1197495" cy="1199703"/>
          </a:xfrm>
          <a:custGeom>
            <a:rect b="b" l="l" r="r" t="t"/>
            <a:pathLst>
              <a:path extrusionOk="0" h="6955" w="6942">
                <a:moveTo>
                  <a:pt x="3477" y="1"/>
                </a:moveTo>
                <a:cubicBezTo>
                  <a:pt x="1548" y="1"/>
                  <a:pt x="0" y="1561"/>
                  <a:pt x="0" y="3478"/>
                </a:cubicBezTo>
                <a:cubicBezTo>
                  <a:pt x="0" y="5394"/>
                  <a:pt x="1548" y="6954"/>
                  <a:pt x="3477" y="6954"/>
                </a:cubicBezTo>
                <a:cubicBezTo>
                  <a:pt x="5394" y="6954"/>
                  <a:pt x="6942" y="5394"/>
                  <a:pt x="6942" y="3478"/>
                </a:cubicBezTo>
                <a:cubicBezTo>
                  <a:pt x="6942" y="1561"/>
                  <a:pt x="5394" y="1"/>
                  <a:pt x="3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6393098" y="2259250"/>
            <a:ext cx="1224405" cy="1224197"/>
          </a:xfrm>
          <a:custGeom>
            <a:rect b="b" l="l" r="r" t="t"/>
            <a:pathLst>
              <a:path extrusionOk="0" h="7097" w="7098">
                <a:moveTo>
                  <a:pt x="3549" y="143"/>
                </a:moveTo>
                <a:cubicBezTo>
                  <a:pt x="5418" y="143"/>
                  <a:pt x="6942" y="1679"/>
                  <a:pt x="6942" y="3549"/>
                </a:cubicBezTo>
                <a:cubicBezTo>
                  <a:pt x="6942" y="5418"/>
                  <a:pt x="5418" y="6942"/>
                  <a:pt x="3549" y="6942"/>
                </a:cubicBezTo>
                <a:cubicBezTo>
                  <a:pt x="1668" y="6942"/>
                  <a:pt x="144" y="5418"/>
                  <a:pt x="144" y="3549"/>
                </a:cubicBezTo>
                <a:cubicBezTo>
                  <a:pt x="144" y="1679"/>
                  <a:pt x="1668" y="143"/>
                  <a:pt x="3549" y="143"/>
                </a:cubicBezTo>
                <a:close/>
                <a:moveTo>
                  <a:pt x="3549" y="0"/>
                </a:moveTo>
                <a:cubicBezTo>
                  <a:pt x="1584" y="0"/>
                  <a:pt x="1" y="1596"/>
                  <a:pt x="1" y="3549"/>
                </a:cubicBezTo>
                <a:cubicBezTo>
                  <a:pt x="1" y="5501"/>
                  <a:pt x="1584" y="7097"/>
                  <a:pt x="3549" y="7097"/>
                </a:cubicBezTo>
                <a:cubicBezTo>
                  <a:pt x="5502" y="7097"/>
                  <a:pt x="7097" y="5501"/>
                  <a:pt x="7097" y="3549"/>
                </a:cubicBezTo>
                <a:cubicBezTo>
                  <a:pt x="7097" y="1596"/>
                  <a:pt x="5502" y="0"/>
                  <a:pt x="3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6793645" y="2450202"/>
            <a:ext cx="573218" cy="840223"/>
          </a:xfrm>
          <a:custGeom>
            <a:rect b="b" l="l" r="r" t="t"/>
            <a:pathLst>
              <a:path extrusionOk="0" h="4871" w="3323">
                <a:moveTo>
                  <a:pt x="1" y="1"/>
                </a:moveTo>
                <a:lnTo>
                  <a:pt x="1" y="4870"/>
                </a:lnTo>
                <a:lnTo>
                  <a:pt x="3323" y="24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781397" y="2438472"/>
            <a:ext cx="597713" cy="866270"/>
          </a:xfrm>
          <a:custGeom>
            <a:rect b="b" l="l" r="r" t="t"/>
            <a:pathLst>
              <a:path extrusionOk="0" h="5022" w="3465">
                <a:moveTo>
                  <a:pt x="143" y="224"/>
                </a:moveTo>
                <a:lnTo>
                  <a:pt x="3263" y="2510"/>
                </a:lnTo>
                <a:lnTo>
                  <a:pt x="143" y="4796"/>
                </a:lnTo>
                <a:lnTo>
                  <a:pt x="143" y="224"/>
                </a:lnTo>
                <a:close/>
                <a:moveTo>
                  <a:pt x="76" y="0"/>
                </a:moveTo>
                <a:cubicBezTo>
                  <a:pt x="63" y="0"/>
                  <a:pt x="48" y="3"/>
                  <a:pt x="36" y="9"/>
                </a:cubicBezTo>
                <a:cubicBezTo>
                  <a:pt x="12" y="21"/>
                  <a:pt x="0" y="45"/>
                  <a:pt x="0" y="69"/>
                </a:cubicBezTo>
                <a:lnTo>
                  <a:pt x="0" y="4938"/>
                </a:lnTo>
                <a:cubicBezTo>
                  <a:pt x="0" y="4974"/>
                  <a:pt x="12" y="4998"/>
                  <a:pt x="36" y="5010"/>
                </a:cubicBezTo>
                <a:cubicBezTo>
                  <a:pt x="48" y="5010"/>
                  <a:pt x="60" y="5022"/>
                  <a:pt x="72" y="5022"/>
                </a:cubicBezTo>
                <a:cubicBezTo>
                  <a:pt x="84" y="5022"/>
                  <a:pt x="95" y="5010"/>
                  <a:pt x="107" y="4998"/>
                </a:cubicBezTo>
                <a:lnTo>
                  <a:pt x="3441" y="2569"/>
                </a:lnTo>
                <a:cubicBezTo>
                  <a:pt x="3453" y="2557"/>
                  <a:pt x="3465" y="2533"/>
                  <a:pt x="3465" y="2510"/>
                </a:cubicBezTo>
                <a:cubicBezTo>
                  <a:pt x="3465" y="2486"/>
                  <a:pt x="3453" y="2462"/>
                  <a:pt x="3441" y="2450"/>
                </a:cubicBezTo>
                <a:lnTo>
                  <a:pt x="107" y="9"/>
                </a:lnTo>
                <a:cubicBezTo>
                  <a:pt x="101" y="3"/>
                  <a:pt x="90" y="0"/>
                  <a:pt x="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235246" y="2446925"/>
            <a:ext cx="260993" cy="759323"/>
          </a:xfrm>
          <a:custGeom>
            <a:rect b="b" l="l" r="r" t="t"/>
            <a:pathLst>
              <a:path extrusionOk="0" h="4402" w="1513">
                <a:moveTo>
                  <a:pt x="89" y="1"/>
                </a:moveTo>
                <a:cubicBezTo>
                  <a:pt x="64" y="1"/>
                  <a:pt x="39" y="9"/>
                  <a:pt x="24" y="32"/>
                </a:cubicBezTo>
                <a:cubicBezTo>
                  <a:pt x="1" y="67"/>
                  <a:pt x="12" y="115"/>
                  <a:pt x="48" y="139"/>
                </a:cubicBezTo>
                <a:cubicBezTo>
                  <a:pt x="870" y="639"/>
                  <a:pt x="1370" y="1496"/>
                  <a:pt x="1370" y="2461"/>
                </a:cubicBezTo>
                <a:cubicBezTo>
                  <a:pt x="1370" y="3127"/>
                  <a:pt x="1120" y="3770"/>
                  <a:pt x="667" y="4270"/>
                </a:cubicBezTo>
                <a:cubicBezTo>
                  <a:pt x="643" y="4306"/>
                  <a:pt x="643" y="4354"/>
                  <a:pt x="667" y="4377"/>
                </a:cubicBezTo>
                <a:cubicBezTo>
                  <a:pt x="691" y="4389"/>
                  <a:pt x="703" y="4401"/>
                  <a:pt x="727" y="4401"/>
                </a:cubicBezTo>
                <a:cubicBezTo>
                  <a:pt x="739" y="4401"/>
                  <a:pt x="763" y="4389"/>
                  <a:pt x="774" y="4377"/>
                </a:cubicBezTo>
                <a:cubicBezTo>
                  <a:pt x="1251" y="3854"/>
                  <a:pt x="1513" y="3163"/>
                  <a:pt x="1513" y="2461"/>
                </a:cubicBezTo>
                <a:cubicBezTo>
                  <a:pt x="1513" y="1449"/>
                  <a:pt x="1001" y="532"/>
                  <a:pt x="131" y="8"/>
                </a:cubicBezTo>
                <a:cubicBezTo>
                  <a:pt x="118" y="3"/>
                  <a:pt x="104" y="1"/>
                  <a:pt x="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8672657" y="3350942"/>
            <a:ext cx="299361" cy="322522"/>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txBox="1"/>
          <p:nvPr>
            <p:ph type="title"/>
          </p:nvPr>
        </p:nvSpPr>
        <p:spPr>
          <a:xfrm>
            <a:off x="3225300" y="2577925"/>
            <a:ext cx="43491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53" name="Google Shape;15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3"/>
          <p:cNvSpPr txBox="1"/>
          <p:nvPr>
            <p:ph idx="1" type="subTitle"/>
          </p:nvPr>
        </p:nvSpPr>
        <p:spPr>
          <a:xfrm>
            <a:off x="3225300" y="3236700"/>
            <a:ext cx="3057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55" name="Google Shape;155;p3"/>
          <p:cNvSpPr txBox="1"/>
          <p:nvPr>
            <p:ph hasCustomPrompt="1" idx="2" type="title"/>
          </p:nvPr>
        </p:nvSpPr>
        <p:spPr>
          <a:xfrm>
            <a:off x="3225300" y="1880900"/>
            <a:ext cx="36918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AND_TWO_COLUMNS_1">
    <p:spTree>
      <p:nvGrpSpPr>
        <p:cNvPr id="586"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1"/>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7" name="Google Shape;597;p21"/>
          <p:cNvSpPr txBox="1"/>
          <p:nvPr>
            <p:ph type="title"/>
          </p:nvPr>
        </p:nvSpPr>
        <p:spPr>
          <a:xfrm>
            <a:off x="697475" y="593076"/>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SECTION_TITLE_AND_DESCRIPTION_2_1_1">
    <p:spTree>
      <p:nvGrpSpPr>
        <p:cNvPr id="598" name="Shape 598"/>
        <p:cNvGrpSpPr/>
        <p:nvPr/>
      </p:nvGrpSpPr>
      <p:grpSpPr>
        <a:xfrm>
          <a:off x="0" y="0"/>
          <a:ext cx="0" cy="0"/>
          <a:chOff x="0" y="0"/>
          <a:chExt cx="0" cy="0"/>
        </a:xfrm>
      </p:grpSpPr>
      <p:grpSp>
        <p:nvGrpSpPr>
          <p:cNvPr id="599" name="Google Shape;599;p22"/>
          <p:cNvGrpSpPr/>
          <p:nvPr/>
        </p:nvGrpSpPr>
        <p:grpSpPr>
          <a:xfrm>
            <a:off x="353167" y="163310"/>
            <a:ext cx="8452699" cy="4831682"/>
            <a:chOff x="345766" y="155909"/>
            <a:chExt cx="8452699" cy="4831682"/>
          </a:xfrm>
        </p:grpSpPr>
        <p:grpSp>
          <p:nvGrpSpPr>
            <p:cNvPr id="600" name="Google Shape;600;p22"/>
            <p:cNvGrpSpPr/>
            <p:nvPr/>
          </p:nvGrpSpPr>
          <p:grpSpPr>
            <a:xfrm>
              <a:off x="345766" y="155909"/>
              <a:ext cx="8452699" cy="4831682"/>
              <a:chOff x="271175" y="79714"/>
              <a:chExt cx="8452699" cy="4831682"/>
            </a:xfrm>
          </p:grpSpPr>
          <p:sp>
            <p:nvSpPr>
              <p:cNvPr id="601" name="Google Shape;601;p22"/>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2"/>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2"/>
          <p:cNvGrpSpPr/>
          <p:nvPr/>
        </p:nvGrpSpPr>
        <p:grpSpPr>
          <a:xfrm>
            <a:off x="713224" y="1380150"/>
            <a:ext cx="3615093" cy="2964328"/>
            <a:chOff x="956924" y="1380150"/>
            <a:chExt cx="3615093" cy="2964328"/>
          </a:xfrm>
        </p:grpSpPr>
        <p:sp>
          <p:nvSpPr>
            <p:cNvPr id="609" name="Google Shape;609;p22"/>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22"/>
            <p:cNvGrpSpPr/>
            <p:nvPr/>
          </p:nvGrpSpPr>
          <p:grpSpPr>
            <a:xfrm>
              <a:off x="1777395" y="1474934"/>
              <a:ext cx="2018496" cy="2013992"/>
              <a:chOff x="1097725" y="238125"/>
              <a:chExt cx="5248300" cy="5237950"/>
            </a:xfrm>
          </p:grpSpPr>
          <p:sp>
            <p:nvSpPr>
              <p:cNvPr id="611" name="Google Shape;611;p22"/>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2"/>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2"/>
          <p:cNvGrpSpPr/>
          <p:nvPr/>
        </p:nvGrpSpPr>
        <p:grpSpPr>
          <a:xfrm>
            <a:off x="4815674" y="1380150"/>
            <a:ext cx="3615093" cy="2964328"/>
            <a:chOff x="956924" y="1380150"/>
            <a:chExt cx="3615093" cy="2964328"/>
          </a:xfrm>
        </p:grpSpPr>
        <p:sp>
          <p:nvSpPr>
            <p:cNvPr id="632" name="Google Shape;632;p22"/>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22"/>
            <p:cNvGrpSpPr/>
            <p:nvPr/>
          </p:nvGrpSpPr>
          <p:grpSpPr>
            <a:xfrm>
              <a:off x="1777395" y="1474934"/>
              <a:ext cx="2018496" cy="2013992"/>
              <a:chOff x="1097725" y="238125"/>
              <a:chExt cx="5248300" cy="5237950"/>
            </a:xfrm>
          </p:grpSpPr>
          <p:sp>
            <p:nvSpPr>
              <p:cNvPr id="634" name="Google Shape;634;p22"/>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22"/>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2"/>
          <p:cNvSpPr txBox="1"/>
          <p:nvPr>
            <p:ph type="title"/>
          </p:nvPr>
        </p:nvSpPr>
        <p:spPr>
          <a:xfrm>
            <a:off x="713225" y="588653"/>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5" name="Google Shape;655;p22"/>
          <p:cNvSpPr txBox="1"/>
          <p:nvPr>
            <p:ph idx="2" type="title"/>
          </p:nvPr>
        </p:nvSpPr>
        <p:spPr>
          <a:xfrm>
            <a:off x="1243820" y="3066983"/>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56" name="Google Shape;656;p22"/>
          <p:cNvSpPr txBox="1"/>
          <p:nvPr>
            <p:ph idx="1" type="subTitle"/>
          </p:nvPr>
        </p:nvSpPr>
        <p:spPr>
          <a:xfrm>
            <a:off x="1243820" y="3375300"/>
            <a:ext cx="25539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7" name="Google Shape;657;p22"/>
          <p:cNvSpPr txBox="1"/>
          <p:nvPr>
            <p:ph idx="3" type="title"/>
          </p:nvPr>
        </p:nvSpPr>
        <p:spPr>
          <a:xfrm>
            <a:off x="5346270" y="3066983"/>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58" name="Google Shape;658;p22"/>
          <p:cNvSpPr txBox="1"/>
          <p:nvPr>
            <p:ph idx="4" type="subTitle"/>
          </p:nvPr>
        </p:nvSpPr>
        <p:spPr>
          <a:xfrm>
            <a:off x="5346270" y="3375300"/>
            <a:ext cx="25539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659" name="Shape 659"/>
        <p:cNvGrpSpPr/>
        <p:nvPr/>
      </p:nvGrpSpPr>
      <p:grpSpPr>
        <a:xfrm>
          <a:off x="0" y="0"/>
          <a:ext cx="0" cy="0"/>
          <a:chOff x="0" y="0"/>
          <a:chExt cx="0" cy="0"/>
        </a:xfrm>
      </p:grpSpPr>
      <p:grpSp>
        <p:nvGrpSpPr>
          <p:cNvPr id="660" name="Google Shape;660;p23"/>
          <p:cNvGrpSpPr/>
          <p:nvPr/>
        </p:nvGrpSpPr>
        <p:grpSpPr>
          <a:xfrm>
            <a:off x="353167" y="163310"/>
            <a:ext cx="8452699" cy="4831682"/>
            <a:chOff x="345766" y="155909"/>
            <a:chExt cx="8452699" cy="4831682"/>
          </a:xfrm>
        </p:grpSpPr>
        <p:grpSp>
          <p:nvGrpSpPr>
            <p:cNvPr id="661" name="Google Shape;661;p23"/>
            <p:cNvGrpSpPr/>
            <p:nvPr/>
          </p:nvGrpSpPr>
          <p:grpSpPr>
            <a:xfrm>
              <a:off x="345766" y="155909"/>
              <a:ext cx="8452699" cy="4831682"/>
              <a:chOff x="271175" y="79714"/>
              <a:chExt cx="8452699" cy="4831682"/>
            </a:xfrm>
          </p:grpSpPr>
          <p:sp>
            <p:nvSpPr>
              <p:cNvPr id="662" name="Google Shape;662;p23"/>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3"/>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3"/>
          <p:cNvGrpSpPr/>
          <p:nvPr/>
        </p:nvGrpSpPr>
        <p:grpSpPr>
          <a:xfrm>
            <a:off x="713224" y="1380150"/>
            <a:ext cx="3615093" cy="2964328"/>
            <a:chOff x="956924" y="1380150"/>
            <a:chExt cx="3615093" cy="2964328"/>
          </a:xfrm>
        </p:grpSpPr>
        <p:sp>
          <p:nvSpPr>
            <p:cNvPr id="670" name="Google Shape;670;p23"/>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3"/>
            <p:cNvGrpSpPr/>
            <p:nvPr/>
          </p:nvGrpSpPr>
          <p:grpSpPr>
            <a:xfrm>
              <a:off x="1777395" y="1474934"/>
              <a:ext cx="2018496" cy="2013992"/>
              <a:chOff x="1097725" y="238125"/>
              <a:chExt cx="5248300" cy="5237950"/>
            </a:xfrm>
          </p:grpSpPr>
          <p:sp>
            <p:nvSpPr>
              <p:cNvPr id="672" name="Google Shape;672;p23"/>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23"/>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23"/>
          <p:cNvSpPr/>
          <p:nvPr/>
        </p:nvSpPr>
        <p:spPr>
          <a:xfrm>
            <a:off x="2029654" y="3587752"/>
            <a:ext cx="8077" cy="12115"/>
          </a:xfrm>
          <a:custGeom>
            <a:rect b="b" l="l" r="r" t="t"/>
            <a:pathLst>
              <a:path extrusionOk="0" h="303" w="202">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txBox="1"/>
          <p:nvPr>
            <p:ph type="ctrTitle"/>
          </p:nvPr>
        </p:nvSpPr>
        <p:spPr>
          <a:xfrm>
            <a:off x="1273425" y="2249125"/>
            <a:ext cx="2581800" cy="792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5200"/>
              <a:buFont typeface="Concert One"/>
              <a:buNone/>
              <a:defRPr sz="5200"/>
            </a:lvl1pPr>
            <a:lvl2pPr lvl="1" rtl="0">
              <a:lnSpc>
                <a:spcPct val="80000"/>
              </a:lnSpc>
              <a:spcBef>
                <a:spcPts val="0"/>
              </a:spcBef>
              <a:spcAft>
                <a:spcPts val="0"/>
              </a:spcAft>
              <a:buSzPts val="5200"/>
              <a:buNone/>
              <a:defRPr sz="5200"/>
            </a:lvl2pPr>
            <a:lvl3pPr lvl="2" rtl="0">
              <a:lnSpc>
                <a:spcPct val="80000"/>
              </a:lnSpc>
              <a:spcBef>
                <a:spcPts val="0"/>
              </a:spcBef>
              <a:spcAft>
                <a:spcPts val="0"/>
              </a:spcAft>
              <a:buSzPts val="5200"/>
              <a:buNone/>
              <a:defRPr sz="5200"/>
            </a:lvl3pPr>
            <a:lvl4pPr lvl="3" rtl="0">
              <a:lnSpc>
                <a:spcPct val="80000"/>
              </a:lnSpc>
              <a:spcBef>
                <a:spcPts val="0"/>
              </a:spcBef>
              <a:spcAft>
                <a:spcPts val="0"/>
              </a:spcAft>
              <a:buSzPts val="5200"/>
              <a:buNone/>
              <a:defRPr sz="5200"/>
            </a:lvl4pPr>
            <a:lvl5pPr lvl="4" rtl="0">
              <a:lnSpc>
                <a:spcPct val="80000"/>
              </a:lnSpc>
              <a:spcBef>
                <a:spcPts val="0"/>
              </a:spcBef>
              <a:spcAft>
                <a:spcPts val="0"/>
              </a:spcAft>
              <a:buSzPts val="5200"/>
              <a:buNone/>
              <a:defRPr sz="5200"/>
            </a:lvl5pPr>
            <a:lvl6pPr lvl="5" rtl="0">
              <a:lnSpc>
                <a:spcPct val="80000"/>
              </a:lnSpc>
              <a:spcBef>
                <a:spcPts val="0"/>
              </a:spcBef>
              <a:spcAft>
                <a:spcPts val="0"/>
              </a:spcAft>
              <a:buSzPts val="5200"/>
              <a:buNone/>
              <a:defRPr sz="5200"/>
            </a:lvl6pPr>
            <a:lvl7pPr lvl="6" rtl="0">
              <a:lnSpc>
                <a:spcPct val="80000"/>
              </a:lnSpc>
              <a:spcBef>
                <a:spcPts val="0"/>
              </a:spcBef>
              <a:spcAft>
                <a:spcPts val="0"/>
              </a:spcAft>
              <a:buSzPts val="5200"/>
              <a:buNone/>
              <a:defRPr sz="5200"/>
            </a:lvl7pPr>
            <a:lvl8pPr lvl="7" rtl="0">
              <a:lnSpc>
                <a:spcPct val="80000"/>
              </a:lnSpc>
              <a:spcBef>
                <a:spcPts val="0"/>
              </a:spcBef>
              <a:spcAft>
                <a:spcPts val="0"/>
              </a:spcAft>
              <a:buSzPts val="5200"/>
              <a:buNone/>
              <a:defRPr sz="5200"/>
            </a:lvl8pPr>
            <a:lvl9pPr lvl="8" rtl="0">
              <a:lnSpc>
                <a:spcPct val="80000"/>
              </a:lnSpc>
              <a:spcBef>
                <a:spcPts val="0"/>
              </a:spcBef>
              <a:spcAft>
                <a:spcPts val="0"/>
              </a:spcAft>
              <a:buSzPts val="5200"/>
              <a:buNone/>
              <a:defRPr sz="5200"/>
            </a:lvl9pPr>
          </a:lstStyle>
          <a:p/>
        </p:txBody>
      </p:sp>
      <p:sp>
        <p:nvSpPr>
          <p:cNvPr id="692" name="Google Shape;692;p23"/>
          <p:cNvSpPr txBox="1"/>
          <p:nvPr>
            <p:ph idx="1" type="subTitle"/>
          </p:nvPr>
        </p:nvSpPr>
        <p:spPr>
          <a:xfrm>
            <a:off x="4572000" y="1489800"/>
            <a:ext cx="3726600" cy="112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93" name="Google Shape;693;p23"/>
          <p:cNvSpPr txBox="1"/>
          <p:nvPr/>
        </p:nvSpPr>
        <p:spPr>
          <a:xfrm>
            <a:off x="4572000" y="2829091"/>
            <a:ext cx="3858900" cy="915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b="1" lang="en" sz="1200">
                <a:solidFill>
                  <a:schemeClr val="dk1"/>
                </a:solidFill>
                <a:uFill>
                  <a:noFill/>
                </a:uFill>
                <a:latin typeface="Baloo 2"/>
                <a:ea typeface="Baloo 2"/>
                <a:cs typeface="Baloo 2"/>
                <a:sym typeface="Baloo 2"/>
                <a:hlinkClick r:id="rId2">
                  <a:extLst>
                    <a:ext uri="{A12FA001-AC4F-418D-AE19-62706E023703}">
                      <ahyp:hlinkClr val="tx"/>
                    </a:ext>
                  </a:extLst>
                </a:hlinkClick>
              </a:rPr>
              <a:t>Slidesgo</a:t>
            </a:r>
            <a:r>
              <a:rPr lang="en" sz="1200">
                <a:solidFill>
                  <a:schemeClr val="dk1"/>
                </a:solidFill>
                <a:latin typeface="Baloo 2"/>
                <a:ea typeface="Baloo 2"/>
                <a:cs typeface="Baloo 2"/>
                <a:sym typeface="Baloo 2"/>
              </a:rPr>
              <a:t>, including icons by </a:t>
            </a:r>
            <a:r>
              <a:rPr b="1" lang="en" sz="1200">
                <a:solidFill>
                  <a:schemeClr val="dk1"/>
                </a:solidFill>
                <a:uFill>
                  <a:noFill/>
                </a:uFill>
                <a:latin typeface="Baloo 2"/>
                <a:ea typeface="Baloo 2"/>
                <a:cs typeface="Baloo 2"/>
                <a:sym typeface="Baloo 2"/>
                <a:hlinkClick r:id="rId3">
                  <a:extLst>
                    <a:ext uri="{A12FA001-AC4F-418D-AE19-62706E023703}">
                      <ahyp:hlinkClr val="tx"/>
                    </a:ext>
                  </a:extLst>
                </a:hlinkClick>
              </a:rPr>
              <a:t>Flaticon</a:t>
            </a:r>
            <a:r>
              <a:rPr lang="en" sz="1200">
                <a:solidFill>
                  <a:schemeClr val="dk1"/>
                </a:solidFill>
                <a:latin typeface="Baloo 2"/>
                <a:ea typeface="Baloo 2"/>
                <a:cs typeface="Baloo 2"/>
                <a:sym typeface="Baloo 2"/>
              </a:rPr>
              <a:t>, infographics &amp; images by </a:t>
            </a:r>
            <a:r>
              <a:rPr b="1" lang="en" sz="1200">
                <a:solidFill>
                  <a:schemeClr val="dk1"/>
                </a:solidFill>
                <a:uFill>
                  <a:noFill/>
                </a:uFill>
                <a:latin typeface="Baloo 2"/>
                <a:ea typeface="Baloo 2"/>
                <a:cs typeface="Baloo 2"/>
                <a:sym typeface="Baloo 2"/>
                <a:hlinkClick r:id="rId4">
                  <a:extLst>
                    <a:ext uri="{A12FA001-AC4F-418D-AE19-62706E023703}">
                      <ahyp:hlinkClr val="tx"/>
                    </a:ext>
                  </a:extLst>
                </a:hlinkClick>
              </a:rPr>
              <a:t>Freepik</a:t>
            </a:r>
            <a:r>
              <a:rPr lang="en" sz="1200">
                <a:solidFill>
                  <a:schemeClr val="dk1"/>
                </a:solidFill>
                <a:latin typeface="Baloo 2"/>
                <a:ea typeface="Baloo 2"/>
                <a:cs typeface="Baloo 2"/>
                <a:sym typeface="Baloo 2"/>
              </a:rPr>
              <a:t> and illustrations by </a:t>
            </a:r>
            <a:r>
              <a:rPr b="1" lang="en" sz="1200">
                <a:solidFill>
                  <a:schemeClr val="dk1"/>
                </a:solidFill>
                <a:latin typeface="Baloo 2"/>
                <a:ea typeface="Baloo 2"/>
                <a:cs typeface="Baloo 2"/>
                <a:sym typeface="Baloo 2"/>
              </a:rPr>
              <a:t>Stories</a:t>
            </a:r>
            <a:endParaRPr b="1" sz="1200">
              <a:solidFill>
                <a:schemeClr val="dk1"/>
              </a:solidFill>
              <a:latin typeface="Baloo 2"/>
              <a:ea typeface="Baloo 2"/>
              <a:cs typeface="Baloo 2"/>
              <a:sym typeface="Baloo 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TITLE_ONLY_1_1">
    <p:spTree>
      <p:nvGrpSpPr>
        <p:cNvPr id="694" name="Shape 694"/>
        <p:cNvGrpSpPr/>
        <p:nvPr/>
      </p:nvGrpSpPr>
      <p:grpSpPr>
        <a:xfrm>
          <a:off x="0" y="0"/>
          <a:ext cx="0" cy="0"/>
          <a:chOff x="0" y="0"/>
          <a:chExt cx="0" cy="0"/>
        </a:xfrm>
      </p:grpSpPr>
      <p:grpSp>
        <p:nvGrpSpPr>
          <p:cNvPr id="695" name="Google Shape;695;p24"/>
          <p:cNvGrpSpPr/>
          <p:nvPr/>
        </p:nvGrpSpPr>
        <p:grpSpPr>
          <a:xfrm>
            <a:off x="777625" y="373675"/>
            <a:ext cx="3794384" cy="4275159"/>
            <a:chOff x="446439" y="565325"/>
            <a:chExt cx="3794384" cy="4275159"/>
          </a:xfrm>
        </p:grpSpPr>
        <p:sp>
          <p:nvSpPr>
            <p:cNvPr id="696" name="Google Shape;696;p24"/>
            <p:cNvSpPr/>
            <p:nvPr/>
          </p:nvSpPr>
          <p:spPr>
            <a:xfrm>
              <a:off x="446439" y="657450"/>
              <a:ext cx="3792282" cy="4183034"/>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446439" y="565325"/>
              <a:ext cx="3794384" cy="183524"/>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701603" y="606974"/>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832889" y="606974"/>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570317" y="606974"/>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2" name="Google Shape;702;p24"/>
          <p:cNvSpPr txBox="1"/>
          <p:nvPr>
            <p:ph type="title"/>
          </p:nvPr>
        </p:nvSpPr>
        <p:spPr>
          <a:xfrm>
            <a:off x="865508" y="588901"/>
            <a:ext cx="3618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703" name="Shape 703"/>
        <p:cNvGrpSpPr/>
        <p:nvPr/>
      </p:nvGrpSpPr>
      <p:grpSpPr>
        <a:xfrm>
          <a:off x="0" y="0"/>
          <a:ext cx="0" cy="0"/>
          <a:chOff x="0" y="0"/>
          <a:chExt cx="0" cy="0"/>
        </a:xfrm>
      </p:grpSpPr>
      <p:grpSp>
        <p:nvGrpSpPr>
          <p:cNvPr id="704" name="Google Shape;704;p25"/>
          <p:cNvGrpSpPr/>
          <p:nvPr/>
        </p:nvGrpSpPr>
        <p:grpSpPr>
          <a:xfrm>
            <a:off x="336517" y="150871"/>
            <a:ext cx="8485767" cy="4856559"/>
            <a:chOff x="329117" y="143471"/>
            <a:chExt cx="8485767" cy="4856559"/>
          </a:xfrm>
        </p:grpSpPr>
        <p:grpSp>
          <p:nvGrpSpPr>
            <p:cNvPr id="705" name="Google Shape;705;p25"/>
            <p:cNvGrpSpPr/>
            <p:nvPr/>
          </p:nvGrpSpPr>
          <p:grpSpPr>
            <a:xfrm>
              <a:off x="329117" y="143471"/>
              <a:ext cx="8485767" cy="4856559"/>
              <a:chOff x="254525" y="67275"/>
              <a:chExt cx="8485767" cy="4856559"/>
            </a:xfrm>
          </p:grpSpPr>
          <p:sp>
            <p:nvSpPr>
              <p:cNvPr id="706" name="Google Shape;706;p25"/>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25"/>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5"/>
          <p:cNvSpPr txBox="1"/>
          <p:nvPr>
            <p:ph type="title"/>
          </p:nvPr>
        </p:nvSpPr>
        <p:spPr>
          <a:xfrm>
            <a:off x="697475" y="58895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5" name="Google Shape;715;p25"/>
          <p:cNvSpPr txBox="1"/>
          <p:nvPr>
            <p:ph idx="1" type="body"/>
          </p:nvPr>
        </p:nvSpPr>
        <p:spPr>
          <a:xfrm>
            <a:off x="909125" y="1767887"/>
            <a:ext cx="7406100" cy="16161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7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16" name="Google Shape;716;p25"/>
          <p:cNvSpPr/>
          <p:nvPr/>
        </p:nvSpPr>
        <p:spPr>
          <a:xfrm rot="10800000">
            <a:off x="748295" y="874273"/>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10800000">
            <a:off x="42344" y="586627"/>
            <a:ext cx="314806" cy="337478"/>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10800000">
            <a:off x="357159" y="4152524"/>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10800000">
            <a:off x="136851" y="1852662"/>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25"/>
          <p:cNvGrpSpPr/>
          <p:nvPr/>
        </p:nvGrpSpPr>
        <p:grpSpPr>
          <a:xfrm rot="-3380402">
            <a:off x="7283273" y="2942117"/>
            <a:ext cx="3239089" cy="2443016"/>
            <a:chOff x="1852738" y="206787"/>
            <a:chExt cx="2668014" cy="2012295"/>
          </a:xfrm>
        </p:grpSpPr>
        <p:sp>
          <p:nvSpPr>
            <p:cNvPr id="721" name="Google Shape;721;p25"/>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6" name="Shape 156"/>
        <p:cNvGrpSpPr/>
        <p:nvPr/>
      </p:nvGrpSpPr>
      <p:grpSpPr>
        <a:xfrm>
          <a:off x="0" y="0"/>
          <a:ext cx="0" cy="0"/>
          <a:chOff x="0" y="0"/>
          <a:chExt cx="0" cy="0"/>
        </a:xfrm>
      </p:grpSpPr>
      <p:grpSp>
        <p:nvGrpSpPr>
          <p:cNvPr id="157" name="Google Shape;157;p4"/>
          <p:cNvGrpSpPr/>
          <p:nvPr/>
        </p:nvGrpSpPr>
        <p:grpSpPr>
          <a:xfrm>
            <a:off x="336517" y="150871"/>
            <a:ext cx="8485767" cy="4856559"/>
            <a:chOff x="329117" y="143471"/>
            <a:chExt cx="8485767" cy="4856559"/>
          </a:xfrm>
        </p:grpSpPr>
        <p:grpSp>
          <p:nvGrpSpPr>
            <p:cNvPr id="158" name="Google Shape;158;p4"/>
            <p:cNvGrpSpPr/>
            <p:nvPr/>
          </p:nvGrpSpPr>
          <p:grpSpPr>
            <a:xfrm>
              <a:off x="329117" y="143471"/>
              <a:ext cx="8485767" cy="4856559"/>
              <a:chOff x="254525" y="67275"/>
              <a:chExt cx="8485767" cy="4856559"/>
            </a:xfrm>
          </p:grpSpPr>
          <p:sp>
            <p:nvSpPr>
              <p:cNvPr id="159" name="Google Shape;159;p4"/>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4"/>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4"/>
          <p:cNvSpPr txBox="1"/>
          <p:nvPr>
            <p:ph type="title"/>
          </p:nvPr>
        </p:nvSpPr>
        <p:spPr>
          <a:xfrm>
            <a:off x="697475" y="589601"/>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4"/>
          <p:cNvSpPr txBox="1"/>
          <p:nvPr>
            <p:ph idx="1" type="body"/>
          </p:nvPr>
        </p:nvSpPr>
        <p:spPr>
          <a:xfrm>
            <a:off x="909125" y="1162300"/>
            <a:ext cx="7406100" cy="3209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Concert One"/>
              <a:buAutoNum type="arabicPeriod"/>
              <a:defRPr sz="1200"/>
            </a:lvl1pPr>
            <a:lvl2pPr indent="-304800" lvl="1" marL="914400" rtl="0">
              <a:spcBef>
                <a:spcPts val="1600"/>
              </a:spcBef>
              <a:spcAft>
                <a:spcPts val="0"/>
              </a:spcAft>
              <a:buClr>
                <a:srgbClr val="434343"/>
              </a:buClr>
              <a:buSzPts val="1200"/>
              <a:buFont typeface="Roboto Condensed Light"/>
              <a:buAutoNum type="alphaLcPeriod"/>
              <a:defRPr/>
            </a:lvl2pPr>
            <a:lvl3pPr indent="-304800" lvl="2" marL="1371600" rtl="0">
              <a:spcBef>
                <a:spcPts val="1600"/>
              </a:spcBef>
              <a:spcAft>
                <a:spcPts val="0"/>
              </a:spcAft>
              <a:buClr>
                <a:srgbClr val="434343"/>
              </a:buClr>
              <a:buSzPts val="1200"/>
              <a:buFont typeface="Roboto Condensed Light"/>
              <a:buAutoNum type="romanLcPeriod"/>
              <a:defRPr/>
            </a:lvl3pPr>
            <a:lvl4pPr indent="-304800" lvl="3" marL="1828800" rtl="0">
              <a:spcBef>
                <a:spcPts val="1600"/>
              </a:spcBef>
              <a:spcAft>
                <a:spcPts val="0"/>
              </a:spcAft>
              <a:buClr>
                <a:srgbClr val="434343"/>
              </a:buClr>
              <a:buSzPts val="1200"/>
              <a:buFont typeface="Roboto Condensed Light"/>
              <a:buAutoNum type="arabicPeriod"/>
              <a:defRPr/>
            </a:lvl4pPr>
            <a:lvl5pPr indent="-304800" lvl="4" marL="2286000" rtl="0">
              <a:spcBef>
                <a:spcPts val="1600"/>
              </a:spcBef>
              <a:spcAft>
                <a:spcPts val="0"/>
              </a:spcAft>
              <a:buClr>
                <a:srgbClr val="434343"/>
              </a:buClr>
              <a:buSzPts val="1200"/>
              <a:buFont typeface="Roboto Condensed Light"/>
              <a:buAutoNum type="alphaLcPeriod"/>
              <a:defRPr/>
            </a:lvl5pPr>
            <a:lvl6pPr indent="-304800" lvl="5" marL="2743200" rtl="0">
              <a:spcBef>
                <a:spcPts val="1600"/>
              </a:spcBef>
              <a:spcAft>
                <a:spcPts val="0"/>
              </a:spcAft>
              <a:buClr>
                <a:srgbClr val="434343"/>
              </a:buClr>
              <a:buSzPts val="1200"/>
              <a:buFont typeface="Roboto Condensed Light"/>
              <a:buAutoNum type="romanLcPeriod"/>
              <a:defRPr/>
            </a:lvl6pPr>
            <a:lvl7pPr indent="-304800" lvl="6" marL="3200400" rtl="0">
              <a:spcBef>
                <a:spcPts val="1600"/>
              </a:spcBef>
              <a:spcAft>
                <a:spcPts val="0"/>
              </a:spcAft>
              <a:buClr>
                <a:srgbClr val="434343"/>
              </a:buClr>
              <a:buSzPts val="1200"/>
              <a:buFont typeface="Roboto Condensed Light"/>
              <a:buAutoNum type="arabicPeriod"/>
              <a:defRPr/>
            </a:lvl7pPr>
            <a:lvl8pPr indent="-304800" lvl="7" marL="3657600" rtl="0">
              <a:spcBef>
                <a:spcPts val="1600"/>
              </a:spcBef>
              <a:spcAft>
                <a:spcPts val="0"/>
              </a:spcAft>
              <a:buClr>
                <a:srgbClr val="434343"/>
              </a:buClr>
              <a:buSzPts val="1200"/>
              <a:buFont typeface="Roboto Condensed Light"/>
              <a:buAutoNum type="alphaLcPeriod"/>
              <a:defRPr/>
            </a:lvl8pPr>
            <a:lvl9pPr indent="-304800" lvl="8" marL="4114800" rtl="0">
              <a:spcBef>
                <a:spcPts val="1600"/>
              </a:spcBef>
              <a:spcAft>
                <a:spcPts val="1600"/>
              </a:spcAft>
              <a:buClr>
                <a:srgbClr val="434343"/>
              </a:buClr>
              <a:buSzPts val="1200"/>
              <a:buFont typeface="Roboto Condensed Light"/>
              <a:buAutoNum type="romanLcPeriod"/>
              <a:defRPr/>
            </a:lvl9pPr>
          </a:lstStyle>
          <a:p/>
        </p:txBody>
      </p:sp>
      <p:sp>
        <p:nvSpPr>
          <p:cNvPr id="169" name="Google Shape;169;p4"/>
          <p:cNvSpPr/>
          <p:nvPr/>
        </p:nvSpPr>
        <p:spPr>
          <a:xfrm>
            <a:off x="67218" y="3198757"/>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586636" y="3879365"/>
            <a:ext cx="253192" cy="271427"/>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158698" y="4203918"/>
            <a:ext cx="751197" cy="809316"/>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247689" y="1775401"/>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586625" y="2710939"/>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grpSp>
        <p:nvGrpSpPr>
          <p:cNvPr id="175" name="Google Shape;175;p5"/>
          <p:cNvGrpSpPr/>
          <p:nvPr/>
        </p:nvGrpSpPr>
        <p:grpSpPr>
          <a:xfrm>
            <a:off x="353167" y="163310"/>
            <a:ext cx="8452699" cy="4831682"/>
            <a:chOff x="345766" y="155909"/>
            <a:chExt cx="8452699" cy="4831682"/>
          </a:xfrm>
        </p:grpSpPr>
        <p:grpSp>
          <p:nvGrpSpPr>
            <p:cNvPr id="176" name="Google Shape;176;p5"/>
            <p:cNvGrpSpPr/>
            <p:nvPr/>
          </p:nvGrpSpPr>
          <p:grpSpPr>
            <a:xfrm>
              <a:off x="345766" y="155909"/>
              <a:ext cx="8452699" cy="4831682"/>
              <a:chOff x="271175" y="79714"/>
              <a:chExt cx="8452699" cy="4831682"/>
            </a:xfrm>
          </p:grpSpPr>
          <p:sp>
            <p:nvSpPr>
              <p:cNvPr id="177" name="Google Shape;177;p5"/>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5"/>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5"/>
          <p:cNvGrpSpPr/>
          <p:nvPr/>
        </p:nvGrpSpPr>
        <p:grpSpPr>
          <a:xfrm>
            <a:off x="4806174" y="1380150"/>
            <a:ext cx="3615093" cy="3356090"/>
            <a:chOff x="956924" y="1380150"/>
            <a:chExt cx="3615093" cy="3356090"/>
          </a:xfrm>
        </p:grpSpPr>
        <p:sp>
          <p:nvSpPr>
            <p:cNvPr id="185" name="Google Shape;185;p5"/>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5"/>
            <p:cNvGrpSpPr/>
            <p:nvPr/>
          </p:nvGrpSpPr>
          <p:grpSpPr>
            <a:xfrm>
              <a:off x="1777395" y="1474934"/>
              <a:ext cx="2018496" cy="2013992"/>
              <a:chOff x="1097725" y="238125"/>
              <a:chExt cx="5248300" cy="5237950"/>
            </a:xfrm>
          </p:grpSpPr>
          <p:sp>
            <p:nvSpPr>
              <p:cNvPr id="187" name="Google Shape;187;p5"/>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5"/>
            <p:cNvSpPr/>
            <p:nvPr/>
          </p:nvSpPr>
          <p:spPr>
            <a:xfrm>
              <a:off x="956925" y="1380150"/>
              <a:ext cx="3615092" cy="3356090"/>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a:off x="713224" y="1380150"/>
            <a:ext cx="3615093" cy="3356090"/>
            <a:chOff x="956924" y="1380150"/>
            <a:chExt cx="3615093" cy="3356090"/>
          </a:xfrm>
        </p:grpSpPr>
        <p:sp>
          <p:nvSpPr>
            <p:cNvPr id="207" name="Google Shape;207;p5"/>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5"/>
            <p:cNvGrpSpPr/>
            <p:nvPr/>
          </p:nvGrpSpPr>
          <p:grpSpPr>
            <a:xfrm>
              <a:off x="1777395" y="1474934"/>
              <a:ext cx="2018496" cy="2013992"/>
              <a:chOff x="1097725" y="238125"/>
              <a:chExt cx="5248300" cy="5237950"/>
            </a:xfrm>
          </p:grpSpPr>
          <p:sp>
            <p:nvSpPr>
              <p:cNvPr id="209" name="Google Shape;209;p5"/>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5"/>
            <p:cNvSpPr/>
            <p:nvPr/>
          </p:nvSpPr>
          <p:spPr>
            <a:xfrm>
              <a:off x="956925" y="1380150"/>
              <a:ext cx="3615092" cy="3356090"/>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5"/>
          <p:cNvSpPr txBox="1"/>
          <p:nvPr>
            <p:ph idx="1" type="body"/>
          </p:nvPr>
        </p:nvSpPr>
        <p:spPr>
          <a:xfrm>
            <a:off x="779900" y="1947850"/>
            <a:ext cx="3366300" cy="2468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0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229" name="Google Shape;229;p5"/>
          <p:cNvSpPr txBox="1"/>
          <p:nvPr>
            <p:ph idx="2" type="body"/>
          </p:nvPr>
        </p:nvSpPr>
        <p:spPr>
          <a:xfrm>
            <a:off x="5061100" y="1947850"/>
            <a:ext cx="3366300" cy="2468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0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230" name="Google Shape;2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5"/>
          <p:cNvSpPr txBox="1"/>
          <p:nvPr>
            <p:ph type="title"/>
          </p:nvPr>
        </p:nvSpPr>
        <p:spPr>
          <a:xfrm>
            <a:off x="713225" y="588084"/>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5"/>
          <p:cNvSpPr txBox="1"/>
          <p:nvPr>
            <p:ph idx="3" type="title"/>
          </p:nvPr>
        </p:nvSpPr>
        <p:spPr>
          <a:xfrm>
            <a:off x="854825" y="1470325"/>
            <a:ext cx="2944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3" name="Google Shape;233;p5"/>
          <p:cNvSpPr txBox="1"/>
          <p:nvPr>
            <p:ph idx="4" type="title"/>
          </p:nvPr>
        </p:nvSpPr>
        <p:spPr>
          <a:xfrm>
            <a:off x="5123606" y="1465469"/>
            <a:ext cx="2944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6"/>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5" name="Google Shape;245;p6"/>
          <p:cNvSpPr txBox="1"/>
          <p:nvPr>
            <p:ph type="title"/>
          </p:nvPr>
        </p:nvSpPr>
        <p:spPr>
          <a:xfrm>
            <a:off x="697475" y="588564"/>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6" name="Shape 246"/>
        <p:cNvGrpSpPr/>
        <p:nvPr/>
      </p:nvGrpSpPr>
      <p:grpSpPr>
        <a:xfrm>
          <a:off x="0" y="0"/>
          <a:ext cx="0" cy="0"/>
          <a:chOff x="0" y="0"/>
          <a:chExt cx="0" cy="0"/>
        </a:xfrm>
      </p:grpSpPr>
      <p:grpSp>
        <p:nvGrpSpPr>
          <p:cNvPr id="247" name="Google Shape;247;p7"/>
          <p:cNvGrpSpPr/>
          <p:nvPr/>
        </p:nvGrpSpPr>
        <p:grpSpPr>
          <a:xfrm>
            <a:off x="353167" y="163310"/>
            <a:ext cx="8452699" cy="4831682"/>
            <a:chOff x="345766" y="155909"/>
            <a:chExt cx="8452699" cy="4831682"/>
          </a:xfrm>
        </p:grpSpPr>
        <p:grpSp>
          <p:nvGrpSpPr>
            <p:cNvPr id="248" name="Google Shape;248;p7"/>
            <p:cNvGrpSpPr/>
            <p:nvPr/>
          </p:nvGrpSpPr>
          <p:grpSpPr>
            <a:xfrm>
              <a:off x="345766" y="155909"/>
              <a:ext cx="8452699" cy="4831682"/>
              <a:chOff x="271175" y="79714"/>
              <a:chExt cx="8452699" cy="4831682"/>
            </a:xfrm>
          </p:grpSpPr>
          <p:sp>
            <p:nvSpPr>
              <p:cNvPr id="249" name="Google Shape;249;p7"/>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7"/>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7"/>
          <p:cNvGrpSpPr/>
          <p:nvPr/>
        </p:nvGrpSpPr>
        <p:grpSpPr>
          <a:xfrm>
            <a:off x="713224" y="1380150"/>
            <a:ext cx="3615093" cy="2964328"/>
            <a:chOff x="956924" y="1380150"/>
            <a:chExt cx="3615093" cy="2964328"/>
          </a:xfrm>
        </p:grpSpPr>
        <p:sp>
          <p:nvSpPr>
            <p:cNvPr id="257" name="Google Shape;257;p7"/>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7"/>
            <p:cNvGrpSpPr/>
            <p:nvPr/>
          </p:nvGrpSpPr>
          <p:grpSpPr>
            <a:xfrm>
              <a:off x="1777395" y="1474934"/>
              <a:ext cx="2018496" cy="2013992"/>
              <a:chOff x="1097725" y="238125"/>
              <a:chExt cx="5248300" cy="5237950"/>
            </a:xfrm>
          </p:grpSpPr>
          <p:sp>
            <p:nvSpPr>
              <p:cNvPr id="259" name="Google Shape;259;p7"/>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7"/>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7"/>
          <p:cNvSpPr txBox="1"/>
          <p:nvPr>
            <p:ph type="title"/>
          </p:nvPr>
        </p:nvSpPr>
        <p:spPr>
          <a:xfrm>
            <a:off x="713225" y="508469"/>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8" name="Google Shape;278;p7"/>
          <p:cNvSpPr txBox="1"/>
          <p:nvPr>
            <p:ph idx="1" type="body"/>
          </p:nvPr>
        </p:nvSpPr>
        <p:spPr>
          <a:xfrm>
            <a:off x="5141750" y="2090650"/>
            <a:ext cx="2915400" cy="930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279" name="Google Shape;279;p7"/>
          <p:cNvSpPr/>
          <p:nvPr/>
        </p:nvSpPr>
        <p:spPr>
          <a:xfrm>
            <a:off x="7880460" y="204705"/>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556689" y="513348"/>
            <a:ext cx="412236" cy="62576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098500" y="979848"/>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3029310" y="1815580"/>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3705539" y="2124223"/>
            <a:ext cx="412236" cy="62576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3481825" y="2883798"/>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rot="10800000">
            <a:off x="1796636" y="3580073"/>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10800000">
            <a:off x="972910" y="2915495"/>
            <a:ext cx="412236" cy="62576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rot="10800000">
            <a:off x="1329446" y="2378230"/>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8" name="Shape 288"/>
        <p:cNvGrpSpPr/>
        <p:nvPr/>
      </p:nvGrpSpPr>
      <p:grpSpPr>
        <a:xfrm>
          <a:off x="0" y="0"/>
          <a:ext cx="0" cy="0"/>
          <a:chOff x="0" y="0"/>
          <a:chExt cx="0" cy="0"/>
        </a:xfrm>
      </p:grpSpPr>
      <p:sp>
        <p:nvSpPr>
          <p:cNvPr id="289" name="Google Shape;289;p8"/>
          <p:cNvSpPr txBox="1"/>
          <p:nvPr>
            <p:ph type="title"/>
          </p:nvPr>
        </p:nvSpPr>
        <p:spPr>
          <a:xfrm>
            <a:off x="797325" y="671225"/>
            <a:ext cx="3489300" cy="4090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0" name="Shape 290"/>
        <p:cNvGrpSpPr/>
        <p:nvPr/>
      </p:nvGrpSpPr>
      <p:grpSpPr>
        <a:xfrm>
          <a:off x="0" y="0"/>
          <a:ext cx="0" cy="0"/>
          <a:chOff x="0" y="0"/>
          <a:chExt cx="0" cy="0"/>
        </a:xfrm>
      </p:grpSpPr>
      <p:grpSp>
        <p:nvGrpSpPr>
          <p:cNvPr id="291" name="Google Shape;291;p9"/>
          <p:cNvGrpSpPr/>
          <p:nvPr/>
        </p:nvGrpSpPr>
        <p:grpSpPr>
          <a:xfrm>
            <a:off x="353167" y="163310"/>
            <a:ext cx="8452699" cy="4831682"/>
            <a:chOff x="345766" y="155909"/>
            <a:chExt cx="8452699" cy="4831682"/>
          </a:xfrm>
        </p:grpSpPr>
        <p:grpSp>
          <p:nvGrpSpPr>
            <p:cNvPr id="292" name="Google Shape;292;p9"/>
            <p:cNvGrpSpPr/>
            <p:nvPr/>
          </p:nvGrpSpPr>
          <p:grpSpPr>
            <a:xfrm>
              <a:off x="345766" y="155909"/>
              <a:ext cx="8452699" cy="4831682"/>
              <a:chOff x="271175" y="79714"/>
              <a:chExt cx="8452699" cy="4831682"/>
            </a:xfrm>
          </p:grpSpPr>
          <p:sp>
            <p:nvSpPr>
              <p:cNvPr id="293" name="Google Shape;293;p9"/>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9"/>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9"/>
          <p:cNvSpPr txBox="1"/>
          <p:nvPr>
            <p:ph idx="1" type="subTitle"/>
          </p:nvPr>
        </p:nvSpPr>
        <p:spPr>
          <a:xfrm>
            <a:off x="4787775" y="1617625"/>
            <a:ext cx="3273000" cy="445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1pPr>
            <a:lvl2pPr lvl="1">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2pPr>
            <a:lvl3pPr lvl="2">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3pPr>
            <a:lvl4pPr lvl="3">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4pPr>
            <a:lvl5pPr lvl="4">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5pPr>
            <a:lvl6pPr lvl="5">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6pPr>
            <a:lvl7pPr lvl="6">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7pPr>
            <a:lvl8pPr lvl="7">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8pPr>
            <a:lvl9pPr lvl="8">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9pPr>
          </a:lstStyle>
          <a:p/>
        </p:txBody>
      </p:sp>
      <p:sp>
        <p:nvSpPr>
          <p:cNvPr id="301" name="Google Shape;301;p9"/>
          <p:cNvSpPr txBox="1"/>
          <p:nvPr>
            <p:ph idx="2" type="body"/>
          </p:nvPr>
        </p:nvSpPr>
        <p:spPr>
          <a:xfrm>
            <a:off x="4787775" y="2114150"/>
            <a:ext cx="3273000" cy="2539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accent3"/>
              </a:buClr>
              <a:buSzPts val="1800"/>
              <a:buChar char="●"/>
              <a:defRPr>
                <a:solidFill>
                  <a:schemeClr val="accent3"/>
                </a:solidFill>
              </a:defRPr>
            </a:lvl1pPr>
            <a:lvl2pPr indent="-342900" lvl="1" marL="914400">
              <a:spcBef>
                <a:spcPts val="1600"/>
              </a:spcBef>
              <a:spcAft>
                <a:spcPts val="0"/>
              </a:spcAft>
              <a:buClr>
                <a:schemeClr val="accent3"/>
              </a:buClr>
              <a:buSzPts val="1800"/>
              <a:buChar char="○"/>
              <a:defRPr sz="1800">
                <a:solidFill>
                  <a:schemeClr val="accent3"/>
                </a:solidFill>
              </a:defRPr>
            </a:lvl2pPr>
            <a:lvl3pPr indent="-342900" lvl="2" marL="1371600">
              <a:spcBef>
                <a:spcPts val="1600"/>
              </a:spcBef>
              <a:spcAft>
                <a:spcPts val="0"/>
              </a:spcAft>
              <a:buClr>
                <a:schemeClr val="accent3"/>
              </a:buClr>
              <a:buSzPts val="1800"/>
              <a:buChar char="■"/>
              <a:defRPr sz="1800">
                <a:solidFill>
                  <a:schemeClr val="accent3"/>
                </a:solidFill>
              </a:defRPr>
            </a:lvl3pPr>
            <a:lvl4pPr indent="-342900" lvl="3" marL="1828800">
              <a:spcBef>
                <a:spcPts val="1600"/>
              </a:spcBef>
              <a:spcAft>
                <a:spcPts val="0"/>
              </a:spcAft>
              <a:buClr>
                <a:schemeClr val="accent3"/>
              </a:buClr>
              <a:buSzPts val="1800"/>
              <a:buChar char="●"/>
              <a:defRPr sz="1800">
                <a:solidFill>
                  <a:schemeClr val="accent3"/>
                </a:solidFill>
              </a:defRPr>
            </a:lvl4pPr>
            <a:lvl5pPr indent="-342900" lvl="4" marL="2286000">
              <a:spcBef>
                <a:spcPts val="1600"/>
              </a:spcBef>
              <a:spcAft>
                <a:spcPts val="0"/>
              </a:spcAft>
              <a:buClr>
                <a:schemeClr val="accent3"/>
              </a:buClr>
              <a:buSzPts val="1800"/>
              <a:buChar char="○"/>
              <a:defRPr sz="1800">
                <a:solidFill>
                  <a:schemeClr val="accent3"/>
                </a:solidFill>
              </a:defRPr>
            </a:lvl5pPr>
            <a:lvl6pPr indent="-342900" lvl="5" marL="2743200">
              <a:spcBef>
                <a:spcPts val="1600"/>
              </a:spcBef>
              <a:spcAft>
                <a:spcPts val="0"/>
              </a:spcAft>
              <a:buClr>
                <a:schemeClr val="accent3"/>
              </a:buClr>
              <a:buSzPts val="1800"/>
              <a:buChar char="■"/>
              <a:defRPr sz="1800">
                <a:solidFill>
                  <a:schemeClr val="accent3"/>
                </a:solidFill>
              </a:defRPr>
            </a:lvl6pPr>
            <a:lvl7pPr indent="-342900" lvl="6" marL="3200400">
              <a:spcBef>
                <a:spcPts val="1600"/>
              </a:spcBef>
              <a:spcAft>
                <a:spcPts val="0"/>
              </a:spcAft>
              <a:buClr>
                <a:schemeClr val="accent3"/>
              </a:buClr>
              <a:buSzPts val="1800"/>
              <a:buChar char="●"/>
              <a:defRPr sz="1800">
                <a:solidFill>
                  <a:schemeClr val="accent3"/>
                </a:solidFill>
              </a:defRPr>
            </a:lvl7pPr>
            <a:lvl8pPr indent="-342900" lvl="7" marL="3657600">
              <a:spcBef>
                <a:spcPts val="1600"/>
              </a:spcBef>
              <a:spcAft>
                <a:spcPts val="0"/>
              </a:spcAft>
              <a:buClr>
                <a:schemeClr val="accent3"/>
              </a:buClr>
              <a:buSzPts val="1800"/>
              <a:buChar char="○"/>
              <a:defRPr sz="1800">
                <a:solidFill>
                  <a:schemeClr val="accent3"/>
                </a:solidFill>
              </a:defRPr>
            </a:lvl8pPr>
            <a:lvl9pPr indent="-342900" lvl="8" marL="4114800">
              <a:spcBef>
                <a:spcPts val="1600"/>
              </a:spcBef>
              <a:spcAft>
                <a:spcPts val="1600"/>
              </a:spcAft>
              <a:buClr>
                <a:schemeClr val="accent3"/>
              </a:buClr>
              <a:buSzPts val="1800"/>
              <a:buChar char="■"/>
              <a:defRPr sz="1800">
                <a:solidFill>
                  <a:schemeClr val="accent3"/>
                </a:solidFill>
              </a:defRPr>
            </a:lvl9pPr>
          </a:lstStyle>
          <a:p/>
        </p:txBody>
      </p:sp>
      <p:sp>
        <p:nvSpPr>
          <p:cNvPr id="302" name="Google Shape;302;p9"/>
          <p:cNvSpPr txBox="1"/>
          <p:nvPr>
            <p:ph type="title"/>
          </p:nvPr>
        </p:nvSpPr>
        <p:spPr>
          <a:xfrm>
            <a:off x="697475" y="575845"/>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3" name="Google Shape;303;p9"/>
          <p:cNvSpPr/>
          <p:nvPr/>
        </p:nvSpPr>
        <p:spPr>
          <a:xfrm>
            <a:off x="247705" y="3352582"/>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1283402" y="3352568"/>
            <a:ext cx="751197" cy="809316"/>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162303" y="1055606"/>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872239" y="1592726"/>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1110525" y="286476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10"/>
          <p:cNvSpPr txBox="1"/>
          <p:nvPr>
            <p:ph type="title"/>
          </p:nvPr>
        </p:nvSpPr>
        <p:spPr>
          <a:xfrm>
            <a:off x="4572000" y="360051"/>
            <a:ext cx="3858900" cy="186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2800"/>
              <a:buFont typeface="Teko"/>
              <a:buNone/>
              <a:defRPr b="1" sz="2800">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indent="-317500" lvl="1" marL="9144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indent="-317500" lvl="2" marL="13716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indent="-317500" lvl="3" marL="18288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indent="-317500" lvl="4" marL="22860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indent="-317500" lvl="5" marL="27432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indent="-317500" lvl="6" marL="32004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indent="-317500" lvl="7" marL="36576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indent="-317500" lvl="8" marL="41148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25.png"/><Relationship Id="rId5" Type="http://schemas.openxmlformats.org/officeDocument/2006/relationships/image" Target="../media/image31.png"/><Relationship Id="rId6"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4.png"/><Relationship Id="rId11" Type="http://schemas.openxmlformats.org/officeDocument/2006/relationships/image" Target="../media/image1.png"/><Relationship Id="rId10"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31" name="Shape 731"/>
        <p:cNvGrpSpPr/>
        <p:nvPr/>
      </p:nvGrpSpPr>
      <p:grpSpPr>
        <a:xfrm>
          <a:off x="0" y="0"/>
          <a:ext cx="0" cy="0"/>
          <a:chOff x="0" y="0"/>
          <a:chExt cx="0" cy="0"/>
        </a:xfrm>
      </p:grpSpPr>
      <p:sp>
        <p:nvSpPr>
          <p:cNvPr id="732" name="Google Shape;732;p26"/>
          <p:cNvSpPr txBox="1"/>
          <p:nvPr>
            <p:ph type="ctrTitle"/>
          </p:nvPr>
        </p:nvSpPr>
        <p:spPr>
          <a:xfrm>
            <a:off x="2154000" y="97733"/>
            <a:ext cx="4836000" cy="173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Sistem Penjualan Tiket Pesawat</a:t>
            </a:r>
            <a:endParaRPr sz="3300"/>
          </a:p>
        </p:txBody>
      </p:sp>
      <p:sp>
        <p:nvSpPr>
          <p:cNvPr id="733" name="Google Shape;733;p26"/>
          <p:cNvSpPr/>
          <p:nvPr/>
        </p:nvSpPr>
        <p:spPr>
          <a:xfrm>
            <a:off x="1925600" y="1836825"/>
            <a:ext cx="5485800" cy="21168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txBox="1"/>
          <p:nvPr>
            <p:ph idx="1" type="subTitle"/>
          </p:nvPr>
        </p:nvSpPr>
        <p:spPr>
          <a:xfrm>
            <a:off x="2153750" y="1978425"/>
            <a:ext cx="5044500" cy="183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Baloo 2 Medium"/>
                <a:ea typeface="Baloo 2 Medium"/>
                <a:cs typeface="Baloo 2 Medium"/>
                <a:sym typeface="Baloo 2 Medium"/>
              </a:rPr>
              <a:t>Fajar Tegar Nugraha 				119140048</a:t>
            </a:r>
            <a:endParaRPr sz="1800">
              <a:latin typeface="Baloo 2 Medium"/>
              <a:ea typeface="Baloo 2 Medium"/>
              <a:cs typeface="Baloo 2 Medium"/>
              <a:sym typeface="Baloo 2 Medium"/>
            </a:endParaRPr>
          </a:p>
          <a:p>
            <a:pPr indent="0" lvl="0" marL="0" rtl="0" algn="l">
              <a:lnSpc>
                <a:spcPct val="115000"/>
              </a:lnSpc>
              <a:spcBef>
                <a:spcPts val="0"/>
              </a:spcBef>
              <a:spcAft>
                <a:spcPts val="0"/>
              </a:spcAft>
              <a:buNone/>
            </a:pPr>
            <a:r>
              <a:rPr lang="en" sz="1800">
                <a:latin typeface="Baloo 2 Medium"/>
                <a:ea typeface="Baloo 2 Medium"/>
                <a:cs typeface="Baloo 2 Medium"/>
                <a:sym typeface="Baloo 2 Medium"/>
              </a:rPr>
              <a:t>Ihza Fajrur Rachman Hasani 		119140130</a:t>
            </a:r>
            <a:endParaRPr sz="1800">
              <a:latin typeface="Baloo 2 Medium"/>
              <a:ea typeface="Baloo 2 Medium"/>
              <a:cs typeface="Baloo 2 Medium"/>
              <a:sym typeface="Baloo 2 Medium"/>
            </a:endParaRPr>
          </a:p>
          <a:p>
            <a:pPr indent="0" lvl="0" marL="0" rtl="0" algn="l">
              <a:lnSpc>
                <a:spcPct val="115000"/>
              </a:lnSpc>
              <a:spcBef>
                <a:spcPts val="0"/>
              </a:spcBef>
              <a:spcAft>
                <a:spcPts val="0"/>
              </a:spcAft>
              <a:buNone/>
            </a:pPr>
            <a:r>
              <a:rPr lang="en" sz="1800">
                <a:latin typeface="Baloo 2 Medium"/>
                <a:ea typeface="Baloo 2 Medium"/>
                <a:cs typeface="Baloo 2 Medium"/>
                <a:sym typeface="Baloo 2 Medium"/>
              </a:rPr>
              <a:t>Ilham Nofri Yandra 				119140133</a:t>
            </a:r>
            <a:endParaRPr sz="1800">
              <a:latin typeface="Baloo 2 Medium"/>
              <a:ea typeface="Baloo 2 Medium"/>
              <a:cs typeface="Baloo 2 Medium"/>
              <a:sym typeface="Baloo 2 Medium"/>
            </a:endParaRPr>
          </a:p>
          <a:p>
            <a:pPr indent="0" lvl="0" marL="0" rtl="0" algn="l">
              <a:lnSpc>
                <a:spcPct val="115000"/>
              </a:lnSpc>
              <a:spcBef>
                <a:spcPts val="0"/>
              </a:spcBef>
              <a:spcAft>
                <a:spcPts val="0"/>
              </a:spcAft>
              <a:buNone/>
            </a:pPr>
            <a:r>
              <a:rPr lang="en" sz="1800">
                <a:latin typeface="Baloo 2 Medium"/>
                <a:ea typeface="Baloo 2 Medium"/>
                <a:cs typeface="Baloo 2 Medium"/>
                <a:sym typeface="Baloo 2 Medium"/>
              </a:rPr>
              <a:t>Mayang Hermanda Anggraini 		119140197</a:t>
            </a:r>
            <a:endParaRPr sz="1800">
              <a:latin typeface="Baloo 2 Medium"/>
              <a:ea typeface="Baloo 2 Medium"/>
              <a:cs typeface="Baloo 2 Medium"/>
              <a:sym typeface="Baloo 2 Medium"/>
            </a:endParaRPr>
          </a:p>
          <a:p>
            <a:pPr indent="0" lvl="0" marL="0" rtl="0" algn="l">
              <a:lnSpc>
                <a:spcPct val="115000"/>
              </a:lnSpc>
              <a:spcBef>
                <a:spcPts val="0"/>
              </a:spcBef>
              <a:spcAft>
                <a:spcPts val="0"/>
              </a:spcAft>
              <a:buNone/>
            </a:pPr>
            <a:r>
              <a:rPr lang="en" sz="1800">
                <a:latin typeface="Baloo 2 Medium"/>
                <a:ea typeface="Baloo 2 Medium"/>
                <a:cs typeface="Baloo 2 Medium"/>
                <a:sym typeface="Baloo 2 Medium"/>
              </a:rPr>
              <a:t>Ridho Liwardana 					119140038</a:t>
            </a:r>
            <a:endParaRPr sz="2400">
              <a:latin typeface="Baloo 2 Medium"/>
              <a:ea typeface="Baloo 2 Medium"/>
              <a:cs typeface="Baloo 2 Medium"/>
              <a:sym typeface="Baloo 2 Medium"/>
            </a:endParaRPr>
          </a:p>
        </p:txBody>
      </p:sp>
      <p:sp>
        <p:nvSpPr>
          <p:cNvPr id="735" name="Google Shape;735;p26"/>
          <p:cNvSpPr txBox="1"/>
          <p:nvPr/>
        </p:nvSpPr>
        <p:spPr>
          <a:xfrm>
            <a:off x="1193725" y="4131575"/>
            <a:ext cx="735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accent3"/>
                </a:solidFill>
                <a:latin typeface="Teko"/>
                <a:ea typeface="Teko"/>
                <a:cs typeface="Teko"/>
                <a:sym typeface="Teko"/>
              </a:rPr>
              <a:t>Teknik Informatika - semester 4 - 2021</a:t>
            </a:r>
            <a:endParaRPr sz="1900">
              <a:solidFill>
                <a:schemeClr val="accent3"/>
              </a:solidFill>
              <a:latin typeface="Teko"/>
              <a:ea typeface="Teko"/>
              <a:cs typeface="Teko"/>
              <a:sym typeface="Tek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5"/>
          <p:cNvSpPr txBox="1"/>
          <p:nvPr>
            <p:ph type="title"/>
          </p:nvPr>
        </p:nvSpPr>
        <p:spPr>
          <a:xfrm>
            <a:off x="705300" y="580814"/>
            <a:ext cx="773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Mengupdate Respon CS</a:t>
            </a:r>
            <a:r>
              <a:rPr lang="en"/>
              <a:t> (update)</a:t>
            </a:r>
            <a:endParaRPr sz="3200"/>
          </a:p>
        </p:txBody>
      </p:sp>
      <p:pic>
        <p:nvPicPr>
          <p:cNvPr id="818" name="Google Shape;818;p35"/>
          <p:cNvPicPr preferRelativeResize="0"/>
          <p:nvPr/>
        </p:nvPicPr>
        <p:blipFill rotWithShape="1">
          <a:blip r:embed="rId3">
            <a:alphaModFix/>
          </a:blip>
          <a:srcRect b="15088" l="0" r="0" t="0"/>
          <a:stretch/>
        </p:blipFill>
        <p:spPr>
          <a:xfrm>
            <a:off x="1776199" y="1338750"/>
            <a:ext cx="5591594" cy="1233000"/>
          </a:xfrm>
          <a:prstGeom prst="rect">
            <a:avLst/>
          </a:prstGeom>
          <a:noFill/>
          <a:ln>
            <a:noFill/>
          </a:ln>
        </p:spPr>
      </p:pic>
      <p:pic>
        <p:nvPicPr>
          <p:cNvPr id="819" name="Google Shape;819;p35"/>
          <p:cNvPicPr preferRelativeResize="0"/>
          <p:nvPr/>
        </p:nvPicPr>
        <p:blipFill>
          <a:blip r:embed="rId4">
            <a:alphaModFix/>
          </a:blip>
          <a:stretch>
            <a:fillRect/>
          </a:stretch>
        </p:blipFill>
        <p:spPr>
          <a:xfrm>
            <a:off x="1776200" y="2653743"/>
            <a:ext cx="5591599" cy="1223357"/>
          </a:xfrm>
          <a:prstGeom prst="rect">
            <a:avLst/>
          </a:prstGeom>
          <a:noFill/>
          <a:ln>
            <a:noFill/>
          </a:ln>
        </p:spPr>
      </p:pic>
      <p:sp>
        <p:nvSpPr>
          <p:cNvPr id="820" name="Google Shape;820;p35"/>
          <p:cNvSpPr txBox="1"/>
          <p:nvPr/>
        </p:nvSpPr>
        <p:spPr>
          <a:xfrm>
            <a:off x="1047325" y="4065175"/>
            <a:ext cx="706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loo 2"/>
                <a:ea typeface="Baloo 2"/>
                <a:cs typeface="Baloo 2"/>
                <a:sym typeface="Baloo 2"/>
              </a:rPr>
              <a:t>Update terjadi ketika pengguna mengajukan keluhan kepada CS kemudian sistem akan secara otomatis mengupdate bahwa keluhan akan dibalas dalam waktu 3 x 24 jam</a:t>
            </a:r>
            <a:endParaRPr>
              <a:latin typeface="Baloo 2"/>
              <a:ea typeface="Baloo 2"/>
              <a:cs typeface="Baloo 2"/>
              <a:sym typeface="Baloo 2"/>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6"/>
          <p:cNvSpPr txBox="1"/>
          <p:nvPr>
            <p:ph type="title"/>
          </p:nvPr>
        </p:nvSpPr>
        <p:spPr>
          <a:xfrm>
            <a:off x="697475" y="588564"/>
            <a:ext cx="773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Membatalkan pesanan tiket</a:t>
            </a:r>
            <a:r>
              <a:rPr lang="en"/>
              <a:t> (delete)</a:t>
            </a:r>
            <a:endParaRPr sz="3200"/>
          </a:p>
        </p:txBody>
      </p:sp>
      <p:pic>
        <p:nvPicPr>
          <p:cNvPr id="826" name="Google Shape;826;p36"/>
          <p:cNvPicPr preferRelativeResize="0"/>
          <p:nvPr/>
        </p:nvPicPr>
        <p:blipFill rotWithShape="1">
          <a:blip r:embed="rId3">
            <a:alphaModFix/>
          </a:blip>
          <a:srcRect b="3555" l="3969" r="3058" t="8879"/>
          <a:stretch/>
        </p:blipFill>
        <p:spPr>
          <a:xfrm>
            <a:off x="619875" y="1300700"/>
            <a:ext cx="3867149" cy="2269455"/>
          </a:xfrm>
          <a:prstGeom prst="rect">
            <a:avLst/>
          </a:prstGeom>
          <a:noFill/>
          <a:ln>
            <a:noFill/>
          </a:ln>
        </p:spPr>
      </p:pic>
      <p:pic>
        <p:nvPicPr>
          <p:cNvPr id="827" name="Google Shape;827;p36"/>
          <p:cNvPicPr preferRelativeResize="0"/>
          <p:nvPr/>
        </p:nvPicPr>
        <p:blipFill rotWithShape="1">
          <a:blip r:embed="rId4">
            <a:alphaModFix/>
          </a:blip>
          <a:srcRect b="17348" l="0" r="0" t="0"/>
          <a:stretch/>
        </p:blipFill>
        <p:spPr>
          <a:xfrm>
            <a:off x="619875" y="3709575"/>
            <a:ext cx="3867150" cy="637675"/>
          </a:xfrm>
          <a:prstGeom prst="rect">
            <a:avLst/>
          </a:prstGeom>
          <a:noFill/>
          <a:ln>
            <a:noFill/>
          </a:ln>
        </p:spPr>
      </p:pic>
      <p:pic>
        <p:nvPicPr>
          <p:cNvPr id="828" name="Google Shape;828;p36"/>
          <p:cNvPicPr preferRelativeResize="0"/>
          <p:nvPr/>
        </p:nvPicPr>
        <p:blipFill rotWithShape="1">
          <a:blip r:embed="rId5">
            <a:alphaModFix/>
          </a:blip>
          <a:srcRect b="25771" l="0" r="0" t="0"/>
          <a:stretch/>
        </p:blipFill>
        <p:spPr>
          <a:xfrm>
            <a:off x="4681425" y="1300700"/>
            <a:ext cx="3838575" cy="572700"/>
          </a:xfrm>
          <a:prstGeom prst="rect">
            <a:avLst/>
          </a:prstGeom>
          <a:noFill/>
          <a:ln>
            <a:noFill/>
          </a:ln>
        </p:spPr>
      </p:pic>
      <p:pic>
        <p:nvPicPr>
          <p:cNvPr id="829" name="Google Shape;829;p36"/>
          <p:cNvPicPr preferRelativeResize="0"/>
          <p:nvPr/>
        </p:nvPicPr>
        <p:blipFill rotWithShape="1">
          <a:blip r:embed="rId6">
            <a:alphaModFix/>
          </a:blip>
          <a:srcRect b="23931" l="0" r="0" t="0"/>
          <a:stretch/>
        </p:blipFill>
        <p:spPr>
          <a:xfrm>
            <a:off x="4681425" y="2012825"/>
            <a:ext cx="3838575" cy="1063775"/>
          </a:xfrm>
          <a:prstGeom prst="rect">
            <a:avLst/>
          </a:prstGeom>
          <a:noFill/>
          <a:ln>
            <a:noFill/>
          </a:ln>
        </p:spPr>
      </p:pic>
      <p:sp>
        <p:nvSpPr>
          <p:cNvPr id="830" name="Google Shape;830;p36"/>
          <p:cNvSpPr txBox="1"/>
          <p:nvPr/>
        </p:nvSpPr>
        <p:spPr>
          <a:xfrm>
            <a:off x="4681375" y="3216025"/>
            <a:ext cx="383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loo 2"/>
                <a:ea typeface="Baloo 2"/>
                <a:cs typeface="Baloo 2"/>
                <a:sym typeface="Baloo 2"/>
              </a:rPr>
              <a:t>Pada opsi 2 untuk melihat tiket akan ada opsi dimana pengguna bisa membatalkan tiket atau tidak jika ingin membatalkan tiket maka akan diminta nomor tiket yang ingin dihapus setelah itu akan diberitahu penghapusan selesai dan kembali ke menu utama.</a:t>
            </a:r>
            <a:endParaRPr>
              <a:latin typeface="Baloo 2"/>
              <a:ea typeface="Baloo 2"/>
              <a:cs typeface="Baloo 2"/>
              <a:sym typeface="Baloo 2"/>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7"/>
          <p:cNvSpPr txBox="1"/>
          <p:nvPr>
            <p:ph type="title"/>
          </p:nvPr>
        </p:nvSpPr>
        <p:spPr>
          <a:xfrm>
            <a:off x="713225" y="58757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a:t>
            </a:r>
            <a:endParaRPr/>
          </a:p>
        </p:txBody>
      </p:sp>
      <p:grpSp>
        <p:nvGrpSpPr>
          <p:cNvPr id="836" name="Google Shape;836;p37"/>
          <p:cNvGrpSpPr/>
          <p:nvPr/>
        </p:nvGrpSpPr>
        <p:grpSpPr>
          <a:xfrm>
            <a:off x="713225" y="1380150"/>
            <a:ext cx="7733428" cy="2964328"/>
            <a:chOff x="956925" y="1380150"/>
            <a:chExt cx="7733428" cy="2964328"/>
          </a:xfrm>
        </p:grpSpPr>
        <p:sp>
          <p:nvSpPr>
            <p:cNvPr id="837" name="Google Shape;837;p37"/>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37"/>
            <p:cNvGrpSpPr/>
            <p:nvPr/>
          </p:nvGrpSpPr>
          <p:grpSpPr>
            <a:xfrm>
              <a:off x="1777395" y="1474934"/>
              <a:ext cx="2018496" cy="2013992"/>
              <a:chOff x="1097725" y="238125"/>
              <a:chExt cx="5248300" cy="5237950"/>
            </a:xfrm>
          </p:grpSpPr>
          <p:sp>
            <p:nvSpPr>
              <p:cNvPr id="839" name="Google Shape;839;p37"/>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2" name="Google Shape;852;p37"/>
            <p:cNvSpPr/>
            <p:nvPr/>
          </p:nvSpPr>
          <p:spPr>
            <a:xfrm>
              <a:off x="956925" y="1380150"/>
              <a:ext cx="7733427" cy="2964328"/>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956926" y="1381175"/>
              <a:ext cx="7733427" cy="183524"/>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8416705"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6625568"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37"/>
          <p:cNvSpPr/>
          <p:nvPr/>
        </p:nvSpPr>
        <p:spPr>
          <a:xfrm>
            <a:off x="181430" y="1421279"/>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86876" y="410415"/>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816820" y="648299"/>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37"/>
          <p:cNvGrpSpPr/>
          <p:nvPr/>
        </p:nvGrpSpPr>
        <p:grpSpPr>
          <a:xfrm rot="9941017">
            <a:off x="7623641" y="3659034"/>
            <a:ext cx="2435217" cy="1836712"/>
            <a:chOff x="1852738" y="206787"/>
            <a:chExt cx="2668014" cy="2012295"/>
          </a:xfrm>
        </p:grpSpPr>
        <p:sp>
          <p:nvSpPr>
            <p:cNvPr id="863" name="Google Shape;863;p37"/>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37"/>
          <p:cNvSpPr txBox="1"/>
          <p:nvPr/>
        </p:nvSpPr>
        <p:spPr>
          <a:xfrm>
            <a:off x="816825" y="1747575"/>
            <a:ext cx="7522800" cy="1262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Baloo 2"/>
                <a:ea typeface="Baloo 2"/>
                <a:cs typeface="Baloo 2"/>
                <a:sym typeface="Baloo 2"/>
              </a:rPr>
              <a:t>Dapat disimpulkan bahwa dengan menggunakan konsep basis data kita dapat mengimplementasikan MySql sebagai wadah penyimpanan data,melihat data, mengedit data serta menghapus data.  Sebelum basis data diimplementasikan, diperlukan kecermatan dalam mendesain ERD agar basis data yang dibuat tepat berdasarkan konsep yang diinginkan oleh pengembang.</a:t>
            </a:r>
            <a:endParaRPr>
              <a:latin typeface="Baloo 2"/>
              <a:ea typeface="Baloo 2"/>
              <a:cs typeface="Baloo 2"/>
              <a:sym typeface="Baloo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7"/>
          <p:cNvSpPr txBox="1"/>
          <p:nvPr>
            <p:ph type="title"/>
          </p:nvPr>
        </p:nvSpPr>
        <p:spPr>
          <a:xfrm>
            <a:off x="713225" y="508469"/>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Deskripsi Sistem</a:t>
            </a:r>
            <a:endParaRPr/>
          </a:p>
        </p:txBody>
      </p:sp>
      <p:sp>
        <p:nvSpPr>
          <p:cNvPr id="741" name="Google Shape;741;p27"/>
          <p:cNvSpPr txBox="1"/>
          <p:nvPr>
            <p:ph idx="1" type="body"/>
          </p:nvPr>
        </p:nvSpPr>
        <p:spPr>
          <a:xfrm>
            <a:off x="5038025" y="1399225"/>
            <a:ext cx="2915400" cy="300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Batasan dan Asumsi</a:t>
            </a:r>
            <a:endParaRPr sz="1800"/>
          </a:p>
          <a:p>
            <a:pPr indent="0" lvl="0" marL="0" rtl="0" algn="l">
              <a:spcBef>
                <a:spcPts val="1600"/>
              </a:spcBef>
              <a:spcAft>
                <a:spcPts val="0"/>
              </a:spcAft>
              <a:buNone/>
            </a:pPr>
            <a:r>
              <a:rPr lang="en" sz="1800"/>
              <a:t>-Program tidak bisa update atau mengubah data pembelian tiket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-CS tidak dapat melakukan balasan terhadap keluhan pembeli</a:t>
            </a:r>
            <a:endParaRPr sz="1800"/>
          </a:p>
          <a:p>
            <a:pPr indent="0" lvl="0" marL="0" rtl="0" algn="l">
              <a:spcBef>
                <a:spcPts val="0"/>
              </a:spcBef>
              <a:spcAft>
                <a:spcPts val="0"/>
              </a:spcAft>
              <a:buNone/>
            </a:pPr>
            <a:r>
              <a:t/>
            </a:r>
            <a:endParaRPr sz="1800"/>
          </a:p>
        </p:txBody>
      </p:sp>
      <p:sp>
        <p:nvSpPr>
          <p:cNvPr id="742" name="Google Shape;742;p27"/>
          <p:cNvSpPr/>
          <p:nvPr/>
        </p:nvSpPr>
        <p:spPr>
          <a:xfrm>
            <a:off x="816925" y="1726300"/>
            <a:ext cx="3417900" cy="23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txBox="1"/>
          <p:nvPr>
            <p:ph idx="1" type="body"/>
          </p:nvPr>
        </p:nvSpPr>
        <p:spPr>
          <a:xfrm>
            <a:off x="908275" y="1726300"/>
            <a:ext cx="3235200" cy="247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Aplikasi ini merupakan aplikasi yang memiliki fungsi untuk menginputkan data pemesanan tiket dengan pilihan destinasi, asal dan mengajukan keluhan. Sistem dapat menyimpan serta menghapus data. Dengan python sebagai bahasa sistem, mysql sebagai basis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pic>
        <p:nvPicPr>
          <p:cNvPr id="748" name="Google Shape;748;p28"/>
          <p:cNvPicPr preferRelativeResize="0"/>
          <p:nvPr/>
        </p:nvPicPr>
        <p:blipFill>
          <a:blip r:embed="rId3">
            <a:alphaModFix/>
          </a:blip>
          <a:stretch>
            <a:fillRect/>
          </a:stretch>
        </p:blipFill>
        <p:spPr>
          <a:xfrm>
            <a:off x="2693325" y="659025"/>
            <a:ext cx="3757350" cy="41238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9"/>
          <p:cNvSpPr/>
          <p:nvPr/>
        </p:nvSpPr>
        <p:spPr>
          <a:xfrm>
            <a:off x="-77500" y="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4" name="Google Shape;754;p29"/>
          <p:cNvPicPr preferRelativeResize="0"/>
          <p:nvPr/>
        </p:nvPicPr>
        <p:blipFill rotWithShape="1">
          <a:blip r:embed="rId3">
            <a:alphaModFix/>
          </a:blip>
          <a:srcRect b="24890" l="61464" r="0" t="29447"/>
          <a:stretch/>
        </p:blipFill>
        <p:spPr>
          <a:xfrm>
            <a:off x="-14050" y="0"/>
            <a:ext cx="1911750" cy="2486175"/>
          </a:xfrm>
          <a:prstGeom prst="rect">
            <a:avLst/>
          </a:prstGeom>
          <a:noFill/>
          <a:ln cap="flat" cmpd="sng" w="38100">
            <a:solidFill>
              <a:srgbClr val="F8BA89"/>
            </a:solidFill>
            <a:prstDash val="dash"/>
            <a:round/>
            <a:headEnd len="sm" w="sm" type="none"/>
            <a:tailEnd len="sm" w="sm" type="none"/>
          </a:ln>
        </p:spPr>
      </p:pic>
      <p:pic>
        <p:nvPicPr>
          <p:cNvPr id="755" name="Google Shape;755;p29"/>
          <p:cNvPicPr preferRelativeResize="0"/>
          <p:nvPr/>
        </p:nvPicPr>
        <p:blipFill rotWithShape="1">
          <a:blip r:embed="rId4">
            <a:alphaModFix/>
          </a:blip>
          <a:srcRect b="54183" l="32028" r="0" t="0"/>
          <a:stretch/>
        </p:blipFill>
        <p:spPr>
          <a:xfrm>
            <a:off x="2362175" y="598793"/>
            <a:ext cx="1911752" cy="1288571"/>
          </a:xfrm>
          <a:prstGeom prst="rect">
            <a:avLst/>
          </a:prstGeom>
          <a:noFill/>
          <a:ln cap="flat" cmpd="sng" w="38100">
            <a:solidFill>
              <a:srgbClr val="F8BA89"/>
            </a:solidFill>
            <a:prstDash val="solid"/>
            <a:round/>
            <a:headEnd len="sm" w="sm" type="none"/>
            <a:tailEnd len="sm" w="sm" type="none"/>
          </a:ln>
        </p:spPr>
      </p:pic>
      <p:pic>
        <p:nvPicPr>
          <p:cNvPr id="756" name="Google Shape;756;p29"/>
          <p:cNvPicPr preferRelativeResize="0"/>
          <p:nvPr/>
        </p:nvPicPr>
        <p:blipFill rotWithShape="1">
          <a:blip r:embed="rId5">
            <a:alphaModFix/>
          </a:blip>
          <a:srcRect b="55589" l="0" r="0" t="13902"/>
          <a:stretch/>
        </p:blipFill>
        <p:spPr>
          <a:xfrm>
            <a:off x="46050" y="2682763"/>
            <a:ext cx="3525998" cy="1180626"/>
          </a:xfrm>
          <a:prstGeom prst="rect">
            <a:avLst/>
          </a:prstGeom>
          <a:noFill/>
          <a:ln cap="flat" cmpd="sng" w="38100">
            <a:solidFill>
              <a:srgbClr val="F8BA89"/>
            </a:solidFill>
            <a:prstDash val="dash"/>
            <a:round/>
            <a:headEnd len="sm" w="sm" type="none"/>
            <a:tailEnd len="sm" w="sm" type="none"/>
          </a:ln>
        </p:spPr>
      </p:pic>
      <p:pic>
        <p:nvPicPr>
          <p:cNvPr id="757" name="Google Shape;757;p29"/>
          <p:cNvPicPr preferRelativeResize="0"/>
          <p:nvPr/>
        </p:nvPicPr>
        <p:blipFill rotWithShape="1">
          <a:blip r:embed="rId6">
            <a:alphaModFix/>
          </a:blip>
          <a:srcRect b="48940" l="0" r="36106" t="0"/>
          <a:stretch/>
        </p:blipFill>
        <p:spPr>
          <a:xfrm>
            <a:off x="3779538" y="3631850"/>
            <a:ext cx="1736023" cy="1387351"/>
          </a:xfrm>
          <a:prstGeom prst="rect">
            <a:avLst/>
          </a:prstGeom>
          <a:noFill/>
          <a:ln cap="flat" cmpd="sng" w="38100">
            <a:solidFill>
              <a:srgbClr val="F8BA89"/>
            </a:solidFill>
            <a:prstDash val="solid"/>
            <a:round/>
            <a:headEnd len="sm" w="sm" type="none"/>
            <a:tailEnd len="sm" w="sm" type="none"/>
          </a:ln>
        </p:spPr>
      </p:pic>
      <p:cxnSp>
        <p:nvCxnSpPr>
          <p:cNvPr id="758" name="Google Shape;758;p29"/>
          <p:cNvCxnSpPr>
            <a:stCxn id="754" idx="3"/>
            <a:endCxn id="755" idx="1"/>
          </p:cNvCxnSpPr>
          <p:nvPr/>
        </p:nvCxnSpPr>
        <p:spPr>
          <a:xfrm>
            <a:off x="1897700" y="1243087"/>
            <a:ext cx="464400" cy="600"/>
          </a:xfrm>
          <a:prstGeom prst="curvedConnector3">
            <a:avLst>
              <a:gd fmla="val 50008" name="adj1"/>
            </a:avLst>
          </a:prstGeom>
          <a:noFill/>
          <a:ln cap="flat" cmpd="sng" w="38100">
            <a:solidFill>
              <a:schemeClr val="accent5"/>
            </a:solidFill>
            <a:prstDash val="solid"/>
            <a:round/>
            <a:headEnd len="med" w="med" type="oval"/>
            <a:tailEnd len="med" w="med" type="stealth"/>
          </a:ln>
        </p:spPr>
      </p:cxnSp>
      <p:cxnSp>
        <p:nvCxnSpPr>
          <p:cNvPr id="759" name="Google Shape;759;p29"/>
          <p:cNvCxnSpPr>
            <a:stCxn id="756" idx="3"/>
            <a:endCxn id="757" idx="0"/>
          </p:cNvCxnSpPr>
          <p:nvPr/>
        </p:nvCxnSpPr>
        <p:spPr>
          <a:xfrm>
            <a:off x="3572048" y="3273075"/>
            <a:ext cx="1075500" cy="358800"/>
          </a:xfrm>
          <a:prstGeom prst="curvedConnector2">
            <a:avLst/>
          </a:prstGeom>
          <a:noFill/>
          <a:ln cap="flat" cmpd="sng" w="38100">
            <a:solidFill>
              <a:schemeClr val="accent5"/>
            </a:solidFill>
            <a:prstDash val="solid"/>
            <a:round/>
            <a:headEnd len="med" w="med" type="oval"/>
            <a:tailEnd len="med" w="med" type="stealth"/>
          </a:ln>
        </p:spPr>
      </p:cxnSp>
      <p:pic>
        <p:nvPicPr>
          <p:cNvPr id="760" name="Google Shape;760;p29"/>
          <p:cNvPicPr preferRelativeResize="0"/>
          <p:nvPr/>
        </p:nvPicPr>
        <p:blipFill rotWithShape="1">
          <a:blip r:embed="rId7">
            <a:alphaModFix/>
          </a:blip>
          <a:srcRect b="0" l="7627" r="58979" t="49075"/>
          <a:stretch/>
        </p:blipFill>
        <p:spPr>
          <a:xfrm>
            <a:off x="7531275" y="2823685"/>
            <a:ext cx="1439652" cy="2195523"/>
          </a:xfrm>
          <a:prstGeom prst="rect">
            <a:avLst/>
          </a:prstGeom>
          <a:noFill/>
          <a:ln cap="flat" cmpd="sng" w="38100">
            <a:solidFill>
              <a:schemeClr val="accent5"/>
            </a:solidFill>
            <a:prstDash val="solid"/>
            <a:round/>
            <a:headEnd len="sm" w="sm" type="none"/>
            <a:tailEnd len="sm" w="sm" type="none"/>
          </a:ln>
        </p:spPr>
      </p:pic>
      <p:pic>
        <p:nvPicPr>
          <p:cNvPr id="761" name="Google Shape;761;p29"/>
          <p:cNvPicPr preferRelativeResize="0"/>
          <p:nvPr/>
        </p:nvPicPr>
        <p:blipFill rotWithShape="1">
          <a:blip r:embed="rId5">
            <a:alphaModFix/>
          </a:blip>
          <a:srcRect b="17355" l="0" r="31810" t="43860"/>
          <a:stretch/>
        </p:blipFill>
        <p:spPr>
          <a:xfrm>
            <a:off x="4738400" y="655512"/>
            <a:ext cx="3153349" cy="1968599"/>
          </a:xfrm>
          <a:prstGeom prst="rect">
            <a:avLst/>
          </a:prstGeom>
          <a:noFill/>
          <a:ln cap="flat" cmpd="sng" w="38100">
            <a:solidFill>
              <a:schemeClr val="accent5"/>
            </a:solidFill>
            <a:prstDash val="dash"/>
            <a:round/>
            <a:headEnd len="sm" w="sm" type="none"/>
            <a:tailEnd len="sm" w="sm" type="none"/>
          </a:ln>
        </p:spPr>
      </p:pic>
      <p:cxnSp>
        <p:nvCxnSpPr>
          <p:cNvPr id="762" name="Google Shape;762;p29"/>
          <p:cNvCxnSpPr>
            <a:stCxn id="761" idx="2"/>
            <a:endCxn id="760" idx="1"/>
          </p:cNvCxnSpPr>
          <p:nvPr/>
        </p:nvCxnSpPr>
        <p:spPr>
          <a:xfrm flipH="1" rot="-5400000">
            <a:off x="6274574" y="2664611"/>
            <a:ext cx="1297200" cy="1216200"/>
          </a:xfrm>
          <a:prstGeom prst="curvedConnector2">
            <a:avLst/>
          </a:prstGeom>
          <a:noFill/>
          <a:ln cap="flat" cmpd="sng" w="28575">
            <a:solidFill>
              <a:schemeClr val="accent5"/>
            </a:solidFill>
            <a:prstDash val="solid"/>
            <a:round/>
            <a:headEnd len="med" w="med" type="oval"/>
            <a:tailEnd len="med" w="med" type="stealth"/>
          </a:ln>
        </p:spPr>
      </p:cxnSp>
      <p:sp>
        <p:nvSpPr>
          <p:cNvPr id="763" name="Google Shape;763;p29"/>
          <p:cNvSpPr txBox="1"/>
          <p:nvPr/>
        </p:nvSpPr>
        <p:spPr>
          <a:xfrm>
            <a:off x="4509025" y="162900"/>
            <a:ext cx="446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3"/>
                </a:solidFill>
                <a:latin typeface="Teko"/>
                <a:ea typeface="Teko"/>
                <a:cs typeface="Teko"/>
                <a:sym typeface="Teko"/>
              </a:rPr>
              <a:t>Pemetaan ERD ke Relational Model</a:t>
            </a:r>
            <a:endParaRPr sz="2000">
              <a:solidFill>
                <a:schemeClr val="accent3"/>
              </a:solidFill>
              <a:latin typeface="Teko"/>
              <a:ea typeface="Teko"/>
              <a:cs typeface="Teko"/>
              <a:sym typeface="Tek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pic>
        <p:nvPicPr>
          <p:cNvPr id="768" name="Google Shape;768;p30"/>
          <p:cNvPicPr preferRelativeResize="0"/>
          <p:nvPr/>
        </p:nvPicPr>
        <p:blipFill>
          <a:blip r:embed="rId3">
            <a:alphaModFix/>
          </a:blip>
          <a:stretch>
            <a:fillRect/>
          </a:stretch>
        </p:blipFill>
        <p:spPr>
          <a:xfrm>
            <a:off x="2409825" y="601963"/>
            <a:ext cx="4324326" cy="4324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31"/>
          <p:cNvSpPr/>
          <p:nvPr/>
        </p:nvSpPr>
        <p:spPr>
          <a:xfrm>
            <a:off x="0" y="0"/>
            <a:ext cx="9144000" cy="5143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4" name="Google Shape;774;p31"/>
          <p:cNvPicPr preferRelativeResize="0"/>
          <p:nvPr/>
        </p:nvPicPr>
        <p:blipFill>
          <a:blip r:embed="rId3">
            <a:alphaModFix/>
          </a:blip>
          <a:stretch>
            <a:fillRect/>
          </a:stretch>
        </p:blipFill>
        <p:spPr>
          <a:xfrm>
            <a:off x="145963" y="906087"/>
            <a:ext cx="8852076" cy="4153725"/>
          </a:xfrm>
          <a:prstGeom prst="rect">
            <a:avLst/>
          </a:prstGeom>
          <a:noFill/>
          <a:ln>
            <a:noFill/>
          </a:ln>
        </p:spPr>
      </p:pic>
      <p:sp>
        <p:nvSpPr>
          <p:cNvPr id="775" name="Google Shape;775;p31"/>
          <p:cNvSpPr txBox="1"/>
          <p:nvPr>
            <p:ph type="title"/>
          </p:nvPr>
        </p:nvSpPr>
        <p:spPr>
          <a:xfrm>
            <a:off x="713250" y="113419"/>
            <a:ext cx="7717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Hasil Pemetaan ERD Ke Fisik</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32"/>
          <p:cNvSpPr/>
          <p:nvPr/>
        </p:nvSpPr>
        <p:spPr>
          <a:xfrm>
            <a:off x="0" y="40975"/>
            <a:ext cx="9144000" cy="51390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81" name="Google Shape;781;p32"/>
          <p:cNvPicPr preferRelativeResize="0"/>
          <p:nvPr/>
        </p:nvPicPr>
        <p:blipFill>
          <a:blip r:embed="rId3">
            <a:alphaModFix/>
          </a:blip>
          <a:stretch>
            <a:fillRect/>
          </a:stretch>
        </p:blipFill>
        <p:spPr>
          <a:xfrm>
            <a:off x="48175" y="774625"/>
            <a:ext cx="3341913" cy="793182"/>
          </a:xfrm>
          <a:prstGeom prst="rect">
            <a:avLst/>
          </a:prstGeom>
          <a:noFill/>
          <a:ln>
            <a:noFill/>
          </a:ln>
        </p:spPr>
      </p:pic>
      <p:pic>
        <p:nvPicPr>
          <p:cNvPr id="782" name="Google Shape;782;p32"/>
          <p:cNvPicPr preferRelativeResize="0"/>
          <p:nvPr/>
        </p:nvPicPr>
        <p:blipFill>
          <a:blip r:embed="rId4">
            <a:alphaModFix/>
          </a:blip>
          <a:stretch>
            <a:fillRect/>
          </a:stretch>
        </p:blipFill>
        <p:spPr>
          <a:xfrm>
            <a:off x="48177" y="1597722"/>
            <a:ext cx="3341911" cy="637597"/>
          </a:xfrm>
          <a:prstGeom prst="rect">
            <a:avLst/>
          </a:prstGeom>
          <a:noFill/>
          <a:ln>
            <a:noFill/>
          </a:ln>
        </p:spPr>
      </p:pic>
      <p:pic>
        <p:nvPicPr>
          <p:cNvPr id="783" name="Google Shape;783;p32"/>
          <p:cNvPicPr preferRelativeResize="0"/>
          <p:nvPr/>
        </p:nvPicPr>
        <p:blipFill>
          <a:blip r:embed="rId5">
            <a:alphaModFix/>
          </a:blip>
          <a:stretch>
            <a:fillRect/>
          </a:stretch>
        </p:blipFill>
        <p:spPr>
          <a:xfrm>
            <a:off x="48178" y="2265239"/>
            <a:ext cx="3367904" cy="736513"/>
          </a:xfrm>
          <a:prstGeom prst="rect">
            <a:avLst/>
          </a:prstGeom>
          <a:noFill/>
          <a:ln cap="flat" cmpd="sng" w="9525">
            <a:solidFill>
              <a:schemeClr val="accent5"/>
            </a:solidFill>
            <a:prstDash val="solid"/>
            <a:round/>
            <a:headEnd len="sm" w="sm" type="none"/>
            <a:tailEnd len="sm" w="sm" type="none"/>
          </a:ln>
        </p:spPr>
      </p:pic>
      <p:pic>
        <p:nvPicPr>
          <p:cNvPr id="784" name="Google Shape;784;p32"/>
          <p:cNvPicPr preferRelativeResize="0"/>
          <p:nvPr/>
        </p:nvPicPr>
        <p:blipFill>
          <a:blip r:embed="rId6">
            <a:alphaModFix/>
          </a:blip>
          <a:stretch>
            <a:fillRect/>
          </a:stretch>
        </p:blipFill>
        <p:spPr>
          <a:xfrm>
            <a:off x="48188" y="3031663"/>
            <a:ext cx="3367911" cy="527631"/>
          </a:xfrm>
          <a:prstGeom prst="rect">
            <a:avLst/>
          </a:prstGeom>
          <a:noFill/>
          <a:ln cap="flat" cmpd="sng" w="9525">
            <a:solidFill>
              <a:schemeClr val="accent5"/>
            </a:solidFill>
            <a:prstDash val="solid"/>
            <a:round/>
            <a:headEnd len="sm" w="sm" type="none"/>
            <a:tailEnd len="sm" w="sm" type="none"/>
          </a:ln>
        </p:spPr>
      </p:pic>
      <p:pic>
        <p:nvPicPr>
          <p:cNvPr id="785" name="Google Shape;785;p32"/>
          <p:cNvPicPr preferRelativeResize="0"/>
          <p:nvPr/>
        </p:nvPicPr>
        <p:blipFill>
          <a:blip r:embed="rId7">
            <a:alphaModFix/>
          </a:blip>
          <a:stretch>
            <a:fillRect/>
          </a:stretch>
        </p:blipFill>
        <p:spPr>
          <a:xfrm>
            <a:off x="48178" y="3589206"/>
            <a:ext cx="3367911" cy="1012329"/>
          </a:xfrm>
          <a:prstGeom prst="rect">
            <a:avLst/>
          </a:prstGeom>
          <a:noFill/>
          <a:ln cap="flat" cmpd="sng" w="9525">
            <a:solidFill>
              <a:schemeClr val="accent5"/>
            </a:solidFill>
            <a:prstDash val="solid"/>
            <a:round/>
            <a:headEnd len="sm" w="sm" type="none"/>
            <a:tailEnd len="sm" w="sm" type="none"/>
          </a:ln>
        </p:spPr>
      </p:pic>
      <p:pic>
        <p:nvPicPr>
          <p:cNvPr id="786" name="Google Shape;786;p32"/>
          <p:cNvPicPr preferRelativeResize="0"/>
          <p:nvPr/>
        </p:nvPicPr>
        <p:blipFill>
          <a:blip r:embed="rId8">
            <a:alphaModFix/>
          </a:blip>
          <a:stretch>
            <a:fillRect/>
          </a:stretch>
        </p:blipFill>
        <p:spPr>
          <a:xfrm>
            <a:off x="48178" y="4631451"/>
            <a:ext cx="3367912" cy="533073"/>
          </a:xfrm>
          <a:prstGeom prst="rect">
            <a:avLst/>
          </a:prstGeom>
          <a:noFill/>
          <a:ln cap="flat" cmpd="sng" w="9525">
            <a:solidFill>
              <a:schemeClr val="accent5"/>
            </a:solidFill>
            <a:prstDash val="solid"/>
            <a:round/>
            <a:headEnd len="sm" w="sm" type="none"/>
            <a:tailEnd len="sm" w="sm" type="none"/>
          </a:ln>
        </p:spPr>
      </p:pic>
      <p:pic>
        <p:nvPicPr>
          <p:cNvPr id="787" name="Google Shape;787;p32"/>
          <p:cNvPicPr preferRelativeResize="0"/>
          <p:nvPr/>
        </p:nvPicPr>
        <p:blipFill>
          <a:blip r:embed="rId9">
            <a:alphaModFix/>
          </a:blip>
          <a:stretch>
            <a:fillRect/>
          </a:stretch>
        </p:blipFill>
        <p:spPr>
          <a:xfrm>
            <a:off x="3509675" y="2935825"/>
            <a:ext cx="3286673" cy="825857"/>
          </a:xfrm>
          <a:prstGeom prst="rect">
            <a:avLst/>
          </a:prstGeom>
          <a:noFill/>
          <a:ln cap="flat" cmpd="sng" w="9525">
            <a:solidFill>
              <a:schemeClr val="accent5"/>
            </a:solidFill>
            <a:prstDash val="solid"/>
            <a:round/>
            <a:headEnd len="sm" w="sm" type="none"/>
            <a:tailEnd len="sm" w="sm" type="none"/>
          </a:ln>
        </p:spPr>
      </p:pic>
      <p:pic>
        <p:nvPicPr>
          <p:cNvPr id="788" name="Google Shape;788;p32"/>
          <p:cNvPicPr preferRelativeResize="0"/>
          <p:nvPr/>
        </p:nvPicPr>
        <p:blipFill>
          <a:blip r:embed="rId10">
            <a:alphaModFix/>
          </a:blip>
          <a:stretch>
            <a:fillRect/>
          </a:stretch>
        </p:blipFill>
        <p:spPr>
          <a:xfrm>
            <a:off x="3509675" y="3804726"/>
            <a:ext cx="3286674" cy="552829"/>
          </a:xfrm>
          <a:prstGeom prst="rect">
            <a:avLst/>
          </a:prstGeom>
          <a:noFill/>
          <a:ln cap="flat" cmpd="sng" w="9525">
            <a:solidFill>
              <a:schemeClr val="accent5"/>
            </a:solidFill>
            <a:prstDash val="solid"/>
            <a:round/>
            <a:headEnd len="sm" w="sm" type="none"/>
            <a:tailEnd len="sm" w="sm" type="none"/>
          </a:ln>
        </p:spPr>
      </p:pic>
      <p:pic>
        <p:nvPicPr>
          <p:cNvPr id="789" name="Google Shape;789;p32"/>
          <p:cNvPicPr preferRelativeResize="0"/>
          <p:nvPr/>
        </p:nvPicPr>
        <p:blipFill>
          <a:blip r:embed="rId11">
            <a:alphaModFix/>
          </a:blip>
          <a:stretch>
            <a:fillRect/>
          </a:stretch>
        </p:blipFill>
        <p:spPr>
          <a:xfrm>
            <a:off x="3509675" y="4400607"/>
            <a:ext cx="3291525" cy="742893"/>
          </a:xfrm>
          <a:prstGeom prst="rect">
            <a:avLst/>
          </a:prstGeom>
          <a:noFill/>
          <a:ln cap="flat" cmpd="sng" w="9525">
            <a:solidFill>
              <a:schemeClr val="accent5"/>
            </a:solidFill>
            <a:prstDash val="solid"/>
            <a:round/>
            <a:headEnd len="sm" w="sm" type="none"/>
            <a:tailEnd len="sm" w="sm" type="none"/>
          </a:ln>
        </p:spPr>
      </p:pic>
      <p:pic>
        <p:nvPicPr>
          <p:cNvPr id="790" name="Google Shape;790;p32"/>
          <p:cNvPicPr preferRelativeResize="0"/>
          <p:nvPr/>
        </p:nvPicPr>
        <p:blipFill>
          <a:blip r:embed="rId12">
            <a:alphaModFix/>
          </a:blip>
          <a:stretch>
            <a:fillRect/>
          </a:stretch>
        </p:blipFill>
        <p:spPr>
          <a:xfrm>
            <a:off x="6458500" y="774613"/>
            <a:ext cx="2558125" cy="1195625"/>
          </a:xfrm>
          <a:prstGeom prst="rect">
            <a:avLst/>
          </a:prstGeom>
          <a:noFill/>
          <a:ln cap="flat" cmpd="sng" w="9525">
            <a:solidFill>
              <a:schemeClr val="accent5"/>
            </a:solidFill>
            <a:prstDash val="solid"/>
            <a:round/>
            <a:headEnd len="sm" w="sm" type="none"/>
            <a:tailEnd len="sm" w="sm" type="none"/>
          </a:ln>
        </p:spPr>
      </p:pic>
      <p:pic>
        <p:nvPicPr>
          <p:cNvPr id="791" name="Google Shape;791;p32"/>
          <p:cNvPicPr preferRelativeResize="0"/>
          <p:nvPr/>
        </p:nvPicPr>
        <p:blipFill>
          <a:blip r:embed="rId13">
            <a:alphaModFix/>
          </a:blip>
          <a:stretch>
            <a:fillRect/>
          </a:stretch>
        </p:blipFill>
        <p:spPr>
          <a:xfrm>
            <a:off x="3509675" y="774626"/>
            <a:ext cx="2829246" cy="2118150"/>
          </a:xfrm>
          <a:prstGeom prst="rect">
            <a:avLst/>
          </a:prstGeom>
          <a:noFill/>
          <a:ln cap="flat" cmpd="sng" w="9525">
            <a:solidFill>
              <a:schemeClr val="accent5"/>
            </a:solidFill>
            <a:prstDash val="solid"/>
            <a:round/>
            <a:headEnd len="sm" w="sm" type="none"/>
            <a:tailEnd len="sm" w="sm" type="none"/>
          </a:ln>
        </p:spPr>
      </p:pic>
      <p:sp>
        <p:nvSpPr>
          <p:cNvPr id="792" name="Google Shape;792;p32"/>
          <p:cNvSpPr txBox="1"/>
          <p:nvPr>
            <p:ph type="title"/>
          </p:nvPr>
        </p:nvSpPr>
        <p:spPr>
          <a:xfrm>
            <a:off x="589325" y="45669"/>
            <a:ext cx="7717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Pengisian Tabel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33"/>
          <p:cNvSpPr txBox="1"/>
          <p:nvPr>
            <p:ph type="title"/>
          </p:nvPr>
        </p:nvSpPr>
        <p:spPr>
          <a:xfrm>
            <a:off x="705300" y="416514"/>
            <a:ext cx="773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Menambah pembelian tiket (create)</a:t>
            </a:r>
            <a:endParaRPr/>
          </a:p>
        </p:txBody>
      </p:sp>
      <p:pic>
        <p:nvPicPr>
          <p:cNvPr id="798" name="Google Shape;798;p33"/>
          <p:cNvPicPr preferRelativeResize="0"/>
          <p:nvPr/>
        </p:nvPicPr>
        <p:blipFill>
          <a:blip r:embed="rId3">
            <a:alphaModFix/>
          </a:blip>
          <a:stretch>
            <a:fillRect/>
          </a:stretch>
        </p:blipFill>
        <p:spPr>
          <a:xfrm>
            <a:off x="557825" y="1014900"/>
            <a:ext cx="3305624" cy="656900"/>
          </a:xfrm>
          <a:prstGeom prst="rect">
            <a:avLst/>
          </a:prstGeom>
          <a:noFill/>
          <a:ln>
            <a:noFill/>
          </a:ln>
        </p:spPr>
      </p:pic>
      <p:pic>
        <p:nvPicPr>
          <p:cNvPr id="799" name="Google Shape;799;p33"/>
          <p:cNvPicPr preferRelativeResize="0"/>
          <p:nvPr/>
        </p:nvPicPr>
        <p:blipFill>
          <a:blip r:embed="rId4">
            <a:alphaModFix/>
          </a:blip>
          <a:stretch>
            <a:fillRect/>
          </a:stretch>
        </p:blipFill>
        <p:spPr>
          <a:xfrm>
            <a:off x="557825" y="1773677"/>
            <a:ext cx="2507194" cy="1298275"/>
          </a:xfrm>
          <a:prstGeom prst="rect">
            <a:avLst/>
          </a:prstGeom>
          <a:noFill/>
          <a:ln>
            <a:noFill/>
          </a:ln>
        </p:spPr>
      </p:pic>
      <p:pic>
        <p:nvPicPr>
          <p:cNvPr id="800" name="Google Shape;800;p33"/>
          <p:cNvPicPr preferRelativeResize="0"/>
          <p:nvPr/>
        </p:nvPicPr>
        <p:blipFill rotWithShape="1">
          <a:blip r:embed="rId5">
            <a:alphaModFix/>
          </a:blip>
          <a:srcRect b="4725" l="0" r="0" t="0"/>
          <a:stretch/>
        </p:blipFill>
        <p:spPr>
          <a:xfrm>
            <a:off x="4186475" y="1014900"/>
            <a:ext cx="2218845" cy="1236250"/>
          </a:xfrm>
          <a:prstGeom prst="rect">
            <a:avLst/>
          </a:prstGeom>
          <a:noFill/>
          <a:ln>
            <a:noFill/>
          </a:ln>
        </p:spPr>
      </p:pic>
      <p:pic>
        <p:nvPicPr>
          <p:cNvPr id="801" name="Google Shape;801;p33"/>
          <p:cNvPicPr preferRelativeResize="0"/>
          <p:nvPr/>
        </p:nvPicPr>
        <p:blipFill rotWithShape="1">
          <a:blip r:embed="rId6">
            <a:alphaModFix/>
          </a:blip>
          <a:srcRect b="23942" l="0" r="0" t="2114"/>
          <a:stretch/>
        </p:blipFill>
        <p:spPr>
          <a:xfrm>
            <a:off x="4186475" y="2353025"/>
            <a:ext cx="3495950" cy="1236250"/>
          </a:xfrm>
          <a:prstGeom prst="rect">
            <a:avLst/>
          </a:prstGeom>
          <a:noFill/>
          <a:ln>
            <a:noFill/>
          </a:ln>
        </p:spPr>
      </p:pic>
      <p:pic>
        <p:nvPicPr>
          <p:cNvPr id="802" name="Google Shape;802;p33"/>
          <p:cNvPicPr preferRelativeResize="0"/>
          <p:nvPr/>
        </p:nvPicPr>
        <p:blipFill rotWithShape="1">
          <a:blip r:embed="rId7">
            <a:alphaModFix/>
          </a:blip>
          <a:srcRect b="29760" l="0" r="0" t="0"/>
          <a:stretch/>
        </p:blipFill>
        <p:spPr>
          <a:xfrm>
            <a:off x="557813" y="3173825"/>
            <a:ext cx="3440800" cy="1394475"/>
          </a:xfrm>
          <a:prstGeom prst="rect">
            <a:avLst/>
          </a:prstGeom>
          <a:noFill/>
          <a:ln>
            <a:noFill/>
          </a:ln>
        </p:spPr>
      </p:pic>
      <p:sp>
        <p:nvSpPr>
          <p:cNvPr id="803" name="Google Shape;803;p33"/>
          <p:cNvSpPr txBox="1"/>
          <p:nvPr/>
        </p:nvSpPr>
        <p:spPr>
          <a:xfrm>
            <a:off x="4186475" y="3642500"/>
            <a:ext cx="446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loo 2"/>
                <a:ea typeface="Baloo 2"/>
                <a:cs typeface="Baloo 2"/>
                <a:sym typeface="Baloo 2"/>
              </a:rPr>
              <a:t>Pilih menu no 1 yaitu beli tiket, kemudian pengguna akan diminta asal dan tujuan, selanjutnya pengguna diminta memasukan tahun, bulan dan tanggal keberangkatan. Akan ditampilkan rincian dari pembelian tiket dan diminta untuk menkonfirmasi pesanan.</a:t>
            </a:r>
            <a:endParaRPr>
              <a:latin typeface="Baloo 2"/>
              <a:ea typeface="Baloo 2"/>
              <a:cs typeface="Baloo 2"/>
              <a:sym typeface="Baloo 2"/>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4"/>
          <p:cNvSpPr txBox="1"/>
          <p:nvPr>
            <p:ph type="title"/>
          </p:nvPr>
        </p:nvSpPr>
        <p:spPr>
          <a:xfrm>
            <a:off x="697475" y="588564"/>
            <a:ext cx="773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Menampilkan detail pembelian (read)</a:t>
            </a:r>
            <a:endParaRPr sz="3200"/>
          </a:p>
        </p:txBody>
      </p:sp>
      <p:pic>
        <p:nvPicPr>
          <p:cNvPr id="809" name="Google Shape;809;p34"/>
          <p:cNvPicPr preferRelativeResize="0"/>
          <p:nvPr/>
        </p:nvPicPr>
        <p:blipFill>
          <a:blip r:embed="rId3">
            <a:alphaModFix/>
          </a:blip>
          <a:stretch>
            <a:fillRect/>
          </a:stretch>
        </p:blipFill>
        <p:spPr>
          <a:xfrm>
            <a:off x="1542525" y="2482050"/>
            <a:ext cx="6043300" cy="813536"/>
          </a:xfrm>
          <a:prstGeom prst="rect">
            <a:avLst/>
          </a:prstGeom>
          <a:noFill/>
          <a:ln>
            <a:noFill/>
          </a:ln>
        </p:spPr>
      </p:pic>
      <p:pic>
        <p:nvPicPr>
          <p:cNvPr id="810" name="Google Shape;810;p34"/>
          <p:cNvPicPr preferRelativeResize="0"/>
          <p:nvPr/>
        </p:nvPicPr>
        <p:blipFill rotWithShape="1">
          <a:blip r:embed="rId4">
            <a:alphaModFix/>
          </a:blip>
          <a:srcRect b="41954" l="0" r="0" t="0"/>
          <a:stretch/>
        </p:blipFill>
        <p:spPr>
          <a:xfrm>
            <a:off x="1542525" y="1642350"/>
            <a:ext cx="6043300" cy="697100"/>
          </a:xfrm>
          <a:prstGeom prst="rect">
            <a:avLst/>
          </a:prstGeom>
          <a:noFill/>
          <a:ln>
            <a:noFill/>
          </a:ln>
        </p:spPr>
      </p:pic>
      <p:sp>
        <p:nvSpPr>
          <p:cNvPr id="811" name="Google Shape;811;p34"/>
          <p:cNvSpPr txBox="1"/>
          <p:nvPr/>
        </p:nvSpPr>
        <p:spPr>
          <a:xfrm>
            <a:off x="2337750" y="4158250"/>
            <a:ext cx="44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loo 2"/>
                <a:ea typeface="Baloo 2"/>
                <a:cs typeface="Baloo 2"/>
                <a:sym typeface="Baloo 2"/>
              </a:rPr>
              <a:t>Pilih opsi 2 untuk melihat rincian pembelian tiket.</a:t>
            </a:r>
            <a:endParaRPr>
              <a:latin typeface="Baloo 2"/>
              <a:ea typeface="Baloo 2"/>
              <a:cs typeface="Baloo 2"/>
              <a:sym typeface="Baloo 2"/>
            </a:endParaRPr>
          </a:p>
        </p:txBody>
      </p:sp>
      <p:pic>
        <p:nvPicPr>
          <p:cNvPr id="812" name="Google Shape;812;p34"/>
          <p:cNvPicPr preferRelativeResize="0"/>
          <p:nvPr/>
        </p:nvPicPr>
        <p:blipFill>
          <a:blip r:embed="rId5">
            <a:alphaModFix/>
          </a:blip>
          <a:stretch>
            <a:fillRect/>
          </a:stretch>
        </p:blipFill>
        <p:spPr>
          <a:xfrm>
            <a:off x="697475" y="3438169"/>
            <a:ext cx="7733400" cy="5240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C0EEAB"/>
      </a:accent4>
      <a:accent5>
        <a:srgbClr val="F7A653"/>
      </a:accent5>
      <a:accent6>
        <a:srgbClr val="D94A4A"/>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