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3" r:id="rId7"/>
  </p:sldIdLst>
  <p:sldSz cx="20159663" cy="3528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59C5"/>
    <a:srgbClr val="90CFDD"/>
    <a:srgbClr val="DECCB3"/>
    <a:srgbClr val="96DDDB"/>
    <a:srgbClr val="F6DC9D"/>
    <a:srgbClr val="FFE9AA"/>
    <a:srgbClr val="F45A8D"/>
    <a:srgbClr val="FF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384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yuyic\Desktop\Kaguramea-monthly\Kaguramea2019.6-1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ofPieChart>
        <c:ofPieType val="pie"/>
        <c:varyColors val="1"/>
        <c:ser>
          <c:idx val="0"/>
          <c:order val="0"/>
          <c:dPt>
            <c:idx val="0"/>
            <c:bubble3D val="0"/>
            <c:spPr>
              <a:solidFill>
                <a:srgbClr val="F45A8D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D82-4D93-923B-80D924EF65C7}"/>
              </c:ext>
            </c:extLst>
          </c:dPt>
          <c:dPt>
            <c:idx val="1"/>
            <c:bubble3D val="0"/>
            <c:spPr>
              <a:solidFill>
                <a:srgbClr val="0059D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D82-4D93-923B-80D924EF65C7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D82-4D93-923B-80D924EF65C7}"/>
              </c:ext>
            </c:extLst>
          </c:dPt>
          <c:dPt>
            <c:idx val="3"/>
            <c:bubble3D val="0"/>
            <c:spPr>
              <a:solidFill>
                <a:srgbClr val="8DCFDD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D82-4D93-923B-80D924EF65C7}"/>
              </c:ext>
            </c:extLst>
          </c:dPt>
          <c:dPt>
            <c:idx val="4"/>
            <c:bubble3D val="0"/>
            <c:spPr>
              <a:solidFill>
                <a:srgbClr val="FFE9AA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D82-4D93-923B-80D924EF65C7}"/>
              </c:ext>
            </c:extLst>
          </c:dPt>
          <c:dPt>
            <c:idx val="5"/>
            <c:bubble3D val="0"/>
            <c:spPr>
              <a:solidFill>
                <a:srgbClr val="56546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D82-4D93-923B-80D924EF65C7}"/>
              </c:ext>
            </c:extLst>
          </c:dPt>
          <c:dPt>
            <c:idx val="6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D82-4D93-923B-80D924EF65C7}"/>
              </c:ext>
            </c:extLst>
          </c:dPt>
          <c:dPt>
            <c:idx val="7"/>
            <c:bubble3D val="0"/>
            <c:spPr>
              <a:solidFill>
                <a:srgbClr val="FF303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D82-4D93-923B-80D924EF65C7}"/>
              </c:ext>
            </c:extLst>
          </c:dPt>
          <c:dLbls>
            <c:dLbl>
              <c:idx val="0"/>
              <c:layout>
                <c:manualLayout>
                  <c:x val="8.3030624999999997E-2"/>
                  <c:y val="-9.314902777777778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82-4D93-923B-80D924EF65C7}"/>
                </c:ext>
              </c:extLst>
            </c:dLbl>
            <c:dLbl>
              <c:idx val="1"/>
              <c:layout>
                <c:manualLayout>
                  <c:x val="8.149895833333333E-2"/>
                  <c:y val="9.81134722222222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82-4D93-923B-80D924EF65C7}"/>
                </c:ext>
              </c:extLst>
            </c:dLbl>
            <c:dLbl>
              <c:idx val="2"/>
              <c:layout>
                <c:manualLayout>
                  <c:x val="9.8632569444444443E-2"/>
                  <c:y val="-1.3649305555555555E-2"/>
                </c:manualLayout>
              </c:layout>
              <c:tx>
                <c:rich>
                  <a:bodyPr/>
                  <a:lstStyle/>
                  <a:p>
                    <a:fld id="{DC4162C8-43E8-400B-9108-46D762898F52}" type="CATEGORYNAME">
                      <a:rPr lang="zh-CN" altLang="en-US"/>
                      <a:pPr/>
                      <a:t>[类别名称]</a:t>
                    </a:fld>
                    <a:r>
                      <a:rPr lang="en-US" altLang="zh-CN" baseline="0" dirty="0"/>
                      <a:t>, </a:t>
                    </a:r>
                  </a:p>
                  <a:p>
                    <a:fld id="{5FD597E4-A02A-4835-974B-9C3447817BDD}" type="VALUE">
                      <a:rPr lang="en-US" altLang="zh-CN" baseline="0" smtClean="0"/>
                      <a:pPr/>
                      <a:t>[值]</a:t>
                    </a:fld>
                    <a:r>
                      <a:rPr lang="en-US" altLang="zh-CN" baseline="0" dirty="0"/>
                      <a:t>, </a:t>
                    </a:r>
                  </a:p>
                  <a:p>
                    <a:fld id="{F749FF3F-1E3C-474E-91F5-827C9911CFFE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D82-4D93-923B-80D924EF65C7}"/>
                </c:ext>
              </c:extLst>
            </c:dLbl>
            <c:dLbl>
              <c:idx val="4"/>
              <c:layout>
                <c:manualLayout>
                  <c:x val="-8.5454375000000124E-2"/>
                  <c:y val="3.1607499999999934E-2"/>
                </c:manualLayout>
              </c:layout>
              <c:tx>
                <c:rich>
                  <a:bodyPr/>
                  <a:lstStyle/>
                  <a:p>
                    <a:fld id="{2EC71BCA-2152-4E92-B5A1-D40F4B2662C4}" type="CATEGORYNAME">
                      <a:rPr lang="zh-CN" altLang="en-US"/>
                      <a:pPr/>
                      <a:t>[类别名称]</a:t>
                    </a:fld>
                    <a:r>
                      <a:rPr lang="en-US" altLang="zh-CN" baseline="0" dirty="0"/>
                      <a:t>, </a:t>
                    </a:r>
                  </a:p>
                  <a:p>
                    <a:fld id="{AC19E9D2-B827-460C-9AE4-7B7C4A9D13B0}" type="VALUE">
                      <a:rPr lang="en-US" altLang="zh-CN" baseline="0" smtClean="0"/>
                      <a:pPr/>
                      <a:t>[值]</a:t>
                    </a:fld>
                    <a:r>
                      <a:rPr lang="en-US" altLang="zh-CN" baseline="0" dirty="0"/>
                      <a:t>, </a:t>
                    </a:r>
                  </a:p>
                  <a:p>
                    <a:fld id="{B3A8B141-69B6-436C-A31C-818C92C96C48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D82-4D93-923B-80D924EF65C7}"/>
                </c:ext>
              </c:extLst>
            </c:dLbl>
            <c:dLbl>
              <c:idx val="5"/>
              <c:layout>
                <c:manualLayout>
                  <c:x val="-5.8980347222222354E-2"/>
                  <c:y val="-7.557680555555555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D82-4D93-923B-80D924EF65C7}"/>
                </c:ext>
              </c:extLst>
            </c:dLbl>
            <c:dLbl>
              <c:idx val="6"/>
              <c:layout>
                <c:manualLayout>
                  <c:x val="2.862242067338212E-2"/>
                  <c:y val="-0.1166029827063936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D82-4D93-923B-80D924EF65C7}"/>
                </c:ext>
              </c:extLst>
            </c:dLbl>
            <c:dLbl>
              <c:idx val="7"/>
              <c:layout>
                <c:manualLayout>
                  <c:x val="-0.18654006944444446"/>
                  <c:y val="1.124513888888882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Youtube</a:t>
                    </a:r>
                    <a:r>
                      <a:rPr lang="en-US" altLang="zh-CN" baseline="0"/>
                      <a:t>, </a:t>
                    </a:r>
                    <a:fld id="{C373D201-33B7-4501-A726-50293CB22924}" type="VALUE">
                      <a:rPr lang="en-US" altLang="zh-CN" baseline="0"/>
                      <a:pPr/>
                      <a:t>[值]</a:t>
                    </a:fld>
                    <a:r>
                      <a:rPr lang="en-US" altLang="zh-CN" baseline="0"/>
                      <a:t>, </a:t>
                    </a:r>
                    <a:fld id="{A5F11DD8-57B9-4C36-B990-3526A89BCEAB}" type="PERCENTAGE">
                      <a:rPr lang="en-US" altLang="zh-CN" baseline="0"/>
                      <a:pPr/>
                      <a:t>[百分比]</a:t>
                    </a:fld>
                    <a:endParaRPr lang="en-US" altLang="zh-CN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6D82-4D93-923B-80D924EF65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Sheet1!$D$1:$J$1</c:f>
              <c:strCache>
                <c:ptCount val="7"/>
                <c:pt idx="0">
                  <c:v>Bilibili</c:v>
                </c:pt>
                <c:pt idx="1">
                  <c:v>Twitcasting</c:v>
                </c:pt>
                <c:pt idx="2">
                  <c:v>杂谈</c:v>
                </c:pt>
                <c:pt idx="3">
                  <c:v>单人游戏</c:v>
                </c:pt>
                <c:pt idx="4">
                  <c:v>歌回</c:v>
                </c:pt>
                <c:pt idx="5">
                  <c:v>自频道联动</c:v>
                </c:pt>
                <c:pt idx="6">
                  <c:v>他频道联动</c:v>
                </c:pt>
              </c:strCache>
            </c:strRef>
          </c:cat>
          <c:val>
            <c:numRef>
              <c:f>Sheet1!$D$10:$J$10</c:f>
              <c:numCache>
                <c:formatCode>0.0_ </c:formatCode>
                <c:ptCount val="7"/>
                <c:pt idx="0">
                  <c:v>56.25</c:v>
                </c:pt>
                <c:pt idx="1">
                  <c:v>41.93333333333333</c:v>
                </c:pt>
                <c:pt idx="2">
                  <c:v>74.666666666666671</c:v>
                </c:pt>
                <c:pt idx="3">
                  <c:v>56.466666666666669</c:v>
                </c:pt>
                <c:pt idx="4">
                  <c:v>52.43333333333333</c:v>
                </c:pt>
                <c:pt idx="5">
                  <c:v>34.733333333333334</c:v>
                </c:pt>
                <c:pt idx="6">
                  <c:v>37.43333333333333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D82-4D93-923B-80D924EF65C7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gapWidth val="100"/>
        <c:splitType val="pos"/>
        <c:splitPos val="5"/>
        <c:secondPieSize val="75"/>
        <c:serLines>
          <c:spPr>
            <a:ln w="9525" cap="flat" cmpd="sng" algn="ctr">
              <a:solidFill>
                <a:sysClr val="windowText" lastClr="000000">
                  <a:alpha val="54000"/>
                </a:sys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1181527777777776E-2"/>
          <c:y val="0.88733138888888885"/>
          <c:w val="0.86854763888888886"/>
          <c:h val="7.20991666666666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800" b="0" i="0" u="none" strike="noStrike" kern="1200" baseline="0">
              <a:solidFill>
                <a:schemeClr val="tx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2A477-AD6E-468D-8103-0F931DA558C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23F2B60-B53A-4B5E-B700-BCBDAD325C47}">
      <dgm:prSet phldrT="[文本]"/>
      <dgm:spPr>
        <a:solidFill>
          <a:srgbClr val="90CFDD">
            <a:alpha val="50000"/>
          </a:srgbClr>
        </a:solidFill>
      </dgm:spPr>
      <dgm:t>
        <a:bodyPr/>
        <a:lstStyle/>
        <a:p>
          <a:r>
            <a:rPr lang="en-US" altLang="en-US" dirty="0">
              <a:solidFill>
                <a:schemeClr val="tx1"/>
              </a:solidFill>
            </a:rPr>
            <a:t>【BILIBILI WORLD】 2019</a:t>
          </a:r>
          <a:r>
            <a:rPr lang="ja-JP" altLang="en-US" dirty="0">
              <a:solidFill>
                <a:schemeClr val="tx1"/>
              </a:solidFill>
            </a:rPr>
            <a:t>广州站</a:t>
          </a:r>
          <a:endParaRPr lang="zh-CN" altLang="en-US" dirty="0">
            <a:solidFill>
              <a:schemeClr val="tx1"/>
            </a:solidFill>
          </a:endParaRPr>
        </a:p>
      </dgm:t>
    </dgm:pt>
    <dgm:pt modelId="{70882CED-AFDD-4DFD-8EFF-FD6B3F42FFBA}" type="parTrans" cxnId="{882C6C7D-77BD-482B-8BD8-1C11516A9FB1}">
      <dgm:prSet/>
      <dgm:spPr/>
      <dgm:t>
        <a:bodyPr/>
        <a:lstStyle/>
        <a:p>
          <a:endParaRPr lang="zh-CN" altLang="en-US"/>
        </a:p>
      </dgm:t>
    </dgm:pt>
    <dgm:pt modelId="{C3BD2F81-DEF5-4181-A8C4-E8FBBC857C5D}" type="sibTrans" cxnId="{882C6C7D-77BD-482B-8BD8-1C11516A9FB1}">
      <dgm:prSet/>
      <dgm:spPr/>
      <dgm:t>
        <a:bodyPr/>
        <a:lstStyle/>
        <a:p>
          <a:endParaRPr lang="zh-CN" altLang="en-US"/>
        </a:p>
      </dgm:t>
    </dgm:pt>
    <dgm:pt modelId="{47D498B4-0792-427C-9CB0-74CB028D9734}">
      <dgm:prSet phldrT="[文本]"/>
      <dgm:spPr>
        <a:solidFill>
          <a:srgbClr val="90CFDD">
            <a:alpha val="50000"/>
          </a:srgbClr>
        </a:solidFill>
      </dgm:spPr>
      <dgm:t>
        <a:bodyPr/>
        <a:lstStyle/>
        <a:p>
          <a:r>
            <a:rPr lang="en-US" altLang="en-US" dirty="0">
              <a:solidFill>
                <a:schemeClr val="tx1"/>
              </a:solidFill>
            </a:rPr>
            <a:t>【Minecraft #</a:t>
          </a:r>
          <a:r>
            <a:rPr lang="ja-JP" altLang="en-US" dirty="0">
              <a:solidFill>
                <a:schemeClr val="tx1"/>
              </a:solidFill>
            </a:rPr>
            <a:t>建築王</a:t>
          </a:r>
          <a:r>
            <a:rPr lang="en-US" altLang="en-US" dirty="0">
              <a:solidFill>
                <a:schemeClr val="tx1"/>
              </a:solidFill>
            </a:rPr>
            <a:t>】</a:t>
          </a:r>
          <a:r>
            <a:rPr lang="ja-JP" altLang="en-US" dirty="0">
              <a:solidFill>
                <a:schemeClr val="tx1"/>
              </a:solidFill>
            </a:rPr>
            <a:t>最終日！サンリオ作成間に合うか！？ギリギリでやばい</a:t>
          </a:r>
          <a:endParaRPr lang="zh-CN" altLang="en-US" dirty="0">
            <a:solidFill>
              <a:schemeClr val="tx1"/>
            </a:solidFill>
          </a:endParaRPr>
        </a:p>
      </dgm:t>
    </dgm:pt>
    <dgm:pt modelId="{B81A8100-5ACC-4F11-BF26-4928EA086238}" type="parTrans" cxnId="{9B685246-32F4-44F6-97B7-384BF488C827}">
      <dgm:prSet/>
      <dgm:spPr/>
      <dgm:t>
        <a:bodyPr/>
        <a:lstStyle/>
        <a:p>
          <a:endParaRPr lang="zh-CN" altLang="en-US"/>
        </a:p>
      </dgm:t>
    </dgm:pt>
    <dgm:pt modelId="{15A863AA-ED3D-4BA2-B852-664D21EED6C8}" type="sibTrans" cxnId="{9B685246-32F4-44F6-97B7-384BF488C827}">
      <dgm:prSet/>
      <dgm:spPr/>
      <dgm:t>
        <a:bodyPr/>
        <a:lstStyle/>
        <a:p>
          <a:endParaRPr lang="zh-CN" altLang="en-US"/>
        </a:p>
      </dgm:t>
    </dgm:pt>
    <dgm:pt modelId="{D1380546-5972-434B-AE2E-29FF47F2CCCD}">
      <dgm:prSet phldrT="[文本]"/>
      <dgm:spPr>
        <a:solidFill>
          <a:srgbClr val="90CFDD">
            <a:alpha val="50000"/>
          </a:srgbClr>
        </a:solidFill>
      </dgm:spPr>
      <dgm:t>
        <a:bodyPr/>
        <a:lstStyle/>
        <a:p>
          <a:r>
            <a:rPr lang="en-US" altLang="en-US" dirty="0">
              <a:solidFill>
                <a:schemeClr val="tx1"/>
              </a:solidFill>
            </a:rPr>
            <a:t>【</a:t>
          </a:r>
          <a:r>
            <a:rPr lang="ja-JP" altLang="en-US" dirty="0">
              <a:solidFill>
                <a:schemeClr val="tx1"/>
              </a:solidFill>
            </a:rPr>
            <a:t>暇人の集い</a:t>
          </a:r>
          <a:r>
            <a:rPr lang="en-US" altLang="en-US" dirty="0">
              <a:solidFill>
                <a:schemeClr val="tx1"/>
              </a:solidFill>
            </a:rPr>
            <a:t>】</a:t>
          </a:r>
          <a:r>
            <a:rPr lang="ja-JP" altLang="en-US" dirty="0">
              <a:solidFill>
                <a:schemeClr val="tx1"/>
              </a:solidFill>
            </a:rPr>
            <a:t>夏休みなのに暇ってどゆことやねん</a:t>
          </a:r>
          <a:endParaRPr lang="zh-CN" altLang="en-US" dirty="0">
            <a:solidFill>
              <a:schemeClr val="tx1"/>
            </a:solidFill>
          </a:endParaRPr>
        </a:p>
      </dgm:t>
    </dgm:pt>
    <dgm:pt modelId="{B3DE0924-DCC1-42A2-A6D1-E091F5867EE2}" type="parTrans" cxnId="{0B35DC02-B857-4C31-BC2A-F607CCC8CB03}">
      <dgm:prSet/>
      <dgm:spPr/>
      <dgm:t>
        <a:bodyPr/>
        <a:lstStyle/>
        <a:p>
          <a:endParaRPr lang="zh-CN" altLang="en-US"/>
        </a:p>
      </dgm:t>
    </dgm:pt>
    <dgm:pt modelId="{0D598F9E-75DF-496A-8B35-F5BA5CC46A24}" type="sibTrans" cxnId="{0B35DC02-B857-4C31-BC2A-F607CCC8CB03}">
      <dgm:prSet/>
      <dgm:spPr/>
      <dgm:t>
        <a:bodyPr/>
        <a:lstStyle/>
        <a:p>
          <a:endParaRPr lang="zh-CN" altLang="en-US"/>
        </a:p>
      </dgm:t>
    </dgm:pt>
    <dgm:pt modelId="{E5445CDD-40D5-4348-9C73-4679C19B84C3}">
      <dgm:prSet phldrT="[文本]"/>
      <dgm:spPr>
        <a:solidFill>
          <a:srgbClr val="90CFDD">
            <a:alpha val="50000"/>
          </a:srgbClr>
        </a:solidFill>
      </dgm:spPr>
      <dgm:t>
        <a:bodyPr/>
        <a:lstStyle/>
        <a:p>
          <a:r>
            <a:rPr lang="en-US" altLang="en-US" dirty="0">
              <a:solidFill>
                <a:schemeClr val="tx1"/>
              </a:solidFill>
            </a:rPr>
            <a:t>【Minecraft #</a:t>
          </a:r>
          <a:r>
            <a:rPr lang="ja-JP" altLang="en-US" dirty="0">
              <a:solidFill>
                <a:schemeClr val="tx1"/>
              </a:solidFill>
            </a:rPr>
            <a:t>建築王</a:t>
          </a:r>
          <a:r>
            <a:rPr lang="en-US" altLang="en-US" dirty="0">
              <a:solidFill>
                <a:schemeClr val="tx1"/>
              </a:solidFill>
            </a:rPr>
            <a:t>】</a:t>
          </a:r>
          <a:r>
            <a:rPr lang="ja-JP" altLang="en-US" dirty="0">
              <a:solidFill>
                <a:schemeClr val="tx1"/>
              </a:solidFill>
            </a:rPr>
            <a:t>サンリオピューロランド完成！最後にワールド内を見学だ～</a:t>
          </a:r>
          <a:endParaRPr lang="zh-CN" altLang="en-US" dirty="0">
            <a:solidFill>
              <a:schemeClr val="tx1"/>
            </a:solidFill>
          </a:endParaRPr>
        </a:p>
      </dgm:t>
    </dgm:pt>
    <dgm:pt modelId="{6B0DCD43-7499-42F6-8315-D42712C8AF7E}" type="sibTrans" cxnId="{1D102C83-1ADB-4A1F-9CD2-1AD82375E5D1}">
      <dgm:prSet/>
      <dgm:spPr/>
      <dgm:t>
        <a:bodyPr/>
        <a:lstStyle/>
        <a:p>
          <a:endParaRPr lang="zh-CN" altLang="en-US"/>
        </a:p>
      </dgm:t>
    </dgm:pt>
    <dgm:pt modelId="{56DFA0CA-7049-44B9-AD84-D0AB17C8BBA2}" type="parTrans" cxnId="{1D102C83-1ADB-4A1F-9CD2-1AD82375E5D1}">
      <dgm:prSet/>
      <dgm:spPr/>
      <dgm:t>
        <a:bodyPr/>
        <a:lstStyle/>
        <a:p>
          <a:endParaRPr lang="zh-CN" altLang="en-US"/>
        </a:p>
      </dgm:t>
    </dgm:pt>
    <dgm:pt modelId="{8A0E35F8-829A-4600-8235-229D0CF2598C}">
      <dgm:prSet phldrT="[文本]"/>
      <dgm:spPr>
        <a:solidFill>
          <a:srgbClr val="90CFDD">
            <a:alpha val="50000"/>
          </a:srgbClr>
        </a:solidFill>
      </dgm:spPr>
      <dgm:t>
        <a:bodyPr/>
        <a:lstStyle/>
        <a:p>
          <a:r>
            <a:rPr lang="en-US" altLang="en-US" dirty="0">
              <a:solidFill>
                <a:schemeClr val="tx1"/>
              </a:solidFill>
            </a:rPr>
            <a:t>【</a:t>
          </a:r>
          <a:r>
            <a:rPr lang="ja-JP" altLang="en-US" dirty="0">
              <a:solidFill>
                <a:schemeClr val="tx1"/>
              </a:solidFill>
            </a:rPr>
            <a:t>アーカイブない</a:t>
          </a:r>
          <a:r>
            <a:rPr lang="en-US" altLang="en-US" dirty="0">
              <a:solidFill>
                <a:schemeClr val="tx1"/>
              </a:solidFill>
            </a:rPr>
            <a:t>】</a:t>
          </a:r>
          <a:r>
            <a:rPr lang="ja-JP" altLang="en-US" dirty="0">
              <a:solidFill>
                <a:schemeClr val="tx1"/>
              </a:solidFill>
            </a:rPr>
            <a:t>うたいますよんでんしゃ</a:t>
          </a:r>
          <a:endParaRPr lang="zh-CN" altLang="en-US" dirty="0">
            <a:solidFill>
              <a:schemeClr val="tx1"/>
            </a:solidFill>
          </a:endParaRPr>
        </a:p>
      </dgm:t>
    </dgm:pt>
    <dgm:pt modelId="{F7F25436-603A-4E58-92A0-4C57138ED751}" type="parTrans" cxnId="{A4E006F5-4E2E-40E7-973C-8EA789161E31}">
      <dgm:prSet/>
      <dgm:spPr/>
      <dgm:t>
        <a:bodyPr/>
        <a:lstStyle/>
        <a:p>
          <a:endParaRPr lang="zh-CN" altLang="en-US"/>
        </a:p>
      </dgm:t>
    </dgm:pt>
    <dgm:pt modelId="{3BA6CA2A-5303-4204-9055-423CBBCF8CDC}" type="sibTrans" cxnId="{A4E006F5-4E2E-40E7-973C-8EA789161E31}">
      <dgm:prSet/>
      <dgm:spPr/>
      <dgm:t>
        <a:bodyPr/>
        <a:lstStyle/>
        <a:p>
          <a:endParaRPr lang="zh-CN" altLang="en-US"/>
        </a:p>
      </dgm:t>
    </dgm:pt>
    <dgm:pt modelId="{7FDE5BDE-0BDB-466B-9E19-168B5D2BA64A}" type="pres">
      <dgm:prSet presAssocID="{D1F2A477-AD6E-468D-8103-0F931DA558CB}" presName="Name0" presStyleCnt="0">
        <dgm:presLayoutVars>
          <dgm:chMax val="7"/>
          <dgm:chPref val="7"/>
          <dgm:dir/>
        </dgm:presLayoutVars>
      </dgm:prSet>
      <dgm:spPr/>
    </dgm:pt>
    <dgm:pt modelId="{98D8CFD8-91F8-4D68-80F6-E38C062D34BE}" type="pres">
      <dgm:prSet presAssocID="{D1F2A477-AD6E-468D-8103-0F931DA558CB}" presName="Name1" presStyleCnt="0"/>
      <dgm:spPr/>
    </dgm:pt>
    <dgm:pt modelId="{ED7407F8-09F0-429E-9A78-A560FABBD804}" type="pres">
      <dgm:prSet presAssocID="{D1F2A477-AD6E-468D-8103-0F931DA558CB}" presName="cycle" presStyleCnt="0"/>
      <dgm:spPr/>
    </dgm:pt>
    <dgm:pt modelId="{4D7807FF-95BC-47D4-9588-EF2E4EA83126}" type="pres">
      <dgm:prSet presAssocID="{D1F2A477-AD6E-468D-8103-0F931DA558CB}" presName="srcNode" presStyleLbl="node1" presStyleIdx="0" presStyleCnt="5"/>
      <dgm:spPr/>
    </dgm:pt>
    <dgm:pt modelId="{9E6F2010-2EAE-405A-B9AB-9BBF478A9227}" type="pres">
      <dgm:prSet presAssocID="{D1F2A477-AD6E-468D-8103-0F931DA558CB}" presName="conn" presStyleLbl="parChTrans1D2" presStyleIdx="0" presStyleCnt="1"/>
      <dgm:spPr/>
    </dgm:pt>
    <dgm:pt modelId="{17272994-1FDC-40DD-A776-B3EB6BC2F272}" type="pres">
      <dgm:prSet presAssocID="{D1F2A477-AD6E-468D-8103-0F931DA558CB}" presName="extraNode" presStyleLbl="node1" presStyleIdx="0" presStyleCnt="5"/>
      <dgm:spPr/>
    </dgm:pt>
    <dgm:pt modelId="{15BC6C50-6CB1-40CC-8937-199FDFDB7E6F}" type="pres">
      <dgm:prSet presAssocID="{D1F2A477-AD6E-468D-8103-0F931DA558CB}" presName="dstNode" presStyleLbl="node1" presStyleIdx="0" presStyleCnt="5"/>
      <dgm:spPr/>
    </dgm:pt>
    <dgm:pt modelId="{879AD0C6-ED1F-40E1-A398-9BBFBF9497F3}" type="pres">
      <dgm:prSet presAssocID="{823F2B60-B53A-4B5E-B700-BCBDAD325C47}" presName="text_1" presStyleLbl="node1" presStyleIdx="0" presStyleCnt="5">
        <dgm:presLayoutVars>
          <dgm:bulletEnabled val="1"/>
        </dgm:presLayoutVars>
      </dgm:prSet>
      <dgm:spPr/>
    </dgm:pt>
    <dgm:pt modelId="{21FDD21B-E9F8-49BB-8537-DAF81B247C82}" type="pres">
      <dgm:prSet presAssocID="{823F2B60-B53A-4B5E-B700-BCBDAD325C47}" presName="accent_1" presStyleCnt="0"/>
      <dgm:spPr/>
    </dgm:pt>
    <dgm:pt modelId="{2B3AAA46-699E-499A-B317-E02747801C4B}" type="pres">
      <dgm:prSet presAssocID="{823F2B60-B53A-4B5E-B700-BCBDAD325C47}" presName="accentRepeatNode" presStyleLbl="solidFgAcc1" presStyleIdx="0" presStyleCnt="5"/>
      <dgm:spPr/>
    </dgm:pt>
    <dgm:pt modelId="{F5CA744F-F73E-4BA2-9BBF-E284FDACF8C7}" type="pres">
      <dgm:prSet presAssocID="{47D498B4-0792-427C-9CB0-74CB028D9734}" presName="text_2" presStyleLbl="node1" presStyleIdx="1" presStyleCnt="5">
        <dgm:presLayoutVars>
          <dgm:bulletEnabled val="1"/>
        </dgm:presLayoutVars>
      </dgm:prSet>
      <dgm:spPr/>
    </dgm:pt>
    <dgm:pt modelId="{847D071E-CE08-4DB7-9BCE-E833BBB6EAC9}" type="pres">
      <dgm:prSet presAssocID="{47D498B4-0792-427C-9CB0-74CB028D9734}" presName="accent_2" presStyleCnt="0"/>
      <dgm:spPr/>
    </dgm:pt>
    <dgm:pt modelId="{A08891E0-636C-486D-BD04-0DF14DFD8442}" type="pres">
      <dgm:prSet presAssocID="{47D498B4-0792-427C-9CB0-74CB028D9734}" presName="accentRepeatNode" presStyleLbl="solidFgAcc1" presStyleIdx="1" presStyleCnt="5"/>
      <dgm:spPr/>
    </dgm:pt>
    <dgm:pt modelId="{47144F0F-FDDE-4E76-B586-DC99E721DE10}" type="pres">
      <dgm:prSet presAssocID="{E5445CDD-40D5-4348-9C73-4679C19B84C3}" presName="text_3" presStyleLbl="node1" presStyleIdx="2" presStyleCnt="5">
        <dgm:presLayoutVars>
          <dgm:bulletEnabled val="1"/>
        </dgm:presLayoutVars>
      </dgm:prSet>
      <dgm:spPr/>
    </dgm:pt>
    <dgm:pt modelId="{136489BA-A235-490A-9766-6669B1386E3E}" type="pres">
      <dgm:prSet presAssocID="{E5445CDD-40D5-4348-9C73-4679C19B84C3}" presName="accent_3" presStyleCnt="0"/>
      <dgm:spPr/>
    </dgm:pt>
    <dgm:pt modelId="{AEA4C0A2-87CC-4342-A7E4-3C8F7698D4D2}" type="pres">
      <dgm:prSet presAssocID="{E5445CDD-40D5-4348-9C73-4679C19B84C3}" presName="accentRepeatNode" presStyleLbl="solidFgAcc1" presStyleIdx="2" presStyleCnt="5"/>
      <dgm:spPr/>
    </dgm:pt>
    <dgm:pt modelId="{0B6B7A39-5D6E-4315-A403-82CCB8677F00}" type="pres">
      <dgm:prSet presAssocID="{D1380546-5972-434B-AE2E-29FF47F2CCCD}" presName="text_4" presStyleLbl="node1" presStyleIdx="3" presStyleCnt="5">
        <dgm:presLayoutVars>
          <dgm:bulletEnabled val="1"/>
        </dgm:presLayoutVars>
      </dgm:prSet>
      <dgm:spPr/>
    </dgm:pt>
    <dgm:pt modelId="{791ACB65-9EAB-43C4-BAAF-4C70BCD695C1}" type="pres">
      <dgm:prSet presAssocID="{D1380546-5972-434B-AE2E-29FF47F2CCCD}" presName="accent_4" presStyleCnt="0"/>
      <dgm:spPr/>
    </dgm:pt>
    <dgm:pt modelId="{C0D0229C-5BA3-40B3-95C9-E95C43A77524}" type="pres">
      <dgm:prSet presAssocID="{D1380546-5972-434B-AE2E-29FF47F2CCCD}" presName="accentRepeatNode" presStyleLbl="solidFgAcc1" presStyleIdx="3" presStyleCnt="5"/>
      <dgm:spPr/>
    </dgm:pt>
    <dgm:pt modelId="{86D0A4ED-5383-468E-B6A3-61F3A66F2E7B}" type="pres">
      <dgm:prSet presAssocID="{8A0E35F8-829A-4600-8235-229D0CF2598C}" presName="text_5" presStyleLbl="node1" presStyleIdx="4" presStyleCnt="5">
        <dgm:presLayoutVars>
          <dgm:bulletEnabled val="1"/>
        </dgm:presLayoutVars>
      </dgm:prSet>
      <dgm:spPr/>
    </dgm:pt>
    <dgm:pt modelId="{968DFC8C-4B01-42AE-8225-947BA51B85AF}" type="pres">
      <dgm:prSet presAssocID="{8A0E35F8-829A-4600-8235-229D0CF2598C}" presName="accent_5" presStyleCnt="0"/>
      <dgm:spPr/>
    </dgm:pt>
    <dgm:pt modelId="{1E45820B-3DD5-4258-8E5D-698E7B4A38CC}" type="pres">
      <dgm:prSet presAssocID="{8A0E35F8-829A-4600-8235-229D0CF2598C}" presName="accentRepeatNode" presStyleLbl="solidFgAcc1" presStyleIdx="4" presStyleCnt="5"/>
      <dgm:spPr/>
    </dgm:pt>
  </dgm:ptLst>
  <dgm:cxnLst>
    <dgm:cxn modelId="{7B814E02-C0B4-429C-8E08-66B4DA892365}" type="presOf" srcId="{823F2B60-B53A-4B5E-B700-BCBDAD325C47}" destId="{879AD0C6-ED1F-40E1-A398-9BBFBF9497F3}" srcOrd="0" destOrd="0" presId="urn:microsoft.com/office/officeart/2008/layout/VerticalCurvedList"/>
    <dgm:cxn modelId="{BA7FCE02-08D1-48AF-9453-BF4D482F91CB}" type="presOf" srcId="{47D498B4-0792-427C-9CB0-74CB028D9734}" destId="{F5CA744F-F73E-4BA2-9BBF-E284FDACF8C7}" srcOrd="0" destOrd="0" presId="urn:microsoft.com/office/officeart/2008/layout/VerticalCurvedList"/>
    <dgm:cxn modelId="{0B35DC02-B857-4C31-BC2A-F607CCC8CB03}" srcId="{D1F2A477-AD6E-468D-8103-0F931DA558CB}" destId="{D1380546-5972-434B-AE2E-29FF47F2CCCD}" srcOrd="3" destOrd="0" parTransId="{B3DE0924-DCC1-42A2-A6D1-E091F5867EE2}" sibTransId="{0D598F9E-75DF-496A-8B35-F5BA5CC46A24}"/>
    <dgm:cxn modelId="{BF69813F-41D6-4B24-8878-A4234DF42774}" type="presOf" srcId="{C3BD2F81-DEF5-4181-A8C4-E8FBBC857C5D}" destId="{9E6F2010-2EAE-405A-B9AB-9BBF478A9227}" srcOrd="0" destOrd="0" presId="urn:microsoft.com/office/officeart/2008/layout/VerticalCurvedList"/>
    <dgm:cxn modelId="{9B685246-32F4-44F6-97B7-384BF488C827}" srcId="{D1F2A477-AD6E-468D-8103-0F931DA558CB}" destId="{47D498B4-0792-427C-9CB0-74CB028D9734}" srcOrd="1" destOrd="0" parTransId="{B81A8100-5ACC-4F11-BF26-4928EA086238}" sibTransId="{15A863AA-ED3D-4BA2-B852-664D21EED6C8}"/>
    <dgm:cxn modelId="{FF7D3575-700F-417F-AA6C-C10C1B6E1ED7}" type="presOf" srcId="{E5445CDD-40D5-4348-9C73-4679C19B84C3}" destId="{47144F0F-FDDE-4E76-B586-DC99E721DE10}" srcOrd="0" destOrd="0" presId="urn:microsoft.com/office/officeart/2008/layout/VerticalCurvedList"/>
    <dgm:cxn modelId="{882C6C7D-77BD-482B-8BD8-1C11516A9FB1}" srcId="{D1F2A477-AD6E-468D-8103-0F931DA558CB}" destId="{823F2B60-B53A-4B5E-B700-BCBDAD325C47}" srcOrd="0" destOrd="0" parTransId="{70882CED-AFDD-4DFD-8EFF-FD6B3F42FFBA}" sibTransId="{C3BD2F81-DEF5-4181-A8C4-E8FBBC857C5D}"/>
    <dgm:cxn modelId="{1D102C83-1ADB-4A1F-9CD2-1AD82375E5D1}" srcId="{D1F2A477-AD6E-468D-8103-0F931DA558CB}" destId="{E5445CDD-40D5-4348-9C73-4679C19B84C3}" srcOrd="2" destOrd="0" parTransId="{56DFA0CA-7049-44B9-AD84-D0AB17C8BBA2}" sibTransId="{6B0DCD43-7499-42F6-8315-D42712C8AF7E}"/>
    <dgm:cxn modelId="{28E0848E-65CB-46C0-A813-9D843972A52B}" type="presOf" srcId="{8A0E35F8-829A-4600-8235-229D0CF2598C}" destId="{86D0A4ED-5383-468E-B6A3-61F3A66F2E7B}" srcOrd="0" destOrd="0" presId="urn:microsoft.com/office/officeart/2008/layout/VerticalCurvedList"/>
    <dgm:cxn modelId="{BE0880CC-3DA7-4C99-AB86-7A0A4F02AD3A}" type="presOf" srcId="{D1380546-5972-434B-AE2E-29FF47F2CCCD}" destId="{0B6B7A39-5D6E-4315-A403-82CCB8677F00}" srcOrd="0" destOrd="0" presId="urn:microsoft.com/office/officeart/2008/layout/VerticalCurvedList"/>
    <dgm:cxn modelId="{FB1E3BCF-89C5-4811-B87F-1D1A5315017B}" type="presOf" srcId="{D1F2A477-AD6E-468D-8103-0F931DA558CB}" destId="{7FDE5BDE-0BDB-466B-9E19-168B5D2BA64A}" srcOrd="0" destOrd="0" presId="urn:microsoft.com/office/officeart/2008/layout/VerticalCurvedList"/>
    <dgm:cxn modelId="{A4E006F5-4E2E-40E7-973C-8EA789161E31}" srcId="{D1F2A477-AD6E-468D-8103-0F931DA558CB}" destId="{8A0E35F8-829A-4600-8235-229D0CF2598C}" srcOrd="4" destOrd="0" parTransId="{F7F25436-603A-4E58-92A0-4C57138ED751}" sibTransId="{3BA6CA2A-5303-4204-9055-423CBBCF8CDC}"/>
    <dgm:cxn modelId="{FC7FD508-A059-4D15-9FF0-6EFEADAE7F73}" type="presParOf" srcId="{7FDE5BDE-0BDB-466B-9E19-168B5D2BA64A}" destId="{98D8CFD8-91F8-4D68-80F6-E38C062D34BE}" srcOrd="0" destOrd="0" presId="urn:microsoft.com/office/officeart/2008/layout/VerticalCurvedList"/>
    <dgm:cxn modelId="{9F69076B-3156-4342-A0D4-CED6B3EE15EE}" type="presParOf" srcId="{98D8CFD8-91F8-4D68-80F6-E38C062D34BE}" destId="{ED7407F8-09F0-429E-9A78-A560FABBD804}" srcOrd="0" destOrd="0" presId="urn:microsoft.com/office/officeart/2008/layout/VerticalCurvedList"/>
    <dgm:cxn modelId="{90A2FA83-7880-424F-8329-213D382A6FE8}" type="presParOf" srcId="{ED7407F8-09F0-429E-9A78-A560FABBD804}" destId="{4D7807FF-95BC-47D4-9588-EF2E4EA83126}" srcOrd="0" destOrd="0" presId="urn:microsoft.com/office/officeart/2008/layout/VerticalCurvedList"/>
    <dgm:cxn modelId="{55151A39-2DF9-4872-B32D-4213C1F34BE7}" type="presParOf" srcId="{ED7407F8-09F0-429E-9A78-A560FABBD804}" destId="{9E6F2010-2EAE-405A-B9AB-9BBF478A9227}" srcOrd="1" destOrd="0" presId="urn:microsoft.com/office/officeart/2008/layout/VerticalCurvedList"/>
    <dgm:cxn modelId="{519DF456-5547-4F10-A8FF-DA44DAE7D6AC}" type="presParOf" srcId="{ED7407F8-09F0-429E-9A78-A560FABBD804}" destId="{17272994-1FDC-40DD-A776-B3EB6BC2F272}" srcOrd="2" destOrd="0" presId="urn:microsoft.com/office/officeart/2008/layout/VerticalCurvedList"/>
    <dgm:cxn modelId="{73120127-426B-4D55-83C9-195AAEC3CBC1}" type="presParOf" srcId="{ED7407F8-09F0-429E-9A78-A560FABBD804}" destId="{15BC6C50-6CB1-40CC-8937-199FDFDB7E6F}" srcOrd="3" destOrd="0" presId="urn:microsoft.com/office/officeart/2008/layout/VerticalCurvedList"/>
    <dgm:cxn modelId="{4D2923C8-C33B-4274-8798-130AD35987CB}" type="presParOf" srcId="{98D8CFD8-91F8-4D68-80F6-E38C062D34BE}" destId="{879AD0C6-ED1F-40E1-A398-9BBFBF9497F3}" srcOrd="1" destOrd="0" presId="urn:microsoft.com/office/officeart/2008/layout/VerticalCurvedList"/>
    <dgm:cxn modelId="{73F588DA-3C4C-462D-9C20-2B5082959E6F}" type="presParOf" srcId="{98D8CFD8-91F8-4D68-80F6-E38C062D34BE}" destId="{21FDD21B-E9F8-49BB-8537-DAF81B247C82}" srcOrd="2" destOrd="0" presId="urn:microsoft.com/office/officeart/2008/layout/VerticalCurvedList"/>
    <dgm:cxn modelId="{DC4EE37A-2950-4CD3-85FD-08838CF4BE66}" type="presParOf" srcId="{21FDD21B-E9F8-49BB-8537-DAF81B247C82}" destId="{2B3AAA46-699E-499A-B317-E02747801C4B}" srcOrd="0" destOrd="0" presId="urn:microsoft.com/office/officeart/2008/layout/VerticalCurvedList"/>
    <dgm:cxn modelId="{35D6CE8B-0EFA-48E2-B4E0-1FD72AF22DAA}" type="presParOf" srcId="{98D8CFD8-91F8-4D68-80F6-E38C062D34BE}" destId="{F5CA744F-F73E-4BA2-9BBF-E284FDACF8C7}" srcOrd="3" destOrd="0" presId="urn:microsoft.com/office/officeart/2008/layout/VerticalCurvedList"/>
    <dgm:cxn modelId="{FD9DECEE-DA58-4869-B1F3-B26F3F0BB25A}" type="presParOf" srcId="{98D8CFD8-91F8-4D68-80F6-E38C062D34BE}" destId="{847D071E-CE08-4DB7-9BCE-E833BBB6EAC9}" srcOrd="4" destOrd="0" presId="urn:microsoft.com/office/officeart/2008/layout/VerticalCurvedList"/>
    <dgm:cxn modelId="{1241DC33-56D0-4DC9-A664-D953A4170B5C}" type="presParOf" srcId="{847D071E-CE08-4DB7-9BCE-E833BBB6EAC9}" destId="{A08891E0-636C-486D-BD04-0DF14DFD8442}" srcOrd="0" destOrd="0" presId="urn:microsoft.com/office/officeart/2008/layout/VerticalCurvedList"/>
    <dgm:cxn modelId="{7B81D596-A60F-4F83-9000-8807D594AD82}" type="presParOf" srcId="{98D8CFD8-91F8-4D68-80F6-E38C062D34BE}" destId="{47144F0F-FDDE-4E76-B586-DC99E721DE10}" srcOrd="5" destOrd="0" presId="urn:microsoft.com/office/officeart/2008/layout/VerticalCurvedList"/>
    <dgm:cxn modelId="{E2A5A5B6-0DFE-4702-9C2F-95C151F8A030}" type="presParOf" srcId="{98D8CFD8-91F8-4D68-80F6-E38C062D34BE}" destId="{136489BA-A235-490A-9766-6669B1386E3E}" srcOrd="6" destOrd="0" presId="urn:microsoft.com/office/officeart/2008/layout/VerticalCurvedList"/>
    <dgm:cxn modelId="{999639C4-8800-4E21-8667-357E644F719F}" type="presParOf" srcId="{136489BA-A235-490A-9766-6669B1386E3E}" destId="{AEA4C0A2-87CC-4342-A7E4-3C8F7698D4D2}" srcOrd="0" destOrd="0" presId="urn:microsoft.com/office/officeart/2008/layout/VerticalCurvedList"/>
    <dgm:cxn modelId="{368D10F3-0C18-4DE7-9319-6469A23C8D35}" type="presParOf" srcId="{98D8CFD8-91F8-4D68-80F6-E38C062D34BE}" destId="{0B6B7A39-5D6E-4315-A403-82CCB8677F00}" srcOrd="7" destOrd="0" presId="urn:microsoft.com/office/officeart/2008/layout/VerticalCurvedList"/>
    <dgm:cxn modelId="{E6E01B4D-6CDE-45B7-BDA2-F4764F6C3682}" type="presParOf" srcId="{98D8CFD8-91F8-4D68-80F6-E38C062D34BE}" destId="{791ACB65-9EAB-43C4-BAAF-4C70BCD695C1}" srcOrd="8" destOrd="0" presId="urn:microsoft.com/office/officeart/2008/layout/VerticalCurvedList"/>
    <dgm:cxn modelId="{4703D01F-E0BA-4DA4-84B1-1D65166258A5}" type="presParOf" srcId="{791ACB65-9EAB-43C4-BAAF-4C70BCD695C1}" destId="{C0D0229C-5BA3-40B3-95C9-E95C43A77524}" srcOrd="0" destOrd="0" presId="urn:microsoft.com/office/officeart/2008/layout/VerticalCurvedList"/>
    <dgm:cxn modelId="{04737718-95CA-46F3-A025-0E1AF2021F19}" type="presParOf" srcId="{98D8CFD8-91F8-4D68-80F6-E38C062D34BE}" destId="{86D0A4ED-5383-468E-B6A3-61F3A66F2E7B}" srcOrd="9" destOrd="0" presId="urn:microsoft.com/office/officeart/2008/layout/VerticalCurvedList"/>
    <dgm:cxn modelId="{747CE01D-013C-4BD7-81C4-75106C9CC1EB}" type="presParOf" srcId="{98D8CFD8-91F8-4D68-80F6-E38C062D34BE}" destId="{968DFC8C-4B01-42AE-8225-947BA51B85AF}" srcOrd="10" destOrd="0" presId="urn:microsoft.com/office/officeart/2008/layout/VerticalCurvedList"/>
    <dgm:cxn modelId="{AC6966F4-52DA-4040-BDE3-5D076BEEB5EC}" type="presParOf" srcId="{968DFC8C-4B01-42AE-8225-947BA51B85AF}" destId="{1E45820B-3DD5-4258-8E5D-698E7B4A38C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F2A477-AD6E-468D-8103-0F931DA558C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23F2B60-B53A-4B5E-B700-BCBDAD325C47}">
      <dgm:prSet phldrT="[文本]" custT="1"/>
      <dgm:spPr>
        <a:solidFill>
          <a:srgbClr val="90CFDD">
            <a:alpha val="50000"/>
          </a:srgbClr>
        </a:solidFill>
      </dgm:spPr>
      <dgm:t>
        <a:bodyPr/>
        <a:lstStyle/>
        <a:p>
          <a:pPr>
            <a:lnSpc>
              <a:spcPct val="90000"/>
            </a:lnSpc>
          </a:pPr>
          <a:r>
            <a:rPr lang="en-US" altLang="ja-JP" sz="4000" b="0" i="0" dirty="0">
              <a:solidFill>
                <a:schemeClr val="tx1"/>
              </a:solidFill>
            </a:rPr>
            <a:t>【</a:t>
          </a:r>
          <a:r>
            <a:rPr lang="ja-JP" altLang="en-US" sz="4000" b="0" i="0" dirty="0">
              <a:solidFill>
                <a:schemeClr val="tx1"/>
              </a:solidFill>
            </a:rPr>
            <a:t>うたう！</a:t>
          </a:r>
          <a:r>
            <a:rPr lang="en-US" altLang="ja-JP" sz="4000" b="0" i="0" dirty="0">
              <a:solidFill>
                <a:schemeClr val="tx1"/>
              </a:solidFill>
            </a:rPr>
            <a:t>】</a:t>
          </a:r>
          <a:r>
            <a:rPr lang="ja-JP" altLang="en-US" sz="4000" b="0" i="0" dirty="0">
              <a:solidFill>
                <a:schemeClr val="tx1"/>
              </a:solidFill>
            </a:rPr>
            <a:t>ニートタイムこんにちわ！！！！！ニートです！！</a:t>
          </a:r>
          <a:r>
            <a:rPr lang="en-US" altLang="ja-JP" sz="4000" b="0" i="0" dirty="0">
              <a:solidFill>
                <a:schemeClr val="tx1"/>
              </a:solidFill>
            </a:rPr>
            <a:t>【</a:t>
          </a:r>
          <a:r>
            <a:rPr lang="ja-JP" altLang="en-US" sz="4000" b="0" i="0" dirty="0">
              <a:solidFill>
                <a:schemeClr val="tx1"/>
              </a:solidFill>
            </a:rPr>
            <a:t>作業</a:t>
          </a:r>
          <a:r>
            <a:rPr lang="en-US" altLang="ja-JP" sz="4000" b="0" i="0" dirty="0">
              <a:solidFill>
                <a:schemeClr val="tx1"/>
              </a:solidFill>
            </a:rPr>
            <a:t>BGM】</a:t>
          </a:r>
          <a:endParaRPr lang="zh-CN" altLang="en-US" sz="4000" dirty="0">
            <a:solidFill>
              <a:schemeClr val="tx1"/>
            </a:solidFill>
          </a:endParaRPr>
        </a:p>
      </dgm:t>
    </dgm:pt>
    <dgm:pt modelId="{70882CED-AFDD-4DFD-8EFF-FD6B3F42FFBA}" type="parTrans" cxnId="{882C6C7D-77BD-482B-8BD8-1C11516A9FB1}">
      <dgm:prSet/>
      <dgm:spPr/>
      <dgm:t>
        <a:bodyPr/>
        <a:lstStyle/>
        <a:p>
          <a:endParaRPr lang="zh-CN" altLang="en-US"/>
        </a:p>
      </dgm:t>
    </dgm:pt>
    <dgm:pt modelId="{C3BD2F81-DEF5-4181-A8C4-E8FBBC857C5D}" type="sibTrans" cxnId="{882C6C7D-77BD-482B-8BD8-1C11516A9FB1}">
      <dgm:prSet/>
      <dgm:spPr/>
      <dgm:t>
        <a:bodyPr/>
        <a:lstStyle/>
        <a:p>
          <a:endParaRPr lang="zh-CN" altLang="en-US"/>
        </a:p>
      </dgm:t>
    </dgm:pt>
    <dgm:pt modelId="{47D498B4-0792-427C-9CB0-74CB028D9734}">
      <dgm:prSet phldrT="[文本]" custT="1"/>
      <dgm:spPr>
        <a:solidFill>
          <a:srgbClr val="90CFDD">
            <a:alpha val="50000"/>
          </a:srgbClr>
        </a:solidFill>
      </dgm:spPr>
      <dgm:t>
        <a:bodyPr/>
        <a:lstStyle/>
        <a:p>
          <a:r>
            <a:rPr lang="en-US" altLang="ja-JP" sz="4000" b="0" i="0" dirty="0">
              <a:solidFill>
                <a:schemeClr val="tx1"/>
              </a:solidFill>
            </a:rPr>
            <a:t>【</a:t>
          </a:r>
          <a:r>
            <a:rPr lang="ja-JP" altLang="en-US" sz="4000" b="0" i="0" dirty="0">
              <a:solidFill>
                <a:schemeClr val="tx1"/>
              </a:solidFill>
            </a:rPr>
            <a:t>スプラ２</a:t>
          </a:r>
          <a:r>
            <a:rPr lang="en-US" altLang="ja-JP" sz="4000" b="0" i="0" dirty="0">
              <a:solidFill>
                <a:schemeClr val="tx1"/>
              </a:solidFill>
            </a:rPr>
            <a:t>】</a:t>
          </a:r>
          <a:r>
            <a:rPr lang="ja-JP" altLang="en-US" sz="4000" b="0" i="0" dirty="0">
              <a:solidFill>
                <a:schemeClr val="tx1"/>
              </a:solidFill>
            </a:rPr>
            <a:t>腕前</a:t>
          </a:r>
          <a:r>
            <a:rPr lang="en-US" altLang="ja-JP" sz="4000" b="0" i="0" dirty="0">
              <a:solidFill>
                <a:schemeClr val="tx1"/>
              </a:solidFill>
            </a:rPr>
            <a:t>A</a:t>
          </a:r>
          <a:r>
            <a:rPr lang="ja-JP" altLang="en-US" sz="4000" b="0" i="0" dirty="0">
              <a:solidFill>
                <a:schemeClr val="tx1"/>
              </a:solidFill>
            </a:rPr>
            <a:t>になるから見て。</a:t>
          </a:r>
          <a:r>
            <a:rPr lang="en-US" altLang="ja-JP" sz="4000" b="0" i="0" dirty="0">
              <a:solidFill>
                <a:schemeClr val="tx1"/>
              </a:solidFill>
            </a:rPr>
            <a:t>【</a:t>
          </a:r>
          <a:r>
            <a:rPr lang="ja-JP" altLang="en-US" sz="4000" b="0" i="0" dirty="0">
              <a:solidFill>
                <a:schemeClr val="tx1"/>
              </a:solidFill>
            </a:rPr>
            <a:t>耐久</a:t>
          </a:r>
          <a:r>
            <a:rPr lang="en-US" altLang="ja-JP" sz="4000" b="0" i="0" dirty="0">
              <a:solidFill>
                <a:schemeClr val="tx1"/>
              </a:solidFill>
            </a:rPr>
            <a:t>...?】</a:t>
          </a:r>
          <a:endParaRPr lang="zh-CN" altLang="en-US" sz="4000" dirty="0">
            <a:solidFill>
              <a:schemeClr val="tx1"/>
            </a:solidFill>
          </a:endParaRPr>
        </a:p>
      </dgm:t>
    </dgm:pt>
    <dgm:pt modelId="{B81A8100-5ACC-4F11-BF26-4928EA086238}" type="parTrans" cxnId="{9B685246-32F4-44F6-97B7-384BF488C827}">
      <dgm:prSet/>
      <dgm:spPr/>
      <dgm:t>
        <a:bodyPr/>
        <a:lstStyle/>
        <a:p>
          <a:endParaRPr lang="zh-CN" altLang="en-US"/>
        </a:p>
      </dgm:t>
    </dgm:pt>
    <dgm:pt modelId="{15A863AA-ED3D-4BA2-B852-664D21EED6C8}" type="sibTrans" cxnId="{9B685246-32F4-44F6-97B7-384BF488C827}">
      <dgm:prSet/>
      <dgm:spPr/>
      <dgm:t>
        <a:bodyPr/>
        <a:lstStyle/>
        <a:p>
          <a:endParaRPr lang="zh-CN" altLang="en-US"/>
        </a:p>
      </dgm:t>
    </dgm:pt>
    <dgm:pt modelId="{E5445CDD-40D5-4348-9C73-4679C19B84C3}">
      <dgm:prSet phldrT="[文本]" custT="1"/>
      <dgm:spPr>
        <a:solidFill>
          <a:srgbClr val="90CFDD">
            <a:alpha val="50000"/>
          </a:srgbClr>
        </a:solidFill>
      </dgm:spPr>
      <dgm:t>
        <a:bodyPr/>
        <a:lstStyle/>
        <a:p>
          <a:r>
            <a:rPr lang="en-US" altLang="ja-JP" sz="4000" b="0" i="0" u="none" dirty="0">
              <a:solidFill>
                <a:schemeClr val="tx1"/>
              </a:solidFill>
            </a:rPr>
            <a:t>【</a:t>
          </a:r>
          <a:r>
            <a:rPr lang="ja-JP" altLang="en-US" sz="4000" b="0" i="0" u="none" dirty="0">
              <a:solidFill>
                <a:schemeClr val="tx1"/>
              </a:solidFill>
            </a:rPr>
            <a:t>睡眠導入枠</a:t>
          </a:r>
          <a:r>
            <a:rPr lang="en-US" altLang="ja-JP" sz="4000" b="0" i="0" u="none" dirty="0">
              <a:solidFill>
                <a:schemeClr val="tx1"/>
              </a:solidFill>
            </a:rPr>
            <a:t>】</a:t>
          </a:r>
          <a:r>
            <a:rPr lang="ja-JP" altLang="en-US" sz="4000" b="0" i="0" u="none" dirty="0">
              <a:solidFill>
                <a:schemeClr val="tx1"/>
              </a:solidFill>
            </a:rPr>
            <a:t>ねろ！！！！！！！！！！！！！！！</a:t>
          </a:r>
          <a:r>
            <a:rPr lang="en-US" altLang="ja-JP" sz="4000" b="0" i="0" u="none" dirty="0">
              <a:solidFill>
                <a:schemeClr val="tx1"/>
              </a:solidFill>
            </a:rPr>
            <a:t>【</a:t>
          </a:r>
          <a:r>
            <a:rPr lang="ja-JP" altLang="en-US" sz="4000" b="0" i="0" u="none" dirty="0">
              <a:solidFill>
                <a:schemeClr val="tx1"/>
              </a:solidFill>
            </a:rPr>
            <a:t>静かなのだけ！！</a:t>
          </a:r>
          <a:r>
            <a:rPr lang="en-US" altLang="ja-JP" sz="4000" b="0" i="0" u="none" dirty="0">
              <a:solidFill>
                <a:schemeClr val="tx1"/>
              </a:solidFill>
            </a:rPr>
            <a:t>】</a:t>
          </a:r>
          <a:endParaRPr lang="zh-CN" altLang="en-US" sz="4000" u="none" dirty="0">
            <a:solidFill>
              <a:schemeClr val="tx1"/>
            </a:solidFill>
          </a:endParaRPr>
        </a:p>
      </dgm:t>
    </dgm:pt>
    <dgm:pt modelId="{56DFA0CA-7049-44B9-AD84-D0AB17C8BBA2}" type="parTrans" cxnId="{1D102C83-1ADB-4A1F-9CD2-1AD82375E5D1}">
      <dgm:prSet/>
      <dgm:spPr/>
      <dgm:t>
        <a:bodyPr/>
        <a:lstStyle/>
        <a:p>
          <a:endParaRPr lang="zh-CN" altLang="en-US"/>
        </a:p>
      </dgm:t>
    </dgm:pt>
    <dgm:pt modelId="{6B0DCD43-7499-42F6-8315-D42712C8AF7E}" type="sibTrans" cxnId="{1D102C83-1ADB-4A1F-9CD2-1AD82375E5D1}">
      <dgm:prSet/>
      <dgm:spPr/>
      <dgm:t>
        <a:bodyPr/>
        <a:lstStyle/>
        <a:p>
          <a:endParaRPr lang="zh-CN" altLang="en-US"/>
        </a:p>
      </dgm:t>
    </dgm:pt>
    <dgm:pt modelId="{7FDE5BDE-0BDB-466B-9E19-168B5D2BA64A}" type="pres">
      <dgm:prSet presAssocID="{D1F2A477-AD6E-468D-8103-0F931DA558CB}" presName="Name0" presStyleCnt="0">
        <dgm:presLayoutVars>
          <dgm:chMax val="7"/>
          <dgm:chPref val="7"/>
          <dgm:dir/>
        </dgm:presLayoutVars>
      </dgm:prSet>
      <dgm:spPr/>
    </dgm:pt>
    <dgm:pt modelId="{98D8CFD8-91F8-4D68-80F6-E38C062D34BE}" type="pres">
      <dgm:prSet presAssocID="{D1F2A477-AD6E-468D-8103-0F931DA558CB}" presName="Name1" presStyleCnt="0"/>
      <dgm:spPr/>
    </dgm:pt>
    <dgm:pt modelId="{ED7407F8-09F0-429E-9A78-A560FABBD804}" type="pres">
      <dgm:prSet presAssocID="{D1F2A477-AD6E-468D-8103-0F931DA558CB}" presName="cycle" presStyleCnt="0"/>
      <dgm:spPr/>
    </dgm:pt>
    <dgm:pt modelId="{4D7807FF-95BC-47D4-9588-EF2E4EA83126}" type="pres">
      <dgm:prSet presAssocID="{D1F2A477-AD6E-468D-8103-0F931DA558CB}" presName="srcNode" presStyleLbl="node1" presStyleIdx="0" presStyleCnt="3"/>
      <dgm:spPr/>
    </dgm:pt>
    <dgm:pt modelId="{9E6F2010-2EAE-405A-B9AB-9BBF478A9227}" type="pres">
      <dgm:prSet presAssocID="{D1F2A477-AD6E-468D-8103-0F931DA558CB}" presName="conn" presStyleLbl="parChTrans1D2" presStyleIdx="0" presStyleCnt="1"/>
      <dgm:spPr/>
    </dgm:pt>
    <dgm:pt modelId="{17272994-1FDC-40DD-A776-B3EB6BC2F272}" type="pres">
      <dgm:prSet presAssocID="{D1F2A477-AD6E-468D-8103-0F931DA558CB}" presName="extraNode" presStyleLbl="node1" presStyleIdx="0" presStyleCnt="3"/>
      <dgm:spPr/>
    </dgm:pt>
    <dgm:pt modelId="{15BC6C50-6CB1-40CC-8937-199FDFDB7E6F}" type="pres">
      <dgm:prSet presAssocID="{D1F2A477-AD6E-468D-8103-0F931DA558CB}" presName="dstNode" presStyleLbl="node1" presStyleIdx="0" presStyleCnt="3"/>
      <dgm:spPr/>
    </dgm:pt>
    <dgm:pt modelId="{879AD0C6-ED1F-40E1-A398-9BBFBF9497F3}" type="pres">
      <dgm:prSet presAssocID="{823F2B60-B53A-4B5E-B700-BCBDAD325C47}" presName="text_1" presStyleLbl="node1" presStyleIdx="0" presStyleCnt="3">
        <dgm:presLayoutVars>
          <dgm:bulletEnabled val="1"/>
        </dgm:presLayoutVars>
      </dgm:prSet>
      <dgm:spPr/>
    </dgm:pt>
    <dgm:pt modelId="{21FDD21B-E9F8-49BB-8537-DAF81B247C82}" type="pres">
      <dgm:prSet presAssocID="{823F2B60-B53A-4B5E-B700-BCBDAD325C47}" presName="accent_1" presStyleCnt="0"/>
      <dgm:spPr/>
    </dgm:pt>
    <dgm:pt modelId="{2B3AAA46-699E-499A-B317-E02747801C4B}" type="pres">
      <dgm:prSet presAssocID="{823F2B60-B53A-4B5E-B700-BCBDAD325C47}" presName="accentRepeatNode" presStyleLbl="solidFgAcc1" presStyleIdx="0" presStyleCnt="3"/>
      <dgm:spPr/>
    </dgm:pt>
    <dgm:pt modelId="{F5CA744F-F73E-4BA2-9BBF-E284FDACF8C7}" type="pres">
      <dgm:prSet presAssocID="{47D498B4-0792-427C-9CB0-74CB028D9734}" presName="text_2" presStyleLbl="node1" presStyleIdx="1" presStyleCnt="3">
        <dgm:presLayoutVars>
          <dgm:bulletEnabled val="1"/>
        </dgm:presLayoutVars>
      </dgm:prSet>
      <dgm:spPr/>
    </dgm:pt>
    <dgm:pt modelId="{847D071E-CE08-4DB7-9BCE-E833BBB6EAC9}" type="pres">
      <dgm:prSet presAssocID="{47D498B4-0792-427C-9CB0-74CB028D9734}" presName="accent_2" presStyleCnt="0"/>
      <dgm:spPr/>
    </dgm:pt>
    <dgm:pt modelId="{A08891E0-636C-486D-BD04-0DF14DFD8442}" type="pres">
      <dgm:prSet presAssocID="{47D498B4-0792-427C-9CB0-74CB028D9734}" presName="accentRepeatNode" presStyleLbl="solidFgAcc1" presStyleIdx="1" presStyleCnt="3"/>
      <dgm:spPr/>
    </dgm:pt>
    <dgm:pt modelId="{47144F0F-FDDE-4E76-B586-DC99E721DE10}" type="pres">
      <dgm:prSet presAssocID="{E5445CDD-40D5-4348-9C73-4679C19B84C3}" presName="text_3" presStyleLbl="node1" presStyleIdx="2" presStyleCnt="3">
        <dgm:presLayoutVars>
          <dgm:bulletEnabled val="1"/>
        </dgm:presLayoutVars>
      </dgm:prSet>
      <dgm:spPr/>
    </dgm:pt>
    <dgm:pt modelId="{136489BA-A235-490A-9766-6669B1386E3E}" type="pres">
      <dgm:prSet presAssocID="{E5445CDD-40D5-4348-9C73-4679C19B84C3}" presName="accent_3" presStyleCnt="0"/>
      <dgm:spPr/>
    </dgm:pt>
    <dgm:pt modelId="{AEA4C0A2-87CC-4342-A7E4-3C8F7698D4D2}" type="pres">
      <dgm:prSet presAssocID="{E5445CDD-40D5-4348-9C73-4679C19B84C3}" presName="accentRepeatNode" presStyleLbl="solidFgAcc1" presStyleIdx="2" presStyleCnt="3"/>
      <dgm:spPr/>
    </dgm:pt>
  </dgm:ptLst>
  <dgm:cxnLst>
    <dgm:cxn modelId="{7B814E02-C0B4-429C-8E08-66B4DA892365}" type="presOf" srcId="{823F2B60-B53A-4B5E-B700-BCBDAD325C47}" destId="{879AD0C6-ED1F-40E1-A398-9BBFBF9497F3}" srcOrd="0" destOrd="0" presId="urn:microsoft.com/office/officeart/2008/layout/VerticalCurvedList"/>
    <dgm:cxn modelId="{BA7FCE02-08D1-48AF-9453-BF4D482F91CB}" type="presOf" srcId="{47D498B4-0792-427C-9CB0-74CB028D9734}" destId="{F5CA744F-F73E-4BA2-9BBF-E284FDACF8C7}" srcOrd="0" destOrd="0" presId="urn:microsoft.com/office/officeart/2008/layout/VerticalCurvedList"/>
    <dgm:cxn modelId="{BF69813F-41D6-4B24-8878-A4234DF42774}" type="presOf" srcId="{C3BD2F81-DEF5-4181-A8C4-E8FBBC857C5D}" destId="{9E6F2010-2EAE-405A-B9AB-9BBF478A9227}" srcOrd="0" destOrd="0" presId="urn:microsoft.com/office/officeart/2008/layout/VerticalCurvedList"/>
    <dgm:cxn modelId="{9B685246-32F4-44F6-97B7-384BF488C827}" srcId="{D1F2A477-AD6E-468D-8103-0F931DA558CB}" destId="{47D498B4-0792-427C-9CB0-74CB028D9734}" srcOrd="1" destOrd="0" parTransId="{B81A8100-5ACC-4F11-BF26-4928EA086238}" sibTransId="{15A863AA-ED3D-4BA2-B852-664D21EED6C8}"/>
    <dgm:cxn modelId="{FF7D3575-700F-417F-AA6C-C10C1B6E1ED7}" type="presOf" srcId="{E5445CDD-40D5-4348-9C73-4679C19B84C3}" destId="{47144F0F-FDDE-4E76-B586-DC99E721DE10}" srcOrd="0" destOrd="0" presId="urn:microsoft.com/office/officeart/2008/layout/VerticalCurvedList"/>
    <dgm:cxn modelId="{882C6C7D-77BD-482B-8BD8-1C11516A9FB1}" srcId="{D1F2A477-AD6E-468D-8103-0F931DA558CB}" destId="{823F2B60-B53A-4B5E-B700-BCBDAD325C47}" srcOrd="0" destOrd="0" parTransId="{70882CED-AFDD-4DFD-8EFF-FD6B3F42FFBA}" sibTransId="{C3BD2F81-DEF5-4181-A8C4-E8FBBC857C5D}"/>
    <dgm:cxn modelId="{1D102C83-1ADB-4A1F-9CD2-1AD82375E5D1}" srcId="{D1F2A477-AD6E-468D-8103-0F931DA558CB}" destId="{E5445CDD-40D5-4348-9C73-4679C19B84C3}" srcOrd="2" destOrd="0" parTransId="{56DFA0CA-7049-44B9-AD84-D0AB17C8BBA2}" sibTransId="{6B0DCD43-7499-42F6-8315-D42712C8AF7E}"/>
    <dgm:cxn modelId="{FB1E3BCF-89C5-4811-B87F-1D1A5315017B}" type="presOf" srcId="{D1F2A477-AD6E-468D-8103-0F931DA558CB}" destId="{7FDE5BDE-0BDB-466B-9E19-168B5D2BA64A}" srcOrd="0" destOrd="0" presId="urn:microsoft.com/office/officeart/2008/layout/VerticalCurvedList"/>
    <dgm:cxn modelId="{FC7FD508-A059-4D15-9FF0-6EFEADAE7F73}" type="presParOf" srcId="{7FDE5BDE-0BDB-466B-9E19-168B5D2BA64A}" destId="{98D8CFD8-91F8-4D68-80F6-E38C062D34BE}" srcOrd="0" destOrd="0" presId="urn:microsoft.com/office/officeart/2008/layout/VerticalCurvedList"/>
    <dgm:cxn modelId="{9F69076B-3156-4342-A0D4-CED6B3EE15EE}" type="presParOf" srcId="{98D8CFD8-91F8-4D68-80F6-E38C062D34BE}" destId="{ED7407F8-09F0-429E-9A78-A560FABBD804}" srcOrd="0" destOrd="0" presId="urn:microsoft.com/office/officeart/2008/layout/VerticalCurvedList"/>
    <dgm:cxn modelId="{90A2FA83-7880-424F-8329-213D382A6FE8}" type="presParOf" srcId="{ED7407F8-09F0-429E-9A78-A560FABBD804}" destId="{4D7807FF-95BC-47D4-9588-EF2E4EA83126}" srcOrd="0" destOrd="0" presId="urn:microsoft.com/office/officeart/2008/layout/VerticalCurvedList"/>
    <dgm:cxn modelId="{55151A39-2DF9-4872-B32D-4213C1F34BE7}" type="presParOf" srcId="{ED7407F8-09F0-429E-9A78-A560FABBD804}" destId="{9E6F2010-2EAE-405A-B9AB-9BBF478A9227}" srcOrd="1" destOrd="0" presId="urn:microsoft.com/office/officeart/2008/layout/VerticalCurvedList"/>
    <dgm:cxn modelId="{519DF456-5547-4F10-A8FF-DA44DAE7D6AC}" type="presParOf" srcId="{ED7407F8-09F0-429E-9A78-A560FABBD804}" destId="{17272994-1FDC-40DD-A776-B3EB6BC2F272}" srcOrd="2" destOrd="0" presId="urn:microsoft.com/office/officeart/2008/layout/VerticalCurvedList"/>
    <dgm:cxn modelId="{73120127-426B-4D55-83C9-195AAEC3CBC1}" type="presParOf" srcId="{ED7407F8-09F0-429E-9A78-A560FABBD804}" destId="{15BC6C50-6CB1-40CC-8937-199FDFDB7E6F}" srcOrd="3" destOrd="0" presId="urn:microsoft.com/office/officeart/2008/layout/VerticalCurvedList"/>
    <dgm:cxn modelId="{4D2923C8-C33B-4274-8798-130AD35987CB}" type="presParOf" srcId="{98D8CFD8-91F8-4D68-80F6-E38C062D34BE}" destId="{879AD0C6-ED1F-40E1-A398-9BBFBF9497F3}" srcOrd="1" destOrd="0" presId="urn:microsoft.com/office/officeart/2008/layout/VerticalCurvedList"/>
    <dgm:cxn modelId="{73F588DA-3C4C-462D-9C20-2B5082959E6F}" type="presParOf" srcId="{98D8CFD8-91F8-4D68-80F6-E38C062D34BE}" destId="{21FDD21B-E9F8-49BB-8537-DAF81B247C82}" srcOrd="2" destOrd="0" presId="urn:microsoft.com/office/officeart/2008/layout/VerticalCurvedList"/>
    <dgm:cxn modelId="{DC4EE37A-2950-4CD3-85FD-08838CF4BE66}" type="presParOf" srcId="{21FDD21B-E9F8-49BB-8537-DAF81B247C82}" destId="{2B3AAA46-699E-499A-B317-E02747801C4B}" srcOrd="0" destOrd="0" presId="urn:microsoft.com/office/officeart/2008/layout/VerticalCurvedList"/>
    <dgm:cxn modelId="{35D6CE8B-0EFA-48E2-B4E0-1FD72AF22DAA}" type="presParOf" srcId="{98D8CFD8-91F8-4D68-80F6-E38C062D34BE}" destId="{F5CA744F-F73E-4BA2-9BBF-E284FDACF8C7}" srcOrd="3" destOrd="0" presId="urn:microsoft.com/office/officeart/2008/layout/VerticalCurvedList"/>
    <dgm:cxn modelId="{FD9DECEE-DA58-4869-B1F3-B26F3F0BB25A}" type="presParOf" srcId="{98D8CFD8-91F8-4D68-80F6-E38C062D34BE}" destId="{847D071E-CE08-4DB7-9BCE-E833BBB6EAC9}" srcOrd="4" destOrd="0" presId="urn:microsoft.com/office/officeart/2008/layout/VerticalCurvedList"/>
    <dgm:cxn modelId="{1241DC33-56D0-4DC9-A664-D953A4170B5C}" type="presParOf" srcId="{847D071E-CE08-4DB7-9BCE-E833BBB6EAC9}" destId="{A08891E0-636C-486D-BD04-0DF14DFD8442}" srcOrd="0" destOrd="0" presId="urn:microsoft.com/office/officeart/2008/layout/VerticalCurvedList"/>
    <dgm:cxn modelId="{7B81D596-A60F-4F83-9000-8807D594AD82}" type="presParOf" srcId="{98D8CFD8-91F8-4D68-80F6-E38C062D34BE}" destId="{47144F0F-FDDE-4E76-B586-DC99E721DE10}" srcOrd="5" destOrd="0" presId="urn:microsoft.com/office/officeart/2008/layout/VerticalCurvedList"/>
    <dgm:cxn modelId="{E2A5A5B6-0DFE-4702-9C2F-95C151F8A030}" type="presParOf" srcId="{98D8CFD8-91F8-4D68-80F6-E38C062D34BE}" destId="{136489BA-A235-490A-9766-6669B1386E3E}" srcOrd="6" destOrd="0" presId="urn:microsoft.com/office/officeart/2008/layout/VerticalCurvedList"/>
    <dgm:cxn modelId="{999639C4-8800-4E21-8667-357E644F719F}" type="presParOf" srcId="{136489BA-A235-490A-9766-6669B1386E3E}" destId="{AEA4C0A2-87CC-4342-A7E4-3C8F7698D4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F2010-2EAE-405A-B9AB-9BBF478A9227}">
      <dsp:nvSpPr>
        <dsp:cNvPr id="0" name=""/>
        <dsp:cNvSpPr/>
      </dsp:nvSpPr>
      <dsp:spPr>
        <a:xfrm>
          <a:off x="-23510448" y="-2798881"/>
          <a:ext cx="27952092" cy="27952092"/>
        </a:xfrm>
        <a:prstGeom prst="blockArc">
          <a:avLst>
            <a:gd name="adj1" fmla="val 18900000"/>
            <a:gd name="adj2" fmla="val 2700000"/>
            <a:gd name="adj3" fmla="val 77"/>
          </a:avLst>
        </a:pr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AD0C6-ED1F-40E1-A398-9BBFBF9497F3}">
      <dsp:nvSpPr>
        <dsp:cNvPr id="0" name=""/>
        <dsp:cNvSpPr/>
      </dsp:nvSpPr>
      <dsp:spPr>
        <a:xfrm>
          <a:off x="1937075" y="2081276"/>
          <a:ext cx="14382281" cy="2599538"/>
        </a:xfrm>
        <a:prstGeom prst="rect">
          <a:avLst/>
        </a:prstGeom>
        <a:solidFill>
          <a:srgbClr val="90CFDD">
            <a:alpha val="50000"/>
          </a:srgb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338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000" kern="1200" dirty="0">
              <a:solidFill>
                <a:schemeClr val="tx1"/>
              </a:solidFill>
            </a:rPr>
            <a:t>【BILIBILI WORLD】 2019</a:t>
          </a:r>
          <a:r>
            <a:rPr lang="ja-JP" altLang="en-US" sz="4000" kern="1200" dirty="0">
              <a:solidFill>
                <a:schemeClr val="tx1"/>
              </a:solidFill>
            </a:rPr>
            <a:t>广州站</a:t>
          </a:r>
          <a:endParaRPr lang="zh-CN" altLang="en-US" sz="4000" kern="1200" dirty="0">
            <a:solidFill>
              <a:schemeClr val="tx1"/>
            </a:solidFill>
          </a:endParaRPr>
        </a:p>
      </dsp:txBody>
      <dsp:txXfrm>
        <a:off x="1937075" y="2081276"/>
        <a:ext cx="14382281" cy="2599538"/>
      </dsp:txXfrm>
    </dsp:sp>
    <dsp:sp modelId="{2B3AAA46-699E-499A-B317-E02747801C4B}">
      <dsp:nvSpPr>
        <dsp:cNvPr id="0" name=""/>
        <dsp:cNvSpPr/>
      </dsp:nvSpPr>
      <dsp:spPr>
        <a:xfrm>
          <a:off x="312364" y="1756333"/>
          <a:ext cx="3249422" cy="32494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A744F-F73E-4BA2-9BBF-E284FDACF8C7}">
      <dsp:nvSpPr>
        <dsp:cNvPr id="0" name=""/>
        <dsp:cNvSpPr/>
      </dsp:nvSpPr>
      <dsp:spPr>
        <a:xfrm>
          <a:off x="3799828" y="5979336"/>
          <a:ext cx="12519528" cy="2599538"/>
        </a:xfrm>
        <a:prstGeom prst="rect">
          <a:avLst/>
        </a:prstGeom>
        <a:solidFill>
          <a:srgbClr val="90CFDD">
            <a:alpha val="50000"/>
          </a:srgb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338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000" kern="1200" dirty="0">
              <a:solidFill>
                <a:schemeClr val="tx1"/>
              </a:solidFill>
            </a:rPr>
            <a:t>【Minecraft #</a:t>
          </a:r>
          <a:r>
            <a:rPr lang="ja-JP" altLang="en-US" sz="4000" kern="1200" dirty="0">
              <a:solidFill>
                <a:schemeClr val="tx1"/>
              </a:solidFill>
            </a:rPr>
            <a:t>建築王</a:t>
          </a:r>
          <a:r>
            <a:rPr lang="en-US" altLang="en-US" sz="4000" kern="1200" dirty="0">
              <a:solidFill>
                <a:schemeClr val="tx1"/>
              </a:solidFill>
            </a:rPr>
            <a:t>】</a:t>
          </a:r>
          <a:r>
            <a:rPr lang="ja-JP" altLang="en-US" sz="4000" kern="1200" dirty="0">
              <a:solidFill>
                <a:schemeClr val="tx1"/>
              </a:solidFill>
            </a:rPr>
            <a:t>最終日！サンリオ作成間に合うか！？ギリギリでやばい</a:t>
          </a:r>
          <a:endParaRPr lang="zh-CN" altLang="en-US" sz="4000" kern="1200" dirty="0">
            <a:solidFill>
              <a:schemeClr val="tx1"/>
            </a:solidFill>
          </a:endParaRPr>
        </a:p>
      </dsp:txBody>
      <dsp:txXfrm>
        <a:off x="3799828" y="5979336"/>
        <a:ext cx="12519528" cy="2599538"/>
      </dsp:txXfrm>
    </dsp:sp>
    <dsp:sp modelId="{A08891E0-636C-486D-BD04-0DF14DFD8442}">
      <dsp:nvSpPr>
        <dsp:cNvPr id="0" name=""/>
        <dsp:cNvSpPr/>
      </dsp:nvSpPr>
      <dsp:spPr>
        <a:xfrm>
          <a:off x="2175117" y="5654393"/>
          <a:ext cx="3249422" cy="32494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44F0F-FDDE-4E76-B586-DC99E721DE10}">
      <dsp:nvSpPr>
        <dsp:cNvPr id="0" name=""/>
        <dsp:cNvSpPr/>
      </dsp:nvSpPr>
      <dsp:spPr>
        <a:xfrm>
          <a:off x="4371544" y="9877395"/>
          <a:ext cx="11947813" cy="2599538"/>
        </a:xfrm>
        <a:prstGeom prst="rect">
          <a:avLst/>
        </a:prstGeom>
        <a:solidFill>
          <a:srgbClr val="90CFDD">
            <a:alpha val="50000"/>
          </a:srgb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338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000" kern="1200" dirty="0">
              <a:solidFill>
                <a:schemeClr val="tx1"/>
              </a:solidFill>
            </a:rPr>
            <a:t>【Minecraft #</a:t>
          </a:r>
          <a:r>
            <a:rPr lang="ja-JP" altLang="en-US" sz="4000" kern="1200" dirty="0">
              <a:solidFill>
                <a:schemeClr val="tx1"/>
              </a:solidFill>
            </a:rPr>
            <a:t>建築王</a:t>
          </a:r>
          <a:r>
            <a:rPr lang="en-US" altLang="en-US" sz="4000" kern="1200" dirty="0">
              <a:solidFill>
                <a:schemeClr val="tx1"/>
              </a:solidFill>
            </a:rPr>
            <a:t>】</a:t>
          </a:r>
          <a:r>
            <a:rPr lang="ja-JP" altLang="en-US" sz="4000" kern="1200" dirty="0">
              <a:solidFill>
                <a:schemeClr val="tx1"/>
              </a:solidFill>
            </a:rPr>
            <a:t>サンリオピューロランド完成！最後にワールド内を見学だ～</a:t>
          </a:r>
          <a:endParaRPr lang="zh-CN" altLang="en-US" sz="4000" kern="1200" dirty="0">
            <a:solidFill>
              <a:schemeClr val="tx1"/>
            </a:solidFill>
          </a:endParaRPr>
        </a:p>
      </dsp:txBody>
      <dsp:txXfrm>
        <a:off x="4371544" y="9877395"/>
        <a:ext cx="11947813" cy="2599538"/>
      </dsp:txXfrm>
    </dsp:sp>
    <dsp:sp modelId="{AEA4C0A2-87CC-4342-A7E4-3C8F7698D4D2}">
      <dsp:nvSpPr>
        <dsp:cNvPr id="0" name=""/>
        <dsp:cNvSpPr/>
      </dsp:nvSpPr>
      <dsp:spPr>
        <a:xfrm>
          <a:off x="2746832" y="9552453"/>
          <a:ext cx="3249422" cy="32494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B7A39-5D6E-4315-A403-82CCB8677F00}">
      <dsp:nvSpPr>
        <dsp:cNvPr id="0" name=""/>
        <dsp:cNvSpPr/>
      </dsp:nvSpPr>
      <dsp:spPr>
        <a:xfrm>
          <a:off x="3799828" y="13775455"/>
          <a:ext cx="12519528" cy="2599538"/>
        </a:xfrm>
        <a:prstGeom prst="rect">
          <a:avLst/>
        </a:prstGeom>
        <a:solidFill>
          <a:srgbClr val="90CFDD">
            <a:alpha val="50000"/>
          </a:srgb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338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000" kern="1200" dirty="0">
              <a:solidFill>
                <a:schemeClr val="tx1"/>
              </a:solidFill>
            </a:rPr>
            <a:t>【</a:t>
          </a:r>
          <a:r>
            <a:rPr lang="ja-JP" altLang="en-US" sz="4000" kern="1200" dirty="0">
              <a:solidFill>
                <a:schemeClr val="tx1"/>
              </a:solidFill>
            </a:rPr>
            <a:t>暇人の集い</a:t>
          </a:r>
          <a:r>
            <a:rPr lang="en-US" altLang="en-US" sz="4000" kern="1200" dirty="0">
              <a:solidFill>
                <a:schemeClr val="tx1"/>
              </a:solidFill>
            </a:rPr>
            <a:t>】</a:t>
          </a:r>
          <a:r>
            <a:rPr lang="ja-JP" altLang="en-US" sz="4000" kern="1200" dirty="0">
              <a:solidFill>
                <a:schemeClr val="tx1"/>
              </a:solidFill>
            </a:rPr>
            <a:t>夏休みなのに暇ってどゆことやねん</a:t>
          </a:r>
          <a:endParaRPr lang="zh-CN" altLang="en-US" sz="4000" kern="1200" dirty="0">
            <a:solidFill>
              <a:schemeClr val="tx1"/>
            </a:solidFill>
          </a:endParaRPr>
        </a:p>
      </dsp:txBody>
      <dsp:txXfrm>
        <a:off x="3799828" y="13775455"/>
        <a:ext cx="12519528" cy="2599538"/>
      </dsp:txXfrm>
    </dsp:sp>
    <dsp:sp modelId="{C0D0229C-5BA3-40B3-95C9-E95C43A77524}">
      <dsp:nvSpPr>
        <dsp:cNvPr id="0" name=""/>
        <dsp:cNvSpPr/>
      </dsp:nvSpPr>
      <dsp:spPr>
        <a:xfrm>
          <a:off x="2175117" y="13450513"/>
          <a:ext cx="3249422" cy="32494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0A4ED-5383-468E-B6A3-61F3A66F2E7B}">
      <dsp:nvSpPr>
        <dsp:cNvPr id="0" name=""/>
        <dsp:cNvSpPr/>
      </dsp:nvSpPr>
      <dsp:spPr>
        <a:xfrm>
          <a:off x="1937075" y="17673515"/>
          <a:ext cx="14382281" cy="2599538"/>
        </a:xfrm>
        <a:prstGeom prst="rect">
          <a:avLst/>
        </a:prstGeom>
        <a:solidFill>
          <a:srgbClr val="90CFDD">
            <a:alpha val="50000"/>
          </a:srgb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338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000" kern="1200" dirty="0">
              <a:solidFill>
                <a:schemeClr val="tx1"/>
              </a:solidFill>
            </a:rPr>
            <a:t>【</a:t>
          </a:r>
          <a:r>
            <a:rPr lang="ja-JP" altLang="en-US" sz="4000" kern="1200" dirty="0">
              <a:solidFill>
                <a:schemeClr val="tx1"/>
              </a:solidFill>
            </a:rPr>
            <a:t>アーカイブない</a:t>
          </a:r>
          <a:r>
            <a:rPr lang="en-US" altLang="en-US" sz="4000" kern="1200" dirty="0">
              <a:solidFill>
                <a:schemeClr val="tx1"/>
              </a:solidFill>
            </a:rPr>
            <a:t>】</a:t>
          </a:r>
          <a:r>
            <a:rPr lang="ja-JP" altLang="en-US" sz="4000" kern="1200" dirty="0">
              <a:solidFill>
                <a:schemeClr val="tx1"/>
              </a:solidFill>
            </a:rPr>
            <a:t>うたいますよんでんしゃ</a:t>
          </a:r>
          <a:endParaRPr lang="zh-CN" altLang="en-US" sz="4000" kern="1200" dirty="0">
            <a:solidFill>
              <a:schemeClr val="tx1"/>
            </a:solidFill>
          </a:endParaRPr>
        </a:p>
      </dsp:txBody>
      <dsp:txXfrm>
        <a:off x="1937075" y="17673515"/>
        <a:ext cx="14382281" cy="2599538"/>
      </dsp:txXfrm>
    </dsp:sp>
    <dsp:sp modelId="{1E45820B-3DD5-4258-8E5D-698E7B4A38CC}">
      <dsp:nvSpPr>
        <dsp:cNvPr id="0" name=""/>
        <dsp:cNvSpPr/>
      </dsp:nvSpPr>
      <dsp:spPr>
        <a:xfrm>
          <a:off x="312364" y="17348573"/>
          <a:ext cx="3249422" cy="32494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F2010-2EAE-405A-B9AB-9BBF478A9227}">
      <dsp:nvSpPr>
        <dsp:cNvPr id="0" name=""/>
        <dsp:cNvSpPr/>
      </dsp:nvSpPr>
      <dsp:spPr>
        <a:xfrm>
          <a:off x="-14278957" y="-2179189"/>
          <a:ext cx="16996692" cy="16996692"/>
        </a:xfrm>
        <a:prstGeom prst="blockArc">
          <a:avLst>
            <a:gd name="adj1" fmla="val 18900000"/>
            <a:gd name="adj2" fmla="val 2700000"/>
            <a:gd name="adj3" fmla="val 127"/>
          </a:avLst>
        </a:pr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AD0C6-ED1F-40E1-A398-9BBFBF9497F3}">
      <dsp:nvSpPr>
        <dsp:cNvPr id="0" name=""/>
        <dsp:cNvSpPr/>
      </dsp:nvSpPr>
      <dsp:spPr>
        <a:xfrm>
          <a:off x="1754197" y="1263831"/>
          <a:ext cx="14388407" cy="2527662"/>
        </a:xfrm>
        <a:prstGeom prst="rect">
          <a:avLst/>
        </a:prstGeom>
        <a:solidFill>
          <a:srgbClr val="90CFDD">
            <a:alpha val="50000"/>
          </a:srgb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32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4000" b="0" i="0" kern="1200" dirty="0">
              <a:solidFill>
                <a:schemeClr val="tx1"/>
              </a:solidFill>
            </a:rPr>
            <a:t>【</a:t>
          </a:r>
          <a:r>
            <a:rPr lang="ja-JP" altLang="en-US" sz="4000" b="0" i="0" kern="1200" dirty="0">
              <a:solidFill>
                <a:schemeClr val="tx1"/>
              </a:solidFill>
            </a:rPr>
            <a:t>うたう！</a:t>
          </a:r>
          <a:r>
            <a:rPr lang="en-US" altLang="ja-JP" sz="4000" b="0" i="0" kern="1200" dirty="0">
              <a:solidFill>
                <a:schemeClr val="tx1"/>
              </a:solidFill>
            </a:rPr>
            <a:t>】</a:t>
          </a:r>
          <a:r>
            <a:rPr lang="ja-JP" altLang="en-US" sz="4000" b="0" i="0" kern="1200" dirty="0">
              <a:solidFill>
                <a:schemeClr val="tx1"/>
              </a:solidFill>
            </a:rPr>
            <a:t>ニートタイムこんにちわ！！！！！ニートです！！</a:t>
          </a:r>
          <a:r>
            <a:rPr lang="en-US" altLang="ja-JP" sz="4000" b="0" i="0" kern="1200" dirty="0">
              <a:solidFill>
                <a:schemeClr val="tx1"/>
              </a:solidFill>
            </a:rPr>
            <a:t>【</a:t>
          </a:r>
          <a:r>
            <a:rPr lang="ja-JP" altLang="en-US" sz="4000" b="0" i="0" kern="1200" dirty="0">
              <a:solidFill>
                <a:schemeClr val="tx1"/>
              </a:solidFill>
            </a:rPr>
            <a:t>作業</a:t>
          </a:r>
          <a:r>
            <a:rPr lang="en-US" altLang="ja-JP" sz="4000" b="0" i="0" kern="1200" dirty="0">
              <a:solidFill>
                <a:schemeClr val="tx1"/>
              </a:solidFill>
            </a:rPr>
            <a:t>BGM】</a:t>
          </a:r>
          <a:endParaRPr lang="zh-CN" altLang="en-US" sz="4000" kern="1200" dirty="0">
            <a:solidFill>
              <a:schemeClr val="tx1"/>
            </a:solidFill>
          </a:endParaRPr>
        </a:p>
      </dsp:txBody>
      <dsp:txXfrm>
        <a:off x="1754197" y="1263831"/>
        <a:ext cx="14388407" cy="2527662"/>
      </dsp:txXfrm>
    </dsp:sp>
    <dsp:sp modelId="{2B3AAA46-699E-499A-B317-E02747801C4B}">
      <dsp:nvSpPr>
        <dsp:cNvPr id="0" name=""/>
        <dsp:cNvSpPr/>
      </dsp:nvSpPr>
      <dsp:spPr>
        <a:xfrm>
          <a:off x="174408" y="947873"/>
          <a:ext cx="3159578" cy="31595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A744F-F73E-4BA2-9BBF-E284FDACF8C7}">
      <dsp:nvSpPr>
        <dsp:cNvPr id="0" name=""/>
        <dsp:cNvSpPr/>
      </dsp:nvSpPr>
      <dsp:spPr>
        <a:xfrm>
          <a:off x="2673003" y="5055325"/>
          <a:ext cx="13469602" cy="2527662"/>
        </a:xfrm>
        <a:prstGeom prst="rect">
          <a:avLst/>
        </a:prstGeom>
        <a:solidFill>
          <a:srgbClr val="90CFDD">
            <a:alpha val="50000"/>
          </a:srgb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32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4000" b="0" i="0" kern="1200" dirty="0">
              <a:solidFill>
                <a:schemeClr val="tx1"/>
              </a:solidFill>
            </a:rPr>
            <a:t>【</a:t>
          </a:r>
          <a:r>
            <a:rPr lang="ja-JP" altLang="en-US" sz="4000" b="0" i="0" kern="1200" dirty="0">
              <a:solidFill>
                <a:schemeClr val="tx1"/>
              </a:solidFill>
            </a:rPr>
            <a:t>スプラ２</a:t>
          </a:r>
          <a:r>
            <a:rPr lang="en-US" altLang="ja-JP" sz="4000" b="0" i="0" kern="1200" dirty="0">
              <a:solidFill>
                <a:schemeClr val="tx1"/>
              </a:solidFill>
            </a:rPr>
            <a:t>】</a:t>
          </a:r>
          <a:r>
            <a:rPr lang="ja-JP" altLang="en-US" sz="4000" b="0" i="0" kern="1200" dirty="0">
              <a:solidFill>
                <a:schemeClr val="tx1"/>
              </a:solidFill>
            </a:rPr>
            <a:t>腕前</a:t>
          </a:r>
          <a:r>
            <a:rPr lang="en-US" altLang="ja-JP" sz="4000" b="0" i="0" kern="1200" dirty="0">
              <a:solidFill>
                <a:schemeClr val="tx1"/>
              </a:solidFill>
            </a:rPr>
            <a:t>A</a:t>
          </a:r>
          <a:r>
            <a:rPr lang="ja-JP" altLang="en-US" sz="4000" b="0" i="0" kern="1200" dirty="0">
              <a:solidFill>
                <a:schemeClr val="tx1"/>
              </a:solidFill>
            </a:rPr>
            <a:t>になるから見て。</a:t>
          </a:r>
          <a:r>
            <a:rPr lang="en-US" altLang="ja-JP" sz="4000" b="0" i="0" kern="1200" dirty="0">
              <a:solidFill>
                <a:schemeClr val="tx1"/>
              </a:solidFill>
            </a:rPr>
            <a:t>【</a:t>
          </a:r>
          <a:r>
            <a:rPr lang="ja-JP" altLang="en-US" sz="4000" b="0" i="0" kern="1200" dirty="0">
              <a:solidFill>
                <a:schemeClr val="tx1"/>
              </a:solidFill>
            </a:rPr>
            <a:t>耐久</a:t>
          </a:r>
          <a:r>
            <a:rPr lang="en-US" altLang="ja-JP" sz="4000" b="0" i="0" kern="1200" dirty="0">
              <a:solidFill>
                <a:schemeClr val="tx1"/>
              </a:solidFill>
            </a:rPr>
            <a:t>...?】</a:t>
          </a:r>
          <a:endParaRPr lang="zh-CN" altLang="en-US" sz="4000" kern="1200" dirty="0">
            <a:solidFill>
              <a:schemeClr val="tx1"/>
            </a:solidFill>
          </a:endParaRPr>
        </a:p>
      </dsp:txBody>
      <dsp:txXfrm>
        <a:off x="2673003" y="5055325"/>
        <a:ext cx="13469602" cy="2527662"/>
      </dsp:txXfrm>
    </dsp:sp>
    <dsp:sp modelId="{A08891E0-636C-486D-BD04-0DF14DFD8442}">
      <dsp:nvSpPr>
        <dsp:cNvPr id="0" name=""/>
        <dsp:cNvSpPr/>
      </dsp:nvSpPr>
      <dsp:spPr>
        <a:xfrm>
          <a:off x="1093214" y="4739367"/>
          <a:ext cx="3159578" cy="31595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44F0F-FDDE-4E76-B586-DC99E721DE10}">
      <dsp:nvSpPr>
        <dsp:cNvPr id="0" name=""/>
        <dsp:cNvSpPr/>
      </dsp:nvSpPr>
      <dsp:spPr>
        <a:xfrm>
          <a:off x="1754197" y="8846819"/>
          <a:ext cx="14388407" cy="2527662"/>
        </a:xfrm>
        <a:prstGeom prst="rect">
          <a:avLst/>
        </a:prstGeom>
        <a:solidFill>
          <a:srgbClr val="90CFDD">
            <a:alpha val="50000"/>
          </a:srgb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32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4000" b="0" i="0" u="none" kern="1200" dirty="0">
              <a:solidFill>
                <a:schemeClr val="tx1"/>
              </a:solidFill>
            </a:rPr>
            <a:t>【</a:t>
          </a:r>
          <a:r>
            <a:rPr lang="ja-JP" altLang="en-US" sz="4000" b="0" i="0" u="none" kern="1200" dirty="0">
              <a:solidFill>
                <a:schemeClr val="tx1"/>
              </a:solidFill>
            </a:rPr>
            <a:t>睡眠導入枠</a:t>
          </a:r>
          <a:r>
            <a:rPr lang="en-US" altLang="ja-JP" sz="4000" b="0" i="0" u="none" kern="1200" dirty="0">
              <a:solidFill>
                <a:schemeClr val="tx1"/>
              </a:solidFill>
            </a:rPr>
            <a:t>】</a:t>
          </a:r>
          <a:r>
            <a:rPr lang="ja-JP" altLang="en-US" sz="4000" b="0" i="0" u="none" kern="1200" dirty="0">
              <a:solidFill>
                <a:schemeClr val="tx1"/>
              </a:solidFill>
            </a:rPr>
            <a:t>ねろ！！！！！！！！！！！！！！！</a:t>
          </a:r>
          <a:r>
            <a:rPr lang="en-US" altLang="ja-JP" sz="4000" b="0" i="0" u="none" kern="1200" dirty="0">
              <a:solidFill>
                <a:schemeClr val="tx1"/>
              </a:solidFill>
            </a:rPr>
            <a:t>【</a:t>
          </a:r>
          <a:r>
            <a:rPr lang="ja-JP" altLang="en-US" sz="4000" b="0" i="0" u="none" kern="1200" dirty="0">
              <a:solidFill>
                <a:schemeClr val="tx1"/>
              </a:solidFill>
            </a:rPr>
            <a:t>静かなのだけ！！</a:t>
          </a:r>
          <a:r>
            <a:rPr lang="en-US" altLang="ja-JP" sz="4000" b="0" i="0" u="none" kern="1200" dirty="0">
              <a:solidFill>
                <a:schemeClr val="tx1"/>
              </a:solidFill>
            </a:rPr>
            <a:t>】</a:t>
          </a:r>
          <a:endParaRPr lang="zh-CN" altLang="en-US" sz="4000" u="none" kern="1200" dirty="0">
            <a:solidFill>
              <a:schemeClr val="tx1"/>
            </a:solidFill>
          </a:endParaRPr>
        </a:p>
      </dsp:txBody>
      <dsp:txXfrm>
        <a:off x="1754197" y="8846819"/>
        <a:ext cx="14388407" cy="2527662"/>
      </dsp:txXfrm>
    </dsp:sp>
    <dsp:sp modelId="{AEA4C0A2-87CC-4342-A7E4-3C8F7698D4D2}">
      <dsp:nvSpPr>
        <dsp:cNvPr id="0" name=""/>
        <dsp:cNvSpPr/>
      </dsp:nvSpPr>
      <dsp:spPr>
        <a:xfrm>
          <a:off x="174408" y="8530861"/>
          <a:ext cx="3159578" cy="31595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8AE3F-7ECE-44F0-A56B-478903D8AA98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1143000"/>
            <a:ext cx="1762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2AABE-9AED-4F03-BAA5-24FB91495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2AABE-9AED-4F03-BAA5-24FB91495B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2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6694" y="9200602"/>
            <a:ext cx="13825424" cy="10794207"/>
          </a:xfrm>
        </p:spPr>
        <p:txBody>
          <a:bodyPr anchor="b">
            <a:noAutofit/>
          </a:bodyPr>
          <a:lstStyle>
            <a:lvl1pPr algn="ctr">
              <a:defRPr sz="13228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1269" y="20352865"/>
            <a:ext cx="11296279" cy="5588086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968"/>
            </a:lvl1pPr>
            <a:lvl2pPr marL="755992" indent="0" algn="ctr">
              <a:buNone/>
              <a:defRPr sz="3307"/>
            </a:lvl2pPr>
            <a:lvl3pPr marL="1511983" indent="0" algn="ctr">
              <a:buNone/>
              <a:defRPr sz="2976"/>
            </a:lvl3pPr>
            <a:lvl4pPr marL="2267975" indent="0" algn="ctr">
              <a:buNone/>
              <a:defRPr sz="2646"/>
            </a:lvl4pPr>
            <a:lvl5pPr marL="3023967" indent="0" algn="ctr">
              <a:buNone/>
              <a:defRPr sz="2646"/>
            </a:lvl5pPr>
            <a:lvl6pPr marL="3779958" indent="0" algn="ctr">
              <a:buNone/>
              <a:defRPr sz="2646"/>
            </a:lvl6pPr>
            <a:lvl7pPr marL="4535950" indent="0" algn="ctr">
              <a:buNone/>
              <a:defRPr sz="2646"/>
            </a:lvl7pPr>
            <a:lvl8pPr marL="5291941" indent="0" algn="ctr">
              <a:buNone/>
              <a:defRPr sz="2646"/>
            </a:lvl8pPr>
            <a:lvl9pPr marL="6047933" indent="0" algn="ctr">
              <a:buNone/>
              <a:defRPr sz="264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4863" y="33199086"/>
            <a:ext cx="2658761" cy="20815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8AA0FF-E7DC-408D-BF4F-DD1E4E915B2E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2776" y="33199086"/>
            <a:ext cx="11613264" cy="20815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255189" y="33199086"/>
            <a:ext cx="2639494" cy="20815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EAAC00-9F10-458F-9542-3D721E3CA14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244863" y="3829882"/>
            <a:ext cx="17649822" cy="27521085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552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962" y="11809208"/>
            <a:ext cx="15875735" cy="183753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A0FF-E7DC-408D-BF4F-DD1E4E915B2E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AAC00-9F10-458F-9542-3D721E3CA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70007" y="3210936"/>
            <a:ext cx="3287079" cy="269735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963" y="3210936"/>
            <a:ext cx="12620789" cy="269735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A0FF-E7DC-408D-BF4F-DD1E4E915B2E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AAC00-9F10-458F-9542-3D721E3CA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9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A0FF-E7DC-408D-BF4F-DD1E4E915B2E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AAC00-9F10-458F-9542-3D721E3CA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1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981" y="6694782"/>
            <a:ext cx="15895198" cy="14675747"/>
          </a:xfrm>
        </p:spPr>
        <p:txBody>
          <a:bodyPr anchor="b">
            <a:normAutofit/>
          </a:bodyPr>
          <a:lstStyle>
            <a:lvl1pPr algn="r">
              <a:defRPr sz="13228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981" y="21690665"/>
            <a:ext cx="15895198" cy="5881767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968">
                <a:solidFill>
                  <a:schemeClr val="tx2"/>
                </a:solidFill>
              </a:defRPr>
            </a:lvl1pPr>
            <a:lvl2pPr marL="755992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83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75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6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58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95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933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21797" y="33199086"/>
            <a:ext cx="2682679" cy="20815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8AA0FF-E7DC-408D-BF4F-DD1E4E915B2E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3202" y="33199086"/>
            <a:ext cx="11613264" cy="20815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255189" y="33199086"/>
            <a:ext cx="2639494" cy="20815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EAAC00-9F10-458F-9542-3D721E3CA1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3479398" y="8671743"/>
            <a:ext cx="5415286" cy="2267922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13479398" y="8671743"/>
            <a:ext cx="5415286" cy="2267922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98050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962" y="11760203"/>
            <a:ext cx="7354485" cy="1842431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89856" y="11760203"/>
            <a:ext cx="7354485" cy="1842431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A0FF-E7DC-408D-BF4F-DD1E4E915B2E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AAC00-9F10-458F-9542-3D721E3CA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5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962" y="3528060"/>
            <a:ext cx="15875735" cy="764413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962" y="12039183"/>
            <a:ext cx="7354485" cy="423857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5291" b="0" baseline="0">
                <a:solidFill>
                  <a:schemeClr val="tx2"/>
                </a:solidFill>
              </a:defRPr>
            </a:lvl1pPr>
            <a:lvl2pPr marL="755992" indent="0">
              <a:buNone/>
              <a:defRPr sz="3307" b="1"/>
            </a:lvl2pPr>
            <a:lvl3pPr marL="1511983" indent="0">
              <a:buNone/>
              <a:defRPr sz="2976" b="1"/>
            </a:lvl3pPr>
            <a:lvl4pPr marL="2267975" indent="0">
              <a:buNone/>
              <a:defRPr sz="2646" b="1"/>
            </a:lvl4pPr>
            <a:lvl5pPr marL="3023967" indent="0">
              <a:buNone/>
              <a:defRPr sz="2646" b="1"/>
            </a:lvl5pPr>
            <a:lvl6pPr marL="3779958" indent="0">
              <a:buNone/>
              <a:defRPr sz="2646" b="1"/>
            </a:lvl6pPr>
            <a:lvl7pPr marL="4535950" indent="0">
              <a:buNone/>
              <a:defRPr sz="2646" b="1"/>
            </a:lvl7pPr>
            <a:lvl8pPr marL="5291941" indent="0">
              <a:buNone/>
              <a:defRPr sz="2646" b="1"/>
            </a:lvl8pPr>
            <a:lvl9pPr marL="6047933" indent="0">
              <a:buNone/>
              <a:defRPr sz="264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963" y="17003461"/>
            <a:ext cx="7354483" cy="1318106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89212" y="12088179"/>
            <a:ext cx="7354485" cy="423857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5291" b="0" baseline="0">
                <a:solidFill>
                  <a:schemeClr val="tx2"/>
                </a:solidFill>
              </a:defRPr>
            </a:lvl1pPr>
            <a:lvl2pPr marL="755992" indent="0">
              <a:buNone/>
              <a:defRPr sz="3307" b="1"/>
            </a:lvl2pPr>
            <a:lvl3pPr marL="1511983" indent="0">
              <a:buNone/>
              <a:defRPr sz="2976" b="1"/>
            </a:lvl3pPr>
            <a:lvl4pPr marL="2267975" indent="0">
              <a:buNone/>
              <a:defRPr sz="2646" b="1"/>
            </a:lvl4pPr>
            <a:lvl5pPr marL="3023967" indent="0">
              <a:buNone/>
              <a:defRPr sz="2646" b="1"/>
            </a:lvl5pPr>
            <a:lvl6pPr marL="3779958" indent="0">
              <a:buNone/>
              <a:defRPr sz="2646" b="1"/>
            </a:lvl6pPr>
            <a:lvl7pPr marL="4535950" indent="0">
              <a:buNone/>
              <a:defRPr sz="2646" b="1"/>
            </a:lvl7pPr>
            <a:lvl8pPr marL="5291941" indent="0">
              <a:buNone/>
              <a:defRPr sz="2646" b="1"/>
            </a:lvl8pPr>
            <a:lvl9pPr marL="6047933" indent="0">
              <a:buNone/>
              <a:defRPr sz="264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89212" y="17003461"/>
            <a:ext cx="7354485" cy="1318106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A0FF-E7DC-408D-BF4F-DD1E4E915B2E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AAC00-9F10-458F-9542-3D721E3CA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6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A0FF-E7DC-408D-BF4F-DD1E4E915B2E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AAC00-9F10-458F-9542-3D721E3CA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2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A0FF-E7DC-408D-BF4F-DD1E4E915B2E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AAC00-9F10-458F-9542-3D721E3CA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3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1934"/>
            <a:ext cx="8769453" cy="35278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980" y="3528060"/>
            <a:ext cx="6375493" cy="1110111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9701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4427" y="3528065"/>
            <a:ext cx="8618256" cy="26623786"/>
          </a:xfrm>
        </p:spPr>
        <p:txBody>
          <a:bodyPr/>
          <a:lstStyle>
            <a:lvl1pPr>
              <a:defRPr sz="3307"/>
            </a:lvl1pPr>
            <a:lvl2pPr>
              <a:defRPr sz="3307"/>
            </a:lvl2pPr>
            <a:lvl3pPr>
              <a:defRPr sz="2976"/>
            </a:lvl3pPr>
            <a:lvl4pPr>
              <a:defRPr sz="2976"/>
            </a:lvl4pPr>
            <a:lvl5pPr>
              <a:defRPr sz="2646"/>
            </a:lvl5pPr>
            <a:lvl6pPr>
              <a:defRPr sz="2646"/>
            </a:lvl6pPr>
            <a:lvl7pPr>
              <a:defRPr sz="2646"/>
            </a:lvl7pPr>
            <a:lvl8pPr>
              <a:defRPr sz="2646"/>
            </a:lvl8pPr>
            <a:lvl9pPr>
              <a:defRPr sz="26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980" y="14694303"/>
            <a:ext cx="6375493" cy="15490210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3307"/>
              </a:spcAft>
              <a:buNone/>
              <a:defRPr sz="3528"/>
            </a:lvl1pPr>
            <a:lvl2pPr marL="755992" indent="0">
              <a:buNone/>
              <a:defRPr sz="2315"/>
            </a:lvl2pPr>
            <a:lvl3pPr marL="1511983" indent="0">
              <a:buNone/>
              <a:defRPr sz="1984"/>
            </a:lvl3pPr>
            <a:lvl4pPr marL="2267975" indent="0">
              <a:buNone/>
              <a:defRPr sz="1654"/>
            </a:lvl4pPr>
            <a:lvl5pPr marL="3023967" indent="0">
              <a:buNone/>
              <a:defRPr sz="1654"/>
            </a:lvl5pPr>
            <a:lvl6pPr marL="3779958" indent="0">
              <a:buNone/>
              <a:defRPr sz="1654"/>
            </a:lvl6pPr>
            <a:lvl7pPr marL="4535950" indent="0">
              <a:buNone/>
              <a:defRPr sz="1654"/>
            </a:lvl7pPr>
            <a:lvl8pPr marL="5291941" indent="0">
              <a:buNone/>
              <a:defRPr sz="1654"/>
            </a:lvl8pPr>
            <a:lvl9pPr marL="6047933" indent="0">
              <a:buNone/>
              <a:defRPr sz="16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96981" y="33199086"/>
            <a:ext cx="1991779" cy="20815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8AA0FF-E7DC-408D-BF4F-DD1E4E915B2E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47565" y="33199086"/>
            <a:ext cx="3924908" cy="20815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341928" y="33199086"/>
            <a:ext cx="2639494" cy="20815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EAAC00-9F10-458F-9542-3D721E3CA1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8769453" y="1934"/>
            <a:ext cx="377994" cy="3528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8769453" y="1934"/>
            <a:ext cx="377994" cy="3528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447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1934"/>
            <a:ext cx="8769453" cy="35278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980" y="3528060"/>
            <a:ext cx="6375493" cy="1110111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970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7447" y="8"/>
            <a:ext cx="11012216" cy="35280595"/>
          </a:xfrm>
        </p:spPr>
        <p:txBody>
          <a:bodyPr anchor="t">
            <a:normAutofit/>
          </a:bodyPr>
          <a:lstStyle>
            <a:lvl1pPr marL="0" indent="0">
              <a:buNone/>
              <a:defRPr sz="3307"/>
            </a:lvl1pPr>
            <a:lvl2pPr marL="755992" indent="0">
              <a:buNone/>
              <a:defRPr sz="3307"/>
            </a:lvl2pPr>
            <a:lvl3pPr marL="1511983" indent="0">
              <a:buNone/>
              <a:defRPr sz="3307"/>
            </a:lvl3pPr>
            <a:lvl4pPr marL="2267975" indent="0">
              <a:buNone/>
              <a:defRPr sz="3307"/>
            </a:lvl4pPr>
            <a:lvl5pPr marL="3023967" indent="0">
              <a:buNone/>
              <a:defRPr sz="3307"/>
            </a:lvl5pPr>
            <a:lvl6pPr marL="3779958" indent="0">
              <a:buNone/>
              <a:defRPr sz="3307"/>
            </a:lvl6pPr>
            <a:lvl7pPr marL="4535950" indent="0">
              <a:buNone/>
              <a:defRPr sz="3307"/>
            </a:lvl7pPr>
            <a:lvl8pPr marL="5291941" indent="0">
              <a:buNone/>
              <a:defRPr sz="3307"/>
            </a:lvl8pPr>
            <a:lvl9pPr marL="6047933" indent="0">
              <a:buNone/>
              <a:defRPr sz="330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980" y="14692369"/>
            <a:ext cx="6375493" cy="15492145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3307"/>
              </a:spcAft>
              <a:buNone/>
              <a:defRPr sz="3528"/>
            </a:lvl1pPr>
            <a:lvl2pPr marL="755992" indent="0">
              <a:buNone/>
              <a:defRPr sz="2315"/>
            </a:lvl2pPr>
            <a:lvl3pPr marL="1511983" indent="0">
              <a:buNone/>
              <a:defRPr sz="1984"/>
            </a:lvl3pPr>
            <a:lvl4pPr marL="2267975" indent="0">
              <a:buNone/>
              <a:defRPr sz="1654"/>
            </a:lvl4pPr>
            <a:lvl5pPr marL="3023967" indent="0">
              <a:buNone/>
              <a:defRPr sz="1654"/>
            </a:lvl5pPr>
            <a:lvl6pPr marL="3779958" indent="0">
              <a:buNone/>
              <a:defRPr sz="1654"/>
            </a:lvl6pPr>
            <a:lvl7pPr marL="4535950" indent="0">
              <a:buNone/>
              <a:defRPr sz="1654"/>
            </a:lvl7pPr>
            <a:lvl8pPr marL="5291941" indent="0">
              <a:buNone/>
              <a:defRPr sz="1654"/>
            </a:lvl8pPr>
            <a:lvl9pPr marL="6047933" indent="0">
              <a:buNone/>
              <a:defRPr sz="16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96981" y="33199086"/>
            <a:ext cx="1991779" cy="20815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8AA0FF-E7DC-408D-BF4F-DD1E4E915B2E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47565" y="33199086"/>
            <a:ext cx="3924908" cy="20815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341928" y="33199086"/>
            <a:ext cx="2639494" cy="20815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EAAC00-9F10-458F-9542-3D721E3CA1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8769453" y="1934"/>
            <a:ext cx="377994" cy="3528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8769453" y="1934"/>
            <a:ext cx="377994" cy="3528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008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962" y="3528060"/>
            <a:ext cx="15875735" cy="7644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962" y="11760200"/>
            <a:ext cx="15875735" cy="1842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9461" y="33199086"/>
            <a:ext cx="1991779" cy="2081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 baseline="0">
                <a:solidFill>
                  <a:schemeClr val="tx2"/>
                </a:solidFill>
              </a:defRPr>
            </a:lvl1pPr>
          </a:lstStyle>
          <a:p>
            <a:fld id="{578AA0FF-E7DC-408D-BF4F-DD1E4E915B2E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4554" y="33199086"/>
            <a:ext cx="10385452" cy="2081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63318" y="33199086"/>
            <a:ext cx="2639494" cy="2081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 baseline="0">
                <a:solidFill>
                  <a:schemeClr val="tx2"/>
                </a:solidFill>
              </a:defRPr>
            </a:lvl1pPr>
          </a:lstStyle>
          <a:p>
            <a:fld id="{D0EAAC00-9F10-458F-9542-3D721E3CA1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90537" y="1934"/>
            <a:ext cx="377994" cy="3528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790537" y="1934"/>
            <a:ext cx="377994" cy="3528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89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1511983" rtl="0" eaLnBrk="1" latinLnBrk="0" hangingPunct="1">
        <a:lnSpc>
          <a:spcPct val="89000"/>
        </a:lnSpc>
        <a:spcBef>
          <a:spcPct val="0"/>
        </a:spcBef>
        <a:buNone/>
        <a:defRPr sz="970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846711" indent="-846711" algn="l" defTabSz="1511983" rtl="0" eaLnBrk="1" latinLnBrk="0" hangingPunct="1">
        <a:lnSpc>
          <a:spcPct val="94000"/>
        </a:lnSpc>
        <a:spcBef>
          <a:spcPts val="2205"/>
        </a:spcBef>
        <a:spcAft>
          <a:spcPts val="441"/>
        </a:spcAft>
        <a:buFont typeface="Franklin Gothic Book" panose="020B0503020102020204" pitchFamily="34" charset="0"/>
        <a:buChar char="■"/>
        <a:defRPr sz="4409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015978" indent="-846711" algn="l" defTabSz="1511983" rtl="0" eaLnBrk="1" latinLnBrk="0" hangingPunct="1">
        <a:lnSpc>
          <a:spcPct val="94000"/>
        </a:lnSpc>
        <a:spcBef>
          <a:spcPts val="1102"/>
        </a:spcBef>
        <a:spcAft>
          <a:spcPts val="441"/>
        </a:spcAft>
        <a:buFont typeface="Franklin Gothic Book" panose="020B0503020102020204" pitchFamily="34" charset="0"/>
        <a:buChar char="–"/>
        <a:defRPr sz="4409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023967" indent="-846711" algn="l" defTabSz="1511983" rtl="0" eaLnBrk="1" latinLnBrk="0" hangingPunct="1">
        <a:lnSpc>
          <a:spcPct val="94000"/>
        </a:lnSpc>
        <a:spcBef>
          <a:spcPts val="1102"/>
        </a:spcBef>
        <a:spcAft>
          <a:spcPts val="441"/>
        </a:spcAft>
        <a:buFont typeface="Franklin Gothic Book" panose="020B0503020102020204" pitchFamily="34" charset="0"/>
        <a:buChar char="■"/>
        <a:defRPr sz="3968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031955" indent="-846711" algn="l" defTabSz="1511983" rtl="0" eaLnBrk="1" latinLnBrk="0" hangingPunct="1">
        <a:lnSpc>
          <a:spcPct val="94000"/>
        </a:lnSpc>
        <a:spcBef>
          <a:spcPts val="1102"/>
        </a:spcBef>
        <a:spcAft>
          <a:spcPts val="441"/>
        </a:spcAft>
        <a:buFont typeface="Franklin Gothic Book" panose="020B0503020102020204" pitchFamily="34" charset="0"/>
        <a:buChar char="–"/>
        <a:defRPr sz="3968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039944" indent="-846711" algn="l" defTabSz="1511983" rtl="0" eaLnBrk="1" latinLnBrk="0" hangingPunct="1">
        <a:lnSpc>
          <a:spcPct val="94000"/>
        </a:lnSpc>
        <a:spcBef>
          <a:spcPts val="1102"/>
        </a:spcBef>
        <a:spcAft>
          <a:spcPts val="441"/>
        </a:spcAft>
        <a:buFont typeface="Franklin Gothic Book" panose="020B0503020102020204" pitchFamily="34" charset="0"/>
        <a:buChar char="■"/>
        <a:defRPr sz="3528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6047933" indent="-846711" algn="l" defTabSz="1511983" rtl="0" eaLnBrk="1" latinLnBrk="0" hangingPunct="1">
        <a:lnSpc>
          <a:spcPct val="94000"/>
        </a:lnSpc>
        <a:spcBef>
          <a:spcPts val="1102"/>
        </a:spcBef>
        <a:spcAft>
          <a:spcPts val="441"/>
        </a:spcAft>
        <a:buFont typeface="Franklin Gothic Book" panose="020B0503020102020204" pitchFamily="34" charset="0"/>
        <a:buChar char="–"/>
        <a:defRPr sz="3528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7055922" indent="-846711" algn="l" defTabSz="1511983" rtl="0" eaLnBrk="1" latinLnBrk="0" hangingPunct="1">
        <a:lnSpc>
          <a:spcPct val="94000"/>
        </a:lnSpc>
        <a:spcBef>
          <a:spcPts val="1102"/>
        </a:spcBef>
        <a:spcAft>
          <a:spcPts val="441"/>
        </a:spcAft>
        <a:buFont typeface="Franklin Gothic Book" panose="020B0503020102020204" pitchFamily="34" charset="0"/>
        <a:buChar char="■"/>
        <a:defRPr sz="3087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8063911" indent="-846711" algn="l" defTabSz="1511983" rtl="0" eaLnBrk="1" latinLnBrk="0" hangingPunct="1">
        <a:lnSpc>
          <a:spcPct val="94000"/>
        </a:lnSpc>
        <a:spcBef>
          <a:spcPts val="1102"/>
        </a:spcBef>
        <a:spcAft>
          <a:spcPts val="441"/>
        </a:spcAft>
        <a:buFont typeface="Franklin Gothic Book" panose="020B0503020102020204" pitchFamily="34" charset="0"/>
        <a:buChar char="–"/>
        <a:defRPr sz="3087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9071900" indent="-846711" algn="l" defTabSz="1511983" rtl="0" eaLnBrk="1" latinLnBrk="0" hangingPunct="1">
        <a:lnSpc>
          <a:spcPct val="94000"/>
        </a:lnSpc>
        <a:spcBef>
          <a:spcPts val="1102"/>
        </a:spcBef>
        <a:spcAft>
          <a:spcPts val="441"/>
        </a:spcAft>
        <a:buFont typeface="Franklin Gothic Book" panose="020B0503020102020204" pitchFamily="34" charset="0"/>
        <a:buChar char="■"/>
        <a:defRPr sz="308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83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92" algn="l" defTabSz="1511983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83" algn="l" defTabSz="1511983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75" algn="l" defTabSz="1511983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67" algn="l" defTabSz="1511983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58" algn="l" defTabSz="1511983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950" algn="l" defTabSz="1511983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941" algn="l" defTabSz="1511983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933" algn="l" defTabSz="1511983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  <p15:guide id="11" orient="horz" pos="7038" userDrawn="1">
          <p15:clr>
            <a:srgbClr val="F26B43"/>
          </p15:clr>
        </p15:guide>
        <p15:guide id="12" orient="horz" pos="7408" userDrawn="1">
          <p15:clr>
            <a:srgbClr val="F26B43"/>
          </p15:clr>
        </p15:guide>
        <p15:guide id="13" orient="horz" pos="19014" userDrawn="1">
          <p15:clr>
            <a:srgbClr val="F26B43"/>
          </p15:clr>
        </p15:guide>
        <p15:guide id="14" orient="horz" pos="2222" userDrawn="1">
          <p15:clr>
            <a:srgbClr val="F26B43"/>
          </p15:clr>
        </p15:guide>
        <p15:guide id="15" orient="horz" pos="7778" userDrawn="1">
          <p15:clr>
            <a:srgbClr val="F26B43"/>
          </p15:clr>
        </p15:guide>
        <p15:guide id="16" pos="11429" userDrawn="1">
          <p15:clr>
            <a:srgbClr val="F26B43"/>
          </p15:clr>
        </p15:guide>
        <p15:guide id="17" pos="1548" userDrawn="1">
          <p15:clr>
            <a:srgbClr val="F26B43"/>
          </p15:clr>
        </p15:guide>
        <p15:guide id="18" pos="14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2796BBF3-0A57-406F-A960-AB9468C8DFEF}"/>
              </a:ext>
            </a:extLst>
          </p:cNvPr>
          <p:cNvSpPr/>
          <p:nvPr/>
        </p:nvSpPr>
        <p:spPr>
          <a:xfrm>
            <a:off x="1860781" y="6337753"/>
            <a:ext cx="17716142" cy="27826534"/>
          </a:xfrm>
          <a:prstGeom prst="roundRect">
            <a:avLst/>
          </a:prstGeom>
          <a:solidFill>
            <a:srgbClr val="90CF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0D5074-1F26-45D7-9806-9FA55D80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663" y="29565600"/>
            <a:ext cx="11430000" cy="114300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9BB440-C062-4E66-978D-6892C5C44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663" y="-5686083"/>
            <a:ext cx="11430000" cy="1143000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5952B9-1372-4BD5-9515-C0062A4B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162" y="2515688"/>
            <a:ext cx="18273381" cy="7644130"/>
          </a:xfrm>
        </p:spPr>
        <p:txBody>
          <a:bodyPr>
            <a:normAutofit/>
          </a:bodyPr>
          <a:lstStyle/>
          <a:p>
            <a:pPr algn="ctr"/>
            <a:r>
              <a:rPr lang="en-US" altLang="zh-CN" sz="11600" b="1" dirty="0">
                <a:latin typeface="庞门正道标题体" panose="02010600030101010101" pitchFamily="2" charset="-122"/>
                <a:ea typeface="庞门正道标题体" panose="02010600030101010101" pitchFamily="2" charset="-122"/>
                <a:cs typeface="【暖色君】小威体" panose="040B0509000000000000" pitchFamily="81" charset="-122"/>
              </a:rPr>
              <a:t>2019.6-2019.12</a:t>
            </a:r>
            <a:br>
              <a:rPr lang="en-US" altLang="zh-CN" sz="11600" b="1" dirty="0">
                <a:latin typeface="【暖色君】小威体" panose="040B0509000000000000" pitchFamily="81" charset="-122"/>
                <a:ea typeface="【暖色君】小威体" panose="040B0509000000000000" pitchFamily="81" charset="-122"/>
                <a:cs typeface="【暖色君】小威体" panose="040B0509000000000000" pitchFamily="81" charset="-122"/>
              </a:rPr>
            </a:br>
            <a:r>
              <a:rPr lang="zh-CN" altLang="zh-CN" sz="13900" b="1" dirty="0">
                <a:latin typeface="★日文毛笔" panose="02000609000000000000" pitchFamily="49" charset="-128"/>
                <a:ea typeface="★日文毛笔" panose="02000609000000000000" pitchFamily="49" charset="-128"/>
                <a:cs typeface="【暖色君】小威体" panose="040B0509000000000000" pitchFamily="81" charset="-122"/>
              </a:rPr>
              <a:t>神楽めあ</a:t>
            </a:r>
            <a:r>
              <a:rPr lang="zh-CN" altLang="en-US" sz="11600" b="1" dirty="0">
                <a:latin typeface="庞门正道标题体" panose="02010600030101010101" pitchFamily="2" charset="-122"/>
                <a:ea typeface="庞门正道标题体" panose="02010600030101010101" pitchFamily="2" charset="-122"/>
                <a:cs typeface="【暖色君】小威体" panose="040B0509000000000000" pitchFamily="81" charset="-122"/>
              </a:rPr>
              <a:t>直播时长总结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398F590-AC77-4466-AD33-35842D4205E5}"/>
              </a:ext>
            </a:extLst>
          </p:cNvPr>
          <p:cNvSpPr txBox="1">
            <a:spLocks/>
          </p:cNvSpPr>
          <p:nvPr/>
        </p:nvSpPr>
        <p:spPr>
          <a:xfrm>
            <a:off x="2207277" y="14262829"/>
            <a:ext cx="15875735" cy="25384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51198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970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buFont typeface="Arial" panose="020B0604020202020204" pitchFamily="34" charset="0"/>
              <a:buChar char="•"/>
            </a:pPr>
            <a:r>
              <a: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总直播时长</a:t>
            </a:r>
            <a:endParaRPr lang="en-US" altLang="zh-CN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r>
              <a:rPr lang="en-US" altLang="zh-CN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	</a:t>
            </a:r>
            <a:r>
              <a:rPr lang="en-US" altLang="zh-CN" sz="8000" dirty="0">
                <a:latin typeface="华文琥珀" panose="02010800040101010101" pitchFamily="2" charset="-122"/>
                <a:ea typeface="华文琥珀" panose="02010800040101010101" pitchFamily="2" charset="-122"/>
                <a:cs typeface="【暖色君】小威体" panose="040B0509000000000000" pitchFamily="81" charset="-122"/>
              </a:rPr>
              <a:t>353.9h/21235min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直播天数</a:t>
            </a:r>
            <a:r>
              <a:rPr lang="en-US" altLang="zh-CN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/</a:t>
            </a:r>
            <a:r>
              <a: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摸鱼天数</a:t>
            </a:r>
            <a:endParaRPr lang="en-US" altLang="zh-CN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r>
              <a:rPr lang="en-US" altLang="zh-CN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	</a:t>
            </a:r>
            <a:r>
              <a:rPr lang="en-US" altLang="zh-CN" sz="8000" dirty="0">
                <a:latin typeface="华文琥珀" panose="02010800040101010101" pitchFamily="2" charset="-122"/>
                <a:ea typeface="华文琥珀" panose="02010800040101010101" pitchFamily="2" charset="-122"/>
                <a:cs typeface="【暖色君】小威体" panose="040B0509000000000000" pitchFamily="81" charset="-122"/>
              </a:rPr>
              <a:t>123</a:t>
            </a:r>
            <a:r>
              <a:rPr lang="zh-CN" altLang="en-US" sz="8000" dirty="0">
                <a:latin typeface="华文琥珀" panose="02010800040101010101" pitchFamily="2" charset="-122"/>
                <a:ea typeface="华文琥珀" panose="02010800040101010101" pitchFamily="2" charset="-122"/>
                <a:cs typeface="【暖色君】小威体" panose="040B0509000000000000" pitchFamily="81" charset="-122"/>
              </a:rPr>
              <a:t>天</a:t>
            </a:r>
            <a:r>
              <a:rPr lang="en-US" altLang="zh-CN" sz="8000" dirty="0">
                <a:latin typeface="华文琥珀" panose="02010800040101010101" pitchFamily="2" charset="-122"/>
                <a:ea typeface="华文琥珀" panose="02010800040101010101" pitchFamily="2" charset="-122"/>
                <a:cs typeface="【暖色君】小威体" panose="040B0509000000000000" pitchFamily="81" charset="-122"/>
              </a:rPr>
              <a:t>/91</a:t>
            </a:r>
            <a:r>
              <a:rPr lang="zh-CN" altLang="en-US" sz="8000" dirty="0">
                <a:latin typeface="华文琥珀" panose="02010800040101010101" pitchFamily="2" charset="-122"/>
                <a:ea typeface="华文琥珀" panose="02010800040101010101" pitchFamily="2" charset="-122"/>
                <a:cs typeface="【暖色君】小威体" panose="040B0509000000000000" pitchFamily="81" charset="-122"/>
              </a:rPr>
              <a:t>天</a:t>
            </a:r>
            <a:endParaRPr lang="en-US" altLang="zh-CN" sz="8000" dirty="0">
              <a:latin typeface="华文琥珀" panose="02010800040101010101" pitchFamily="2" charset="-122"/>
              <a:ea typeface="华文琥珀" panose="02010800040101010101" pitchFamily="2" charset="-122"/>
              <a:cs typeface="【暖色君】小威体" panose="040B0509000000000000" pitchFamily="81" charset="-122"/>
            </a:endParaRPr>
          </a:p>
          <a:p>
            <a:r>
              <a:rPr lang="en-US" altLang="zh-CN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	</a:t>
            </a:r>
            <a:r>
              <a:rPr lang="en-US" altLang="zh-CN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#</a:t>
            </a:r>
            <a:r>
              <a:rPr lang="zh-CN" altLang="en-US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直播率</a:t>
            </a:r>
            <a:r>
              <a:rPr lang="en-US" altLang="zh-CN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57.5%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日均直播时长</a:t>
            </a:r>
            <a:endParaRPr lang="en-US" altLang="zh-CN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r>
              <a:rPr lang="en-US" altLang="zh-CN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	</a:t>
            </a:r>
            <a:r>
              <a:rPr lang="en-US" altLang="zh-CN" sz="8000" dirty="0">
                <a:latin typeface="华文琥珀" panose="02010800040101010101" pitchFamily="2" charset="-122"/>
                <a:ea typeface="华文琥珀" panose="02010800040101010101" pitchFamily="2" charset="-122"/>
                <a:cs typeface="【暖色君】小威体" panose="040B0509000000000000" pitchFamily="81" charset="-122"/>
              </a:rPr>
              <a:t>2.88h/172.6min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zh-CN" altLang="zh-CN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めあ</a:t>
            </a:r>
            <a:r>
              <a: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最长连播</a:t>
            </a:r>
            <a:endParaRPr lang="en-US" altLang="zh-CN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r>
              <a:rPr lang="en-US" altLang="zh-CN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	</a:t>
            </a:r>
            <a:r>
              <a:rPr lang="en-US" altLang="zh-CN" sz="8000" dirty="0">
                <a:latin typeface="华文琥珀" panose="02010800040101010101" pitchFamily="2" charset="-122"/>
                <a:ea typeface="华文琥珀" panose="02010800040101010101" pitchFamily="2" charset="-122"/>
                <a:cs typeface="【暖色君】小威体" panose="040B0509000000000000" pitchFamily="81" charset="-122"/>
              </a:rPr>
              <a:t>7/24~8/3 11</a:t>
            </a:r>
            <a:r>
              <a:rPr lang="zh-CN" altLang="en-US" sz="8000" dirty="0">
                <a:latin typeface="华文琥珀" panose="02010800040101010101" pitchFamily="2" charset="-122"/>
                <a:ea typeface="华文琥珀" panose="02010800040101010101" pitchFamily="2" charset="-122"/>
                <a:cs typeface="【暖色君】小威体" panose="040B0509000000000000" pitchFamily="81" charset="-122"/>
              </a:rPr>
              <a:t>天</a:t>
            </a:r>
            <a:endParaRPr lang="en-US" altLang="zh-CN" sz="8000" dirty="0">
              <a:latin typeface="华文琥珀" panose="02010800040101010101" pitchFamily="2" charset="-122"/>
              <a:ea typeface="华文琥珀" panose="02010800040101010101" pitchFamily="2" charset="-122"/>
              <a:cs typeface="【暖色君】小威体" panose="040B0509000000000000" pitchFamily="81" charset="-122"/>
            </a:endParaRPr>
          </a:p>
          <a:p>
            <a:r>
              <a:rPr lang="en-US" altLang="zh-CN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	</a:t>
            </a:r>
            <a:r>
              <a:rPr lang="en-US" altLang="zh-CN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#</a:t>
            </a:r>
            <a:r>
              <a:rPr lang="zh-CN" altLang="en-US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舔到</a:t>
            </a:r>
            <a:r>
              <a:rPr lang="en-US" altLang="zh-CN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Alice</a:t>
            </a:r>
            <a:r>
              <a:rPr lang="zh-CN" altLang="en-US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了</a:t>
            </a:r>
            <a:endParaRPr lang="en-US" altLang="zh-CN" sz="7200" dirty="0">
              <a:solidFill>
                <a:srgbClr val="0070C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【暖色君】小威体" panose="040B0509000000000000" pitchFamily="81" charset="-122"/>
            </a:endParaRPr>
          </a:p>
          <a:p>
            <a:r>
              <a:rPr lang="en-US" altLang="zh-CN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	#</a:t>
            </a:r>
            <a:r>
              <a:rPr lang="zh-CN" altLang="en-US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生日回</a:t>
            </a:r>
            <a:endParaRPr lang="en-US" altLang="zh-CN" dirty="0"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【暖色君】小威体" panose="040B0509000000000000" pitchFamily="81" charset="-122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zh-CN" altLang="zh-CN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めあ</a:t>
            </a:r>
            <a:r>
              <a: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最长摸鱼</a:t>
            </a:r>
            <a:endParaRPr lang="en-US" altLang="zh-CN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r>
              <a:rPr lang="en-US" altLang="zh-CN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	</a:t>
            </a:r>
            <a:r>
              <a:rPr lang="en-US" altLang="zh-CN" sz="8000" dirty="0">
                <a:latin typeface="华文琥珀" panose="02010800040101010101" pitchFamily="2" charset="-122"/>
                <a:ea typeface="华文琥珀" panose="02010800040101010101" pitchFamily="2" charset="-122"/>
                <a:cs typeface="【暖色君】小威体" panose="040B0509000000000000" pitchFamily="81" charset="-122"/>
              </a:rPr>
              <a:t>6/2~6/11 10</a:t>
            </a:r>
            <a:r>
              <a:rPr lang="zh-CN" altLang="en-US" sz="8000" dirty="0">
                <a:latin typeface="华文琥珀" panose="02010800040101010101" pitchFamily="2" charset="-122"/>
                <a:ea typeface="华文琥珀" panose="02010800040101010101" pitchFamily="2" charset="-122"/>
                <a:cs typeface="【暖色君】小威体" panose="040B0509000000000000" pitchFamily="81" charset="-122"/>
              </a:rPr>
              <a:t>天</a:t>
            </a:r>
            <a:endParaRPr lang="en-US" altLang="zh-CN" sz="8000" dirty="0">
              <a:latin typeface="华文琥珀" panose="02010800040101010101" pitchFamily="2" charset="-122"/>
              <a:ea typeface="华文琥珀" panose="02010800040101010101" pitchFamily="2" charset="-122"/>
              <a:cs typeface="【暖色君】小威体" panose="040B0509000000000000" pitchFamily="81" charset="-122"/>
            </a:endParaRPr>
          </a:p>
          <a:p>
            <a:r>
              <a:rPr lang="en-US" altLang="zh-CN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	</a:t>
            </a:r>
            <a:r>
              <a:rPr lang="en-US" altLang="zh-CN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#</a:t>
            </a:r>
            <a:r>
              <a:rPr lang="zh-CN" altLang="en-US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我羊呢？</a:t>
            </a:r>
            <a:endParaRPr lang="en-US" altLang="zh-CN" sz="7200" dirty="0">
              <a:solidFill>
                <a:srgbClr val="0070C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【暖色君】小威体" panose="040B0509000000000000" pitchFamily="81" charset="-122"/>
            </a:endParaRPr>
          </a:p>
          <a:p>
            <a:r>
              <a:rPr lang="en-US" altLang="zh-CN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	#</a:t>
            </a:r>
            <a:r>
              <a:rPr lang="zh-CN" altLang="en-US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口腔溃疡</a:t>
            </a:r>
            <a:r>
              <a:rPr lang="en-US" altLang="zh-CN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+</a:t>
            </a:r>
            <a:r>
              <a:rPr lang="zh-CN" altLang="en-US" sz="72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颚关节症</a:t>
            </a:r>
            <a:endParaRPr lang="en-US" altLang="zh-CN" sz="7200" dirty="0">
              <a:solidFill>
                <a:srgbClr val="0070C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【暖色君】小威体" panose="040B0509000000000000" pitchFamily="81" charset="-122"/>
            </a:endParaRPr>
          </a:p>
          <a:p>
            <a:endParaRPr lang="en-US" altLang="zh-CN" sz="7200" dirty="0">
              <a:solidFill>
                <a:srgbClr val="0070C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469AAD-5DB1-4F17-A2CF-CC9F6A7F6844}"/>
              </a:ext>
            </a:extLst>
          </p:cNvPr>
          <p:cNvSpPr txBox="1"/>
          <p:nvPr/>
        </p:nvSpPr>
        <p:spPr>
          <a:xfrm>
            <a:off x="3674892" y="32598574"/>
            <a:ext cx="11430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数据来源：</a:t>
            </a:r>
            <a:r>
              <a:rPr lang="en-US" altLang="zh-CN" sz="32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VNUMA</a:t>
            </a:r>
            <a:r>
              <a:rPr lang="zh-CN" altLang="en-US" sz="32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（</a:t>
            </a:r>
            <a:r>
              <a:rPr lang="en-US" altLang="zh-CN" sz="32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https://hiyoko.sonoj.net/</a:t>
            </a:r>
            <a:r>
              <a:rPr lang="zh-CN" altLang="en-US" sz="32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）</a:t>
            </a:r>
            <a:endParaRPr lang="en-US" altLang="zh-CN" sz="3200" dirty="0"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  <a:p>
            <a:r>
              <a:rPr lang="en-US" altLang="zh-CN" sz="32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				iichiwan.github.io/</a:t>
            </a:r>
            <a:r>
              <a:rPr lang="en-US" altLang="zh-CN" sz="3200" dirty="0" err="1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Mea</a:t>
            </a:r>
            <a:r>
              <a:rPr lang="en-US" altLang="zh-CN" sz="32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-monthly/</a:t>
            </a:r>
          </a:p>
          <a:p>
            <a:r>
              <a:rPr lang="en-US" altLang="zh-CN" sz="32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				</a:t>
            </a:r>
            <a:r>
              <a:rPr lang="zh-CN" altLang="en-US" sz="32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“往前翻翻”</a:t>
            </a:r>
            <a:endParaRPr lang="en-US" altLang="zh-CN" sz="3200" dirty="0"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118276C4-7EF1-4B96-B013-6B2746E81E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714264"/>
              </p:ext>
            </p:extLst>
          </p:nvPr>
        </p:nvGraphicFramePr>
        <p:xfrm>
          <a:off x="3518852" y="6854758"/>
          <a:ext cx="14400000" cy="72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983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9E482D0-4437-4099-9F16-97987BD74A04}"/>
              </a:ext>
            </a:extLst>
          </p:cNvPr>
          <p:cNvSpPr/>
          <p:nvPr/>
        </p:nvSpPr>
        <p:spPr>
          <a:xfrm>
            <a:off x="1759145" y="24056627"/>
            <a:ext cx="17716142" cy="10088575"/>
          </a:xfrm>
          <a:prstGeom prst="roundRect">
            <a:avLst/>
          </a:prstGeom>
          <a:solidFill>
            <a:srgbClr val="90CF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1205F35-AF2C-492C-B61C-EEA699350CA3}"/>
              </a:ext>
            </a:extLst>
          </p:cNvPr>
          <p:cNvSpPr/>
          <p:nvPr/>
        </p:nvSpPr>
        <p:spPr>
          <a:xfrm>
            <a:off x="1820729" y="17910864"/>
            <a:ext cx="17716142" cy="6144171"/>
          </a:xfrm>
          <a:prstGeom prst="roundRect">
            <a:avLst/>
          </a:prstGeom>
          <a:solidFill>
            <a:srgbClr val="90CF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4BC6BA2B-15E2-490E-BFFE-2D3732DF9B39}"/>
              </a:ext>
            </a:extLst>
          </p:cNvPr>
          <p:cNvSpPr/>
          <p:nvPr/>
        </p:nvSpPr>
        <p:spPr>
          <a:xfrm>
            <a:off x="1811884" y="11759315"/>
            <a:ext cx="17716142" cy="6144171"/>
          </a:xfrm>
          <a:prstGeom prst="roundRect">
            <a:avLst/>
          </a:prstGeom>
          <a:solidFill>
            <a:srgbClr val="90CF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13028EF-AC38-4836-B355-955AA4951FAA}"/>
              </a:ext>
            </a:extLst>
          </p:cNvPr>
          <p:cNvSpPr/>
          <p:nvPr/>
        </p:nvSpPr>
        <p:spPr>
          <a:xfrm>
            <a:off x="1812387" y="3405442"/>
            <a:ext cx="17716142" cy="8351205"/>
          </a:xfrm>
          <a:prstGeom prst="roundRect">
            <a:avLst/>
          </a:prstGeom>
          <a:solidFill>
            <a:srgbClr val="90CF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A1789E4-2960-491A-B78C-497F3AE1CA46}"/>
              </a:ext>
            </a:extLst>
          </p:cNvPr>
          <p:cNvGrpSpPr/>
          <p:nvPr/>
        </p:nvGrpSpPr>
        <p:grpSpPr>
          <a:xfrm>
            <a:off x="1812387" y="3405443"/>
            <a:ext cx="16705758" cy="8064629"/>
            <a:chOff x="1828800" y="4695686"/>
            <a:chExt cx="16705758" cy="8064629"/>
          </a:xfrm>
        </p:grpSpPr>
        <p:sp>
          <p:nvSpPr>
            <p:cNvPr id="28" name="泪滴形 27">
              <a:extLst>
                <a:ext uri="{FF2B5EF4-FFF2-40B4-BE49-F238E27FC236}">
                  <a16:creationId xmlns:a16="http://schemas.microsoft.com/office/drawing/2014/main" id="{3B0005BC-0C7E-4642-B899-09B0C7AC91FF}"/>
                </a:ext>
              </a:extLst>
            </p:cNvPr>
            <p:cNvSpPr/>
            <p:nvPr/>
          </p:nvSpPr>
          <p:spPr>
            <a:xfrm rot="16200000">
              <a:off x="1828800" y="4695686"/>
              <a:ext cx="3240000" cy="3240000"/>
            </a:xfrm>
            <a:prstGeom prst="teardrop">
              <a:avLst/>
            </a:prstGeom>
            <a:solidFill>
              <a:srgbClr val="90C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1744593-6BC8-449F-988F-F66719B28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0558" y="5461908"/>
              <a:ext cx="9144000" cy="5143500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7137A86-93D4-47F6-B97E-5D05659AB1C1}"/>
                </a:ext>
              </a:extLst>
            </p:cNvPr>
            <p:cNvSpPr txBox="1"/>
            <p:nvPr/>
          </p:nvSpPr>
          <p:spPr>
            <a:xfrm>
              <a:off x="4707731" y="11129099"/>
              <a:ext cx="1197496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5</a:t>
              </a:r>
              <a:r>
                <a:rPr lang="zh-CN" altLang="en-US" sz="6000" b="1" dirty="0"/>
                <a:t>小时</a:t>
              </a:r>
              <a:r>
                <a:rPr lang="en-US" altLang="zh-CN" sz="6000" b="1" dirty="0"/>
                <a:t>32</a:t>
              </a:r>
              <a:r>
                <a:rPr lang="zh-CN" altLang="en-US" sz="6000" b="1" dirty="0"/>
                <a:t>分</a:t>
              </a:r>
              <a:endParaRPr lang="en-US" altLang="zh-CN" sz="6000" b="1" dirty="0"/>
            </a:p>
            <a:p>
              <a:pPr algn="ctr"/>
              <a:r>
                <a:rPr lang="zh-CN" altLang="en-US" sz="4000" dirty="0"/>
                <a:t> </a:t>
              </a:r>
              <a:r>
                <a:rPr lang="en-US" altLang="ja-JP" sz="4000" dirty="0"/>
                <a:t>【</a:t>
              </a:r>
              <a:r>
                <a:rPr lang="ja-JP" altLang="en-US" sz="4000" dirty="0"/>
                <a:t>スプラ２</a:t>
              </a:r>
              <a:r>
                <a:rPr lang="en-US" altLang="ja-JP" sz="4000" dirty="0"/>
                <a:t>】</a:t>
              </a:r>
              <a:r>
                <a:rPr lang="ja-JP" altLang="en-US" sz="4000" dirty="0"/>
                <a:t>腕前</a:t>
              </a:r>
              <a:r>
                <a:rPr lang="en-US" altLang="ja-JP" sz="4000" dirty="0"/>
                <a:t>A</a:t>
              </a:r>
              <a:r>
                <a:rPr lang="ja-JP" altLang="en-US" sz="4000" dirty="0"/>
                <a:t>になるから见て。</a:t>
              </a:r>
              <a:r>
                <a:rPr lang="en-US" altLang="ja-JP" sz="4000" dirty="0"/>
                <a:t>【</a:t>
              </a:r>
              <a:r>
                <a:rPr lang="ja-JP" altLang="en-US" sz="4000" dirty="0"/>
                <a:t>耐久</a:t>
              </a:r>
              <a:r>
                <a:rPr lang="en-US" altLang="ja-JP" sz="4000" dirty="0"/>
                <a:t>...?】</a:t>
              </a:r>
              <a:endParaRPr lang="zh-CN" altLang="en-US" sz="40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C4C6C53-901A-4E79-B236-8914F472E811}"/>
                </a:ext>
              </a:extLst>
            </p:cNvPr>
            <p:cNvSpPr txBox="1"/>
            <p:nvPr/>
          </p:nvSpPr>
          <p:spPr>
            <a:xfrm>
              <a:off x="1910625" y="5442686"/>
              <a:ext cx="33269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latin typeface="Broadway" panose="04040905080B02020502" pitchFamily="82" charset="0"/>
                </a:rPr>
                <a:t>No.1</a:t>
              </a:r>
              <a:endParaRPr lang="zh-CN" altLang="en-US" sz="9600" dirty="0">
                <a:latin typeface="Broadway" panose="04040905080B02020502" pitchFamily="82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F19AFE2-2115-441E-B3F6-E98CCB4300D6}"/>
                </a:ext>
              </a:extLst>
            </p:cNvPr>
            <p:cNvSpPr txBox="1"/>
            <p:nvPr/>
          </p:nvSpPr>
          <p:spPr>
            <a:xfrm>
              <a:off x="2363900" y="8263998"/>
              <a:ext cx="599958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7/29 </a:t>
              </a:r>
            </a:p>
            <a:p>
              <a:pPr algn="ctr"/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Splatoon2 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耐久</a:t>
              </a:r>
            </a:p>
          </p:txBody>
        </p:sp>
      </p:grpSp>
      <p:sp>
        <p:nvSpPr>
          <p:cNvPr id="69" name="泪滴形 68">
            <a:extLst>
              <a:ext uri="{FF2B5EF4-FFF2-40B4-BE49-F238E27FC236}">
                <a16:creationId xmlns:a16="http://schemas.microsoft.com/office/drawing/2014/main" id="{1D049A0D-11D7-4567-9E12-910F8EC5FBDA}"/>
              </a:ext>
            </a:extLst>
          </p:cNvPr>
          <p:cNvSpPr/>
          <p:nvPr/>
        </p:nvSpPr>
        <p:spPr>
          <a:xfrm rot="16200000">
            <a:off x="1795700" y="17925446"/>
            <a:ext cx="3240000" cy="3240000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泪滴形 69">
            <a:extLst>
              <a:ext uri="{FF2B5EF4-FFF2-40B4-BE49-F238E27FC236}">
                <a16:creationId xmlns:a16="http://schemas.microsoft.com/office/drawing/2014/main" id="{F63C96A8-A543-468A-BA2B-1E4C15547236}"/>
              </a:ext>
            </a:extLst>
          </p:cNvPr>
          <p:cNvSpPr/>
          <p:nvPr/>
        </p:nvSpPr>
        <p:spPr>
          <a:xfrm>
            <a:off x="16240904" y="24058319"/>
            <a:ext cx="3240000" cy="3240000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CC9A6B2-6C7E-4828-81CA-79FC5E5B1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663" y="-5686083"/>
            <a:ext cx="11430000" cy="1143000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5952B9-1372-4BD5-9515-C0062A4B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370" y="648000"/>
            <a:ext cx="16631722" cy="1687874"/>
          </a:xfrm>
        </p:spPr>
        <p:txBody>
          <a:bodyPr/>
          <a:lstStyle/>
          <a:p>
            <a:pPr algn="ctr"/>
            <a:r>
              <a:rPr lang="zh-CN" altLang="en-US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单次时长排名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DFA74E-2283-4823-9AF5-AA982F5AE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9649">
            <a:off x="2870804" y="12464344"/>
            <a:ext cx="6096000" cy="3429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B87854-2712-4612-8AF6-8F23252ED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9649">
            <a:off x="12220688" y="18795088"/>
            <a:ext cx="6096000" cy="3429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EF45B9A-47A2-4E6C-8A17-29DB7E7656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51" y="25745538"/>
            <a:ext cx="9144000" cy="51435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25B2AC7-15C3-42C0-9AFF-43BA3E4B627D}"/>
              </a:ext>
            </a:extLst>
          </p:cNvPr>
          <p:cNvSpPr txBox="1"/>
          <p:nvPr/>
        </p:nvSpPr>
        <p:spPr>
          <a:xfrm>
            <a:off x="1795700" y="31362207"/>
            <a:ext cx="165680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合计约 </a:t>
            </a:r>
            <a:r>
              <a:rPr lang="en-US" altLang="zh-CN" sz="4000" b="1" dirty="0"/>
              <a:t>5</a:t>
            </a:r>
            <a:r>
              <a:rPr lang="zh-CN" altLang="en-US" sz="4000" b="1" dirty="0"/>
              <a:t>小时</a:t>
            </a:r>
            <a:r>
              <a:rPr lang="en-US" altLang="zh-CN" sz="4000" b="1" dirty="0"/>
              <a:t>30</a:t>
            </a:r>
            <a:r>
              <a:rPr lang="zh-CN" altLang="en-US" sz="4000" b="1" dirty="0"/>
              <a:t>分</a:t>
            </a:r>
            <a:endParaRPr lang="en-US" altLang="zh-CN" sz="4000" b="1" dirty="0"/>
          </a:p>
          <a:p>
            <a:r>
              <a:rPr lang="en-US" altLang="ja-JP" sz="3600" dirty="0"/>
              <a:t>【Apex】</a:t>
            </a:r>
            <a:r>
              <a:rPr lang="ja-JP" altLang="en-US" sz="3600" dirty="0"/>
              <a:t>戦うゲームですがおそらくお散歩ゲームしてます</a:t>
            </a:r>
            <a:r>
              <a:rPr lang="en-US" altLang="ja-JP" sz="3600" dirty="0"/>
              <a:t>【</a:t>
            </a:r>
            <a:r>
              <a:rPr lang="ja-JP" altLang="en-US" sz="3600" dirty="0"/>
              <a:t>神楽めあ</a:t>
            </a:r>
            <a:r>
              <a:rPr lang="en-US" altLang="ja-JP" sz="3600" dirty="0"/>
              <a:t>】</a:t>
            </a:r>
          </a:p>
          <a:p>
            <a:r>
              <a:rPr lang="en-US" altLang="ja-JP" sz="3600" dirty="0"/>
              <a:t>【APEX】</a:t>
            </a:r>
            <a:r>
              <a:rPr lang="ja-JP" altLang="en-US" sz="3600" dirty="0"/>
              <a:t>灯油さんとめあといっしょ！</a:t>
            </a:r>
            <a:r>
              <a:rPr lang="en-US" altLang="ja-JP" sz="3600" dirty="0"/>
              <a:t>【</a:t>
            </a:r>
            <a:r>
              <a:rPr lang="ja-JP" altLang="en-US" sz="3600" dirty="0"/>
              <a:t>日ノ隈らん </a:t>
            </a:r>
            <a:r>
              <a:rPr lang="en-US" altLang="ja-JP" sz="3600" dirty="0"/>
              <a:t>/ </a:t>
            </a:r>
            <a:r>
              <a:rPr lang="ja-JP" altLang="en-US" sz="3600" dirty="0"/>
              <a:t>あにまーれ</a:t>
            </a:r>
            <a:r>
              <a:rPr lang="en-US" altLang="ja-JP" sz="3600" dirty="0"/>
              <a:t>】</a:t>
            </a:r>
            <a:endParaRPr lang="zh-CN" altLang="en-US" sz="3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02FBE3-84D5-4531-8B6C-0C0A288B30A1}"/>
              </a:ext>
            </a:extLst>
          </p:cNvPr>
          <p:cNvSpPr txBox="1"/>
          <p:nvPr/>
        </p:nvSpPr>
        <p:spPr>
          <a:xfrm>
            <a:off x="4411069" y="16092729"/>
            <a:ext cx="15371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5</a:t>
            </a:r>
            <a:r>
              <a:rPr lang="zh-CN" altLang="en-US" sz="4000" b="1" dirty="0"/>
              <a:t>小时</a:t>
            </a:r>
            <a:r>
              <a:rPr lang="en-US" altLang="zh-CN" sz="4000" b="1" dirty="0"/>
              <a:t>23</a:t>
            </a:r>
            <a:r>
              <a:rPr lang="zh-CN" altLang="en-US" sz="4000" b="1" dirty="0"/>
              <a:t>分</a:t>
            </a:r>
            <a:endParaRPr lang="en-US" altLang="zh-CN" sz="4000" b="1" dirty="0"/>
          </a:p>
          <a:p>
            <a:pPr algn="ctr"/>
            <a:r>
              <a:rPr lang="en-US" altLang="ja-JP" sz="4000" dirty="0"/>
              <a:t>【</a:t>
            </a:r>
            <a:r>
              <a:rPr lang="en-US" altLang="ja-JP" sz="4000" dirty="0" err="1"/>
              <a:t>Leauge</a:t>
            </a:r>
            <a:r>
              <a:rPr lang="en-US" altLang="ja-JP" sz="4000" dirty="0"/>
              <a:t> of Legend】</a:t>
            </a:r>
            <a:r>
              <a:rPr lang="ja-JP" altLang="en-US" sz="4000" dirty="0"/>
              <a:t>このゲーム頭の血管ブチギレそうｗｗｗｗ</a:t>
            </a:r>
            <a:endParaRPr lang="zh-CN" altLang="en-US" sz="4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26F1D8-A0A2-4950-A57D-CDA78A3ED955}"/>
              </a:ext>
            </a:extLst>
          </p:cNvPr>
          <p:cNvSpPr txBox="1"/>
          <p:nvPr/>
        </p:nvSpPr>
        <p:spPr>
          <a:xfrm>
            <a:off x="1045029" y="22574853"/>
            <a:ext cx="130040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4</a:t>
            </a:r>
            <a:r>
              <a:rPr lang="zh-CN" altLang="en-US" sz="4000" b="1" dirty="0"/>
              <a:t>小时 </a:t>
            </a:r>
            <a:r>
              <a:rPr lang="en-US" altLang="zh-CN" sz="4000" b="1" dirty="0"/>
              <a:t>56</a:t>
            </a:r>
            <a:r>
              <a:rPr lang="zh-CN" altLang="en-US" sz="4000" b="1" dirty="0"/>
              <a:t>分</a:t>
            </a:r>
            <a:endParaRPr lang="en-US" altLang="zh-CN" sz="4000" b="1" dirty="0"/>
          </a:p>
          <a:p>
            <a:pPr algn="ctr"/>
            <a:r>
              <a:rPr lang="en-US" altLang="ja-JP" sz="4000" dirty="0"/>
              <a:t>【</a:t>
            </a:r>
            <a:r>
              <a:rPr lang="ja-JP" altLang="en-US" sz="4000" dirty="0"/>
              <a:t>悲報</a:t>
            </a:r>
            <a:r>
              <a:rPr lang="en-US" altLang="ja-JP" sz="4000" dirty="0"/>
              <a:t>】</a:t>
            </a:r>
            <a:r>
              <a:rPr lang="ja-JP" altLang="en-US" sz="4000" dirty="0"/>
              <a:t>このゲームクリアするまで終われない。</a:t>
            </a:r>
            <a:endParaRPr lang="zh-CN" altLang="en-US" sz="4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26A7F2-98E6-4D69-A759-871719CF56DD}"/>
              </a:ext>
            </a:extLst>
          </p:cNvPr>
          <p:cNvSpPr txBox="1"/>
          <p:nvPr/>
        </p:nvSpPr>
        <p:spPr>
          <a:xfrm>
            <a:off x="10146690" y="13866386"/>
            <a:ext cx="5999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8/18 </a:t>
            </a:r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深夜</a:t>
            </a:r>
            <a:r>
              <a:rPr lang="en-US" altLang="zh-CN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LOL</a:t>
            </a:r>
            <a:endParaRPr lang="zh-CN" altLang="en-US" sz="60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BEEAA1-6353-4C04-BCBC-864240FE91D0}"/>
              </a:ext>
            </a:extLst>
          </p:cNvPr>
          <p:cNvSpPr txBox="1"/>
          <p:nvPr/>
        </p:nvSpPr>
        <p:spPr>
          <a:xfrm>
            <a:off x="4411069" y="20715156"/>
            <a:ext cx="6948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7/5 </a:t>
            </a:r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维〇棒球 耐久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29D0D03-29EB-46AD-A32A-72390B81AEBF}"/>
              </a:ext>
            </a:extLst>
          </p:cNvPr>
          <p:cNvSpPr txBox="1"/>
          <p:nvPr/>
        </p:nvSpPr>
        <p:spPr>
          <a:xfrm>
            <a:off x="11203627" y="26875179"/>
            <a:ext cx="76653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10/27 </a:t>
            </a:r>
          </a:p>
          <a:p>
            <a:pPr algn="ctr"/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多直播间分割放送</a:t>
            </a:r>
            <a:endParaRPr lang="en-US" altLang="zh-CN" sz="60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pPr algn="ctr"/>
            <a:r>
              <a:rPr lang="en-US" altLang="zh-CN" sz="6000" dirty="0" err="1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Mea</a:t>
            </a:r>
            <a:r>
              <a:rPr lang="en-US" altLang="zh-CN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+</a:t>
            </a:r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兰熊</a:t>
            </a:r>
            <a:r>
              <a:rPr lang="en-US" altLang="zh-CN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+</a:t>
            </a:r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灯油</a:t>
            </a:r>
            <a:r>
              <a:rPr lang="en-US" altLang="zh-CN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APEX</a:t>
            </a:r>
            <a:endParaRPr lang="zh-CN" altLang="en-US" sz="60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59" name="泪滴形 58">
            <a:extLst>
              <a:ext uri="{FF2B5EF4-FFF2-40B4-BE49-F238E27FC236}">
                <a16:creationId xmlns:a16="http://schemas.microsoft.com/office/drawing/2014/main" id="{3A89D19E-C852-4C74-9B54-4D19D0190408}"/>
              </a:ext>
            </a:extLst>
          </p:cNvPr>
          <p:cNvSpPr/>
          <p:nvPr/>
        </p:nvSpPr>
        <p:spPr>
          <a:xfrm>
            <a:off x="16289032" y="11756648"/>
            <a:ext cx="3240000" cy="3240000"/>
          </a:xfrm>
          <a:prstGeom prst="teardrop">
            <a:avLst/>
          </a:prstGeom>
          <a:solidFill>
            <a:srgbClr val="F45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224B80-5262-4178-8A6B-C216E92EA798}"/>
              </a:ext>
            </a:extLst>
          </p:cNvPr>
          <p:cNvSpPr txBox="1"/>
          <p:nvPr/>
        </p:nvSpPr>
        <p:spPr>
          <a:xfrm>
            <a:off x="16455431" y="12431562"/>
            <a:ext cx="3326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latin typeface="Broadway" panose="04040905080B02020502" pitchFamily="82" charset="0"/>
              </a:rPr>
              <a:t>No.2</a:t>
            </a:r>
            <a:endParaRPr lang="zh-CN" altLang="en-US" sz="9600" dirty="0">
              <a:latin typeface="Broadway" panose="04040905080B02020502" pitchFamily="8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53E96A-32A5-4260-8473-ECC794EA7717}"/>
              </a:ext>
            </a:extLst>
          </p:cNvPr>
          <p:cNvSpPr txBox="1"/>
          <p:nvPr/>
        </p:nvSpPr>
        <p:spPr>
          <a:xfrm>
            <a:off x="1894211" y="18652703"/>
            <a:ext cx="3326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latin typeface="Broadway" panose="04040905080B02020502" pitchFamily="82" charset="0"/>
              </a:rPr>
              <a:t>No.3</a:t>
            </a:r>
            <a:endParaRPr lang="zh-CN" altLang="en-US" sz="9600" dirty="0">
              <a:latin typeface="Broadway" panose="04040905080B02020502" pitchFamily="8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6AAB75E-7F03-4C9B-8538-FC2637AAAD2D}"/>
              </a:ext>
            </a:extLst>
          </p:cNvPr>
          <p:cNvSpPr txBox="1"/>
          <p:nvPr/>
        </p:nvSpPr>
        <p:spPr>
          <a:xfrm>
            <a:off x="16321186" y="24858306"/>
            <a:ext cx="3326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latin typeface="Broadway" panose="04040905080B02020502" pitchFamily="82" charset="0"/>
              </a:rPr>
              <a:t>No.X</a:t>
            </a:r>
            <a:endParaRPr lang="zh-CN" altLang="en-US" sz="9600" dirty="0">
              <a:latin typeface="Broadway" panose="04040905080B02020502" pitchFamily="82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DC3EE65-ADAA-46F9-950A-8E4D4C7F3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663" y="29565600"/>
            <a:ext cx="11430000" cy="11430000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28939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82CBF76-799B-4C16-AA3B-8AE2F0A2641A}"/>
              </a:ext>
            </a:extLst>
          </p:cNvPr>
          <p:cNvSpPr/>
          <p:nvPr/>
        </p:nvSpPr>
        <p:spPr>
          <a:xfrm>
            <a:off x="1759145" y="24050277"/>
            <a:ext cx="17716142" cy="10114010"/>
          </a:xfrm>
          <a:prstGeom prst="roundRect">
            <a:avLst/>
          </a:prstGeom>
          <a:solidFill>
            <a:srgbClr val="90CF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86D557D-7D96-4546-9DA8-A0C394CFB742}"/>
              </a:ext>
            </a:extLst>
          </p:cNvPr>
          <p:cNvSpPr/>
          <p:nvPr/>
        </p:nvSpPr>
        <p:spPr>
          <a:xfrm>
            <a:off x="1820729" y="17910864"/>
            <a:ext cx="17716142" cy="6144171"/>
          </a:xfrm>
          <a:prstGeom prst="roundRect">
            <a:avLst/>
          </a:prstGeom>
          <a:solidFill>
            <a:srgbClr val="90CF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2558070-D85B-4530-ACB6-22B518869EE6}"/>
              </a:ext>
            </a:extLst>
          </p:cNvPr>
          <p:cNvSpPr/>
          <p:nvPr/>
        </p:nvSpPr>
        <p:spPr>
          <a:xfrm>
            <a:off x="1811884" y="11759315"/>
            <a:ext cx="17716142" cy="6144171"/>
          </a:xfrm>
          <a:prstGeom prst="roundRect">
            <a:avLst/>
          </a:prstGeom>
          <a:solidFill>
            <a:srgbClr val="90CF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C60D33C-A77F-42B6-9B2E-5E83F3900D38}"/>
              </a:ext>
            </a:extLst>
          </p:cNvPr>
          <p:cNvSpPr/>
          <p:nvPr/>
        </p:nvSpPr>
        <p:spPr>
          <a:xfrm>
            <a:off x="1812387" y="3405442"/>
            <a:ext cx="17716142" cy="8351205"/>
          </a:xfrm>
          <a:prstGeom prst="roundRect">
            <a:avLst/>
          </a:prstGeom>
          <a:solidFill>
            <a:srgbClr val="90CF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C1047AE-4040-4D49-A8AE-1B4B9544EFDC}"/>
              </a:ext>
            </a:extLst>
          </p:cNvPr>
          <p:cNvSpPr/>
          <p:nvPr/>
        </p:nvSpPr>
        <p:spPr>
          <a:xfrm>
            <a:off x="5884039" y="3412404"/>
            <a:ext cx="8941769" cy="1467057"/>
          </a:xfrm>
          <a:prstGeom prst="roundRect">
            <a:avLst/>
          </a:prstGeom>
          <a:solidFill>
            <a:srgbClr val="FF00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CF46934-9038-4989-AEB7-1367C4503E8D}"/>
              </a:ext>
            </a:extLst>
          </p:cNvPr>
          <p:cNvSpPr/>
          <p:nvPr/>
        </p:nvSpPr>
        <p:spPr>
          <a:xfrm>
            <a:off x="1811885" y="17910864"/>
            <a:ext cx="8719872" cy="1467057"/>
          </a:xfrm>
          <a:prstGeom prst="roundRect">
            <a:avLst/>
          </a:prstGeom>
          <a:solidFill>
            <a:srgbClr val="F45A8D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53E96A-32A5-4260-8473-ECC794EA7717}"/>
              </a:ext>
            </a:extLst>
          </p:cNvPr>
          <p:cNvSpPr txBox="1"/>
          <p:nvPr/>
        </p:nvSpPr>
        <p:spPr>
          <a:xfrm>
            <a:off x="1976705" y="17805428"/>
            <a:ext cx="8390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最长</a:t>
            </a:r>
            <a:r>
              <a:rPr lang="en-US" altLang="zh-CN" sz="9600" dirty="0" err="1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Bilibili</a:t>
            </a:r>
            <a:r>
              <a:rPr lang="zh-CN" altLang="en-US" sz="96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限定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69FCD1B-897A-4FD2-BD90-9224B13FB1C8}"/>
              </a:ext>
            </a:extLst>
          </p:cNvPr>
          <p:cNvSpPr/>
          <p:nvPr/>
        </p:nvSpPr>
        <p:spPr>
          <a:xfrm>
            <a:off x="10531756" y="11751937"/>
            <a:ext cx="8990029" cy="1467057"/>
          </a:xfrm>
          <a:prstGeom prst="roundRect">
            <a:avLst/>
          </a:prstGeom>
          <a:solidFill>
            <a:srgbClr val="90CFDD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EA14B41-5295-4233-8785-A98A6412E890}"/>
              </a:ext>
            </a:extLst>
          </p:cNvPr>
          <p:cNvSpPr/>
          <p:nvPr/>
        </p:nvSpPr>
        <p:spPr>
          <a:xfrm>
            <a:off x="6060871" y="24068353"/>
            <a:ext cx="8941769" cy="1467057"/>
          </a:xfrm>
          <a:prstGeom prst="roundRect">
            <a:avLst/>
          </a:prstGeom>
          <a:solidFill>
            <a:srgbClr val="0059C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5952B9-1372-4BD5-9515-C0062A4B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370" y="648000"/>
            <a:ext cx="16631722" cy="1687874"/>
          </a:xfrm>
        </p:spPr>
        <p:txBody>
          <a:bodyPr/>
          <a:lstStyle/>
          <a:p>
            <a:pPr algn="ctr"/>
            <a:r>
              <a:rPr lang="zh-CN" altLang="en-US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单项最长直播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F15589-C6E8-4519-9432-F21A2C24E8C6}"/>
              </a:ext>
            </a:extLst>
          </p:cNvPr>
          <p:cNvSpPr txBox="1"/>
          <p:nvPr/>
        </p:nvSpPr>
        <p:spPr>
          <a:xfrm>
            <a:off x="3735848" y="11055990"/>
            <a:ext cx="1323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+mn-ea"/>
              </a:rPr>
              <a:t>【</a:t>
            </a:r>
            <a:r>
              <a:rPr lang="ja-JP" altLang="en-US" sz="4000" dirty="0">
                <a:latin typeface="+mn-ea"/>
              </a:rPr>
              <a:t>反省</a:t>
            </a:r>
            <a:r>
              <a:rPr lang="en-US" altLang="ja-JP" sz="4000" dirty="0">
                <a:latin typeface="+mn-ea"/>
              </a:rPr>
              <a:t>】</a:t>
            </a:r>
            <a:r>
              <a:rPr lang="ja-JP" altLang="en-US" sz="4000" dirty="0">
                <a:latin typeface="+mn-ea"/>
              </a:rPr>
              <a:t>大変申し訳ありませんでした</a:t>
            </a:r>
            <a:r>
              <a:rPr lang="en-US" altLang="ja-JP" sz="4000" dirty="0">
                <a:latin typeface="+mn-ea"/>
              </a:rPr>
              <a:t>【</a:t>
            </a:r>
            <a:r>
              <a:rPr lang="ja-JP" altLang="en-US" sz="4000" dirty="0">
                <a:latin typeface="+mn-ea"/>
              </a:rPr>
              <a:t>神楽めあ</a:t>
            </a:r>
            <a:r>
              <a:rPr lang="en-US" altLang="ja-JP" sz="4000" dirty="0">
                <a:latin typeface="+mn-ea"/>
              </a:rPr>
              <a:t>】</a:t>
            </a:r>
            <a:endParaRPr lang="zh-CN" altLang="en-US" sz="4000" dirty="0"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5B2AC7-15C3-42C0-9AFF-43BA3E4B627D}"/>
              </a:ext>
            </a:extLst>
          </p:cNvPr>
          <p:cNvSpPr txBox="1"/>
          <p:nvPr/>
        </p:nvSpPr>
        <p:spPr>
          <a:xfrm>
            <a:off x="886781" y="33189771"/>
            <a:ext cx="19898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ライブ 初見さんだぃかんげぃ♡</a:t>
            </a:r>
            <a:endParaRPr lang="en-US" altLang="zh-CN" sz="4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02FBE3-84D5-4531-8B6C-0C0A288B30A1}"/>
              </a:ext>
            </a:extLst>
          </p:cNvPr>
          <p:cNvSpPr txBox="1"/>
          <p:nvPr/>
        </p:nvSpPr>
        <p:spPr>
          <a:xfrm>
            <a:off x="10067440" y="16137688"/>
            <a:ext cx="9774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+mn-ea"/>
              </a:rPr>
              <a:t>【</a:t>
            </a:r>
            <a:r>
              <a:rPr lang="ja-JP" altLang="en-US" sz="4000" dirty="0">
                <a:latin typeface="+mn-ea"/>
              </a:rPr>
              <a:t>歌ダイエット</a:t>
            </a:r>
            <a:r>
              <a:rPr lang="en-US" altLang="ja-JP" sz="4000" dirty="0">
                <a:latin typeface="+mn-ea"/>
              </a:rPr>
              <a:t>】</a:t>
            </a:r>
            <a:r>
              <a:rPr lang="ja-JP" altLang="en-US" sz="4000" dirty="0">
                <a:latin typeface="+mn-ea"/>
              </a:rPr>
              <a:t>体重測ったら少し驚愕したので</a:t>
            </a:r>
            <a:r>
              <a:rPr lang="en-US" altLang="ja-JP" sz="4000" dirty="0">
                <a:latin typeface="+mn-ea"/>
              </a:rPr>
              <a:t>3</a:t>
            </a:r>
            <a:r>
              <a:rPr lang="ja-JP" altLang="en-US" sz="4000" dirty="0">
                <a:latin typeface="+mn-ea"/>
              </a:rPr>
              <a:t>時間歌います</a:t>
            </a:r>
            <a:r>
              <a:rPr lang="en-US" altLang="ja-JP" sz="4000" dirty="0">
                <a:latin typeface="+mn-ea"/>
              </a:rPr>
              <a:t>...</a:t>
            </a:r>
            <a:r>
              <a:rPr lang="ja-JP" altLang="en-US" sz="4000" dirty="0">
                <a:latin typeface="+mn-ea"/>
              </a:rPr>
              <a:t>。</a:t>
            </a:r>
            <a:endParaRPr lang="zh-CN" altLang="en-US" sz="4000" dirty="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26F1D8-A0A2-4950-A57D-CDA78A3ED955}"/>
              </a:ext>
            </a:extLst>
          </p:cNvPr>
          <p:cNvSpPr txBox="1"/>
          <p:nvPr/>
        </p:nvSpPr>
        <p:spPr>
          <a:xfrm>
            <a:off x="-342220" y="22449780"/>
            <a:ext cx="13004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+mn-ea"/>
              </a:rPr>
              <a:t>b</a:t>
            </a:r>
            <a:r>
              <a:rPr lang="zh-CN" altLang="en-US" sz="4000" dirty="0">
                <a:latin typeface="+mn-ea"/>
              </a:rPr>
              <a:t>限　唱歌回  我很可爱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59D12D-1229-4AAF-9093-F4804DD9417C}"/>
              </a:ext>
            </a:extLst>
          </p:cNvPr>
          <p:cNvSpPr txBox="1"/>
          <p:nvPr/>
        </p:nvSpPr>
        <p:spPr>
          <a:xfrm>
            <a:off x="5976651" y="3360914"/>
            <a:ext cx="8756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最长油管纯杂谈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224B80-5262-4178-8A6B-C216E92EA798}"/>
              </a:ext>
            </a:extLst>
          </p:cNvPr>
          <p:cNvSpPr txBox="1"/>
          <p:nvPr/>
        </p:nvSpPr>
        <p:spPr>
          <a:xfrm>
            <a:off x="11200158" y="11675304"/>
            <a:ext cx="8111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最长油管歌回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240FA4-556E-48DE-B3D7-DEA670DE191B}"/>
              </a:ext>
            </a:extLst>
          </p:cNvPr>
          <p:cNvSpPr txBox="1"/>
          <p:nvPr/>
        </p:nvSpPr>
        <p:spPr>
          <a:xfrm>
            <a:off x="7355131" y="9961799"/>
            <a:ext cx="5999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9/15 2</a:t>
            </a:r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小时</a:t>
            </a:r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57</a:t>
            </a:r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分</a:t>
            </a:r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26A7F2-98E6-4D69-A759-871719CF56DD}"/>
              </a:ext>
            </a:extLst>
          </p:cNvPr>
          <p:cNvSpPr txBox="1"/>
          <p:nvPr/>
        </p:nvSpPr>
        <p:spPr>
          <a:xfrm>
            <a:off x="11459360" y="14793716"/>
            <a:ext cx="5999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12/10 3</a:t>
            </a:r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小时</a:t>
            </a:r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6</a:t>
            </a:r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分</a:t>
            </a:r>
            <a:endParaRPr lang="en-US" altLang="zh-CN" sz="60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BEEAA1-6353-4C04-BCBC-864240FE91D0}"/>
              </a:ext>
            </a:extLst>
          </p:cNvPr>
          <p:cNvSpPr txBox="1"/>
          <p:nvPr/>
        </p:nvSpPr>
        <p:spPr>
          <a:xfrm>
            <a:off x="2685414" y="21168637"/>
            <a:ext cx="6948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8/27 3</a:t>
            </a:r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小时 </a:t>
            </a:r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42</a:t>
            </a:r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分</a:t>
            </a:r>
            <a:endParaRPr lang="en-US" altLang="zh-CN" sz="60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endParaRPr lang="zh-CN" altLang="en-US" sz="60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50821A-02A6-443D-8A5F-3CB9D71BA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924" y="4964886"/>
            <a:ext cx="9144000" cy="5143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84758A-313C-485F-95A6-DE36A25A6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85" y="26687964"/>
            <a:ext cx="9144000" cy="5143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359A65-0313-4294-B27E-1E04E536B8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>
            <a:off x="11771818" y="19022850"/>
            <a:ext cx="6715125" cy="418623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33FAF9F-1D1A-42B3-9790-5B6D52A4F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5299">
            <a:off x="2348673" y="12878984"/>
            <a:ext cx="6715125" cy="418623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6A94AB5-EEA3-4930-AFE6-FAFE32AD1D32}"/>
              </a:ext>
            </a:extLst>
          </p:cNvPr>
          <p:cNvSpPr txBox="1"/>
          <p:nvPr/>
        </p:nvSpPr>
        <p:spPr>
          <a:xfrm>
            <a:off x="6054913" y="23981380"/>
            <a:ext cx="8941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最长</a:t>
            </a:r>
            <a:r>
              <a:rPr lang="en-US" altLang="zh-CN" sz="88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Twitcasting</a:t>
            </a:r>
            <a:endParaRPr lang="zh-CN" altLang="en-US" sz="96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8190C52-510D-4004-AF73-63EC6DBB8B75}"/>
              </a:ext>
            </a:extLst>
          </p:cNvPr>
          <p:cNvSpPr txBox="1"/>
          <p:nvPr/>
        </p:nvSpPr>
        <p:spPr>
          <a:xfrm>
            <a:off x="7130437" y="32127447"/>
            <a:ext cx="6948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7/17 3</a:t>
            </a:r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小时</a:t>
            </a:r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21</a:t>
            </a:r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分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287388-A7F7-40AE-AE2F-A51DFBB6B56B}"/>
              </a:ext>
            </a:extLst>
          </p:cNvPr>
          <p:cNvSpPr txBox="1"/>
          <p:nvPr/>
        </p:nvSpPr>
        <p:spPr>
          <a:xfrm>
            <a:off x="2345503" y="5658404"/>
            <a:ext cx="5964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#</a:t>
            </a:r>
            <a:r>
              <a:rPr lang="zh-CN" altLang="en-US" sz="60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直播拍肚皮</a:t>
            </a:r>
            <a:endParaRPr lang="en-US" altLang="zh-CN" sz="6000" dirty="0">
              <a:solidFill>
                <a:srgbClr val="0070C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【暖色君】小威体" panose="040B0509000000000000" pitchFamily="81" charset="-122"/>
            </a:endParaRPr>
          </a:p>
          <a:p>
            <a:pPr algn="ctr"/>
            <a:r>
              <a:rPr lang="en-US" altLang="zh-CN" sz="60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#</a:t>
            </a:r>
            <a:r>
              <a:rPr lang="zh-CN" altLang="en-US" sz="60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地下偶像</a:t>
            </a:r>
            <a:endParaRPr lang="en-US" altLang="zh-CN" sz="6000" dirty="0">
              <a:solidFill>
                <a:srgbClr val="0070C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【暖色君】小威体" panose="040B0509000000000000" pitchFamily="81" charset="-122"/>
            </a:endParaRPr>
          </a:p>
          <a:p>
            <a:pPr algn="ctr"/>
            <a:r>
              <a:rPr lang="en-US" altLang="zh-CN" sz="60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#</a:t>
            </a:r>
            <a:r>
              <a:rPr lang="zh-CN" altLang="en-US" sz="60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金阁寺导游</a:t>
            </a:r>
            <a:endParaRPr lang="en-US" altLang="zh-CN" sz="6000" dirty="0">
              <a:solidFill>
                <a:srgbClr val="0070C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【暖色君】小威体" panose="040B0509000000000000" pitchFamily="81" charset="-122"/>
            </a:endParaRPr>
          </a:p>
          <a:p>
            <a:pPr algn="ctr"/>
            <a:r>
              <a:rPr lang="en-US" altLang="zh-CN" sz="60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#</a:t>
            </a:r>
            <a:r>
              <a:rPr lang="zh-CN" altLang="en-US" sz="60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枕营业鬼神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69FE0D-850C-4298-93AE-3145D3514616}"/>
              </a:ext>
            </a:extLst>
          </p:cNvPr>
          <p:cNvSpPr txBox="1"/>
          <p:nvPr/>
        </p:nvSpPr>
        <p:spPr>
          <a:xfrm>
            <a:off x="11169808" y="28217135"/>
            <a:ext cx="8376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#</a:t>
            </a:r>
            <a:r>
              <a:rPr lang="zh-CN" altLang="en-US" sz="60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好奇观众如何收看直播</a:t>
            </a:r>
            <a:endParaRPr lang="en-US" altLang="zh-CN" sz="6000" dirty="0">
              <a:solidFill>
                <a:srgbClr val="0070C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【暖色君】小威体" panose="040B0509000000000000" pitchFamily="81" charset="-122"/>
            </a:endParaRPr>
          </a:p>
          <a:p>
            <a:r>
              <a:rPr lang="en-US" altLang="zh-CN" sz="60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#</a:t>
            </a:r>
            <a:r>
              <a:rPr lang="zh-CN" altLang="en-US" sz="60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“水果”挑选</a:t>
            </a:r>
            <a:endParaRPr lang="en-US" altLang="zh-CN" sz="6000" dirty="0">
              <a:solidFill>
                <a:srgbClr val="0070C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【暖色君】小威体" panose="040B0509000000000000" pitchFamily="81" charset="-122"/>
            </a:endParaRPr>
          </a:p>
          <a:p>
            <a:r>
              <a:rPr lang="en-US" altLang="zh-CN" sz="60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#BL</a:t>
            </a:r>
            <a:r>
              <a:rPr lang="zh-CN" altLang="en-US" sz="60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【暖色君】小威体" panose="040B0509000000000000" pitchFamily="81" charset="-122"/>
              </a:rPr>
              <a:t>科普</a:t>
            </a:r>
            <a:endParaRPr lang="en-US" altLang="zh-CN" sz="6000" dirty="0">
              <a:solidFill>
                <a:srgbClr val="0070C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【暖色君】小威体" panose="040B0509000000000000" pitchFamily="81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1E1C6C-3E2D-45E9-A8BE-464815CE1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663" y="29565600"/>
            <a:ext cx="11430000" cy="114300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1BE9714-8422-45CA-9BBE-8575F1C64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663" y="-5686083"/>
            <a:ext cx="11430000" cy="11430000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370205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F51FEDC5-DF16-430A-A21D-8121113E7A77}"/>
              </a:ext>
            </a:extLst>
          </p:cNvPr>
          <p:cNvGrpSpPr/>
          <p:nvPr/>
        </p:nvGrpSpPr>
        <p:grpSpPr>
          <a:xfrm>
            <a:off x="1606476" y="13919980"/>
            <a:ext cx="16631722" cy="22354330"/>
            <a:chOff x="2672272" y="8319969"/>
            <a:chExt cx="16631722" cy="24852085"/>
          </a:xfrm>
        </p:grpSpPr>
        <p:graphicFrame>
          <p:nvGraphicFramePr>
            <p:cNvPr id="12" name="图示 11">
              <a:extLst>
                <a:ext uri="{FF2B5EF4-FFF2-40B4-BE49-F238E27FC236}">
                  <a16:creationId xmlns:a16="http://schemas.microsoft.com/office/drawing/2014/main" id="{C8CC92A2-71ED-4926-BC0A-0015F971D92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92040917"/>
                </p:ext>
              </p:extLst>
            </p:nvPr>
          </p:nvGraphicFramePr>
          <p:xfrm>
            <a:off x="2672272" y="8319969"/>
            <a:ext cx="16631722" cy="248520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139D62C-B454-467B-90E1-2D69145B139E}"/>
                </a:ext>
              </a:extLst>
            </p:cNvPr>
            <p:cNvSpPr txBox="1"/>
            <p:nvPr/>
          </p:nvSpPr>
          <p:spPr>
            <a:xfrm>
              <a:off x="5355772" y="23973968"/>
              <a:ext cx="2289741" cy="2155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23</a:t>
              </a:r>
              <a:r>
                <a:rPr lang="zh-CN" altLang="en-US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：</a:t>
              </a:r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19</a:t>
              </a:r>
            </a:p>
            <a:p>
              <a:pPr algn="ctr"/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~</a:t>
              </a:r>
            </a:p>
            <a:p>
              <a:pPr algn="ctr"/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24</a:t>
              </a:r>
              <a:r>
                <a:rPr lang="zh-CN" altLang="en-US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：</a:t>
              </a:r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28</a:t>
              </a:r>
              <a:endParaRPr lang="zh-CN" altLang="en-US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5B5BF83-FAA0-4ADB-BC88-975AC2313ACD}"/>
                </a:ext>
              </a:extLst>
            </p:cNvPr>
            <p:cNvSpPr txBox="1"/>
            <p:nvPr/>
          </p:nvSpPr>
          <p:spPr>
            <a:xfrm>
              <a:off x="3428398" y="28371899"/>
              <a:ext cx="2289741" cy="2155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24</a:t>
              </a:r>
              <a:r>
                <a:rPr lang="zh-CN" altLang="en-US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：</a:t>
              </a:r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33</a:t>
              </a:r>
            </a:p>
            <a:p>
              <a:pPr algn="ctr"/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~</a:t>
              </a:r>
            </a:p>
            <a:p>
              <a:pPr algn="ctr"/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26</a:t>
              </a:r>
              <a:r>
                <a:rPr lang="zh-CN" altLang="en-US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：</a:t>
              </a:r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16</a:t>
              </a:r>
              <a:endParaRPr lang="zh-CN" altLang="en-US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AF8B12-468F-4E2E-9944-61F0B4E5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605795"/>
            <a:ext cx="16200000" cy="7200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庞门正道标题体" panose="02010600030101010101" pitchFamily="2" charset="-122"/>
                <a:ea typeface="庞门正道标题体" panose="02010600030101010101" pitchFamily="2" charset="-122"/>
                <a:cs typeface="【暖色君】小威体" panose="040B0509000000000000" pitchFamily="81" charset="-122"/>
              </a:rPr>
              <a:t>8/17——</a:t>
            </a:r>
            <a:r>
              <a:rPr lang="zh-CN" altLang="zh-CN" sz="8000" dirty="0">
                <a:latin typeface="★日文毛笔" panose="02000609000000000000" pitchFamily="49" charset="-128"/>
                <a:ea typeface="★日文毛笔" panose="02000609000000000000" pitchFamily="49" charset="-128"/>
                <a:cs typeface="【暖色君】小威体" panose="040B0509000000000000" pitchFamily="81" charset="-122"/>
              </a:rPr>
              <a:t>神楽めあ</a:t>
            </a:r>
            <a:r>
              <a:rPr lang="zh-CN" altLang="en-US" sz="8000" dirty="0">
                <a:latin typeface="庞门正道标题体" panose="02010600030101010101" pitchFamily="2" charset="-122"/>
                <a:ea typeface="庞门正道标题体" panose="02010600030101010101" pitchFamily="2" charset="-122"/>
                <a:cs typeface="【暖色君】小威体" panose="040B0509000000000000" pitchFamily="81" charset="-122"/>
              </a:rPr>
              <a:t>最勤的一天</a:t>
            </a:r>
            <a:br>
              <a:rPr lang="en-US" altLang="zh-CN" sz="80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</a:br>
            <a:r>
              <a:rPr lang="en-US" altLang="zh-CN" sz="80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5</a:t>
            </a:r>
            <a:r>
              <a:rPr lang="zh-CN" altLang="en-US" sz="80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动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23F9DB5-73A9-48E8-BB68-8ECE9E981BCB}"/>
              </a:ext>
            </a:extLst>
          </p:cNvPr>
          <p:cNvSpPr txBox="1">
            <a:spLocks/>
          </p:cNvSpPr>
          <p:nvPr/>
        </p:nvSpPr>
        <p:spPr>
          <a:xfrm>
            <a:off x="1970921" y="1117260"/>
            <a:ext cx="16631722" cy="1687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51198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970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1DF3D1A-5BD1-44F8-B50A-D9D18695C863}"/>
              </a:ext>
            </a:extLst>
          </p:cNvPr>
          <p:cNvSpPr txBox="1">
            <a:spLocks/>
          </p:cNvSpPr>
          <p:nvPr/>
        </p:nvSpPr>
        <p:spPr>
          <a:xfrm>
            <a:off x="360000" y="17329"/>
            <a:ext cx="16200000" cy="72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51198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970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8000" dirty="0">
                <a:latin typeface="庞门正道标题体" panose="02010600030101010101" pitchFamily="2" charset="-122"/>
                <a:ea typeface="庞门正道标题体" panose="02010600030101010101" pitchFamily="2" charset="-122"/>
                <a:cs typeface="【暖色君】小威体" panose="040B0509000000000000" pitchFamily="81" charset="-122"/>
              </a:rPr>
              <a:t>7/29——</a:t>
            </a:r>
            <a:r>
              <a:rPr lang="zh-CN" altLang="zh-CN" sz="8000" dirty="0">
                <a:latin typeface="★日文毛笔" panose="02000609000000000000" pitchFamily="49" charset="-128"/>
                <a:ea typeface="★日文毛笔" panose="02000609000000000000" pitchFamily="49" charset="-128"/>
                <a:cs typeface="【暖色君】小威体" panose="040B0509000000000000" pitchFamily="81" charset="-122"/>
              </a:rPr>
              <a:t>神楽めあ</a:t>
            </a:r>
            <a:r>
              <a:rPr lang="zh-CN" altLang="en-US" sz="8000" dirty="0">
                <a:latin typeface="庞门正道标题体" panose="02010600030101010101" pitchFamily="2" charset="-122"/>
                <a:ea typeface="庞门正道标题体" panose="02010600030101010101" pitchFamily="2" charset="-122"/>
                <a:cs typeface="【暖色君】小威体" panose="040B0509000000000000" pitchFamily="81" charset="-122"/>
              </a:rPr>
              <a:t>最长的一天</a:t>
            </a:r>
            <a:endParaRPr lang="en-US" altLang="zh-CN" sz="8000" dirty="0">
              <a:latin typeface="庞门正道标题体" panose="02010600030101010101" pitchFamily="2" charset="-122"/>
              <a:ea typeface="庞门正道标题体" panose="02010600030101010101" pitchFamily="2" charset="-122"/>
              <a:cs typeface="【暖色君】小威体" panose="040B0509000000000000" pitchFamily="81" charset="-122"/>
            </a:endParaRPr>
          </a:p>
          <a:p>
            <a:pPr algn="ctr"/>
            <a:r>
              <a:rPr lang="zh-CN" altLang="en-US" sz="80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共计</a:t>
            </a:r>
            <a:r>
              <a:rPr lang="en-US" altLang="zh-CN" sz="80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10</a:t>
            </a:r>
            <a:r>
              <a:rPr lang="zh-CN" altLang="en-US" sz="80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小时</a:t>
            </a:r>
            <a:r>
              <a:rPr lang="en-US" altLang="zh-CN" sz="80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19</a:t>
            </a:r>
            <a:r>
              <a:rPr lang="zh-CN" altLang="en-US" sz="8000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分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1F4757A-65F3-43E5-898D-F110FAC715C2}"/>
              </a:ext>
            </a:extLst>
          </p:cNvPr>
          <p:cNvSpPr txBox="1">
            <a:spLocks/>
          </p:cNvSpPr>
          <p:nvPr/>
        </p:nvSpPr>
        <p:spPr>
          <a:xfrm>
            <a:off x="2267962" y="9234370"/>
            <a:ext cx="16631722" cy="1687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51198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970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E920127-D29F-4739-A1E9-622A14198D43}"/>
              </a:ext>
            </a:extLst>
          </p:cNvPr>
          <p:cNvGrpSpPr/>
          <p:nvPr/>
        </p:nvGrpSpPr>
        <p:grpSpPr>
          <a:xfrm>
            <a:off x="1763830" y="1319994"/>
            <a:ext cx="16317014" cy="12638313"/>
            <a:chOff x="1763830" y="1529544"/>
            <a:chExt cx="16317014" cy="12638313"/>
          </a:xfrm>
        </p:grpSpPr>
        <p:graphicFrame>
          <p:nvGraphicFramePr>
            <p:cNvPr id="20" name="图示 19">
              <a:extLst>
                <a:ext uri="{FF2B5EF4-FFF2-40B4-BE49-F238E27FC236}">
                  <a16:creationId xmlns:a16="http://schemas.microsoft.com/office/drawing/2014/main" id="{C33E2AF2-EA8E-4798-AC7B-15E5E80E41C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5128552"/>
                </p:ext>
              </p:extLst>
            </p:nvPr>
          </p:nvGraphicFramePr>
          <p:xfrm>
            <a:off x="1763830" y="1529544"/>
            <a:ext cx="16317014" cy="126383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78B50D0-E901-4BC6-9F01-20AC5723A762}"/>
                </a:ext>
              </a:extLst>
            </p:cNvPr>
            <p:cNvSpPr txBox="1"/>
            <p:nvPr/>
          </p:nvSpPr>
          <p:spPr>
            <a:xfrm>
              <a:off x="2305938" y="3436160"/>
              <a:ext cx="228974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14</a:t>
              </a:r>
              <a:r>
                <a:rPr lang="zh-CN" altLang="en-US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：</a:t>
              </a:r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34</a:t>
              </a:r>
            </a:p>
            <a:p>
              <a:pPr algn="ctr"/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~</a:t>
              </a:r>
            </a:p>
            <a:p>
              <a:pPr algn="ctr"/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17</a:t>
              </a:r>
              <a:r>
                <a:rPr lang="zh-CN" altLang="en-US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：</a:t>
              </a:r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25</a:t>
              </a:r>
              <a:endParaRPr lang="zh-CN" altLang="en-US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4FB9B19-8D9C-4333-B2A7-C5F067B297DB}"/>
                </a:ext>
              </a:extLst>
            </p:cNvPr>
            <p:cNvSpPr txBox="1"/>
            <p:nvPr/>
          </p:nvSpPr>
          <p:spPr>
            <a:xfrm>
              <a:off x="3262185" y="6781232"/>
              <a:ext cx="228974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19</a:t>
              </a:r>
              <a:r>
                <a:rPr lang="zh-CN" altLang="en-US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：</a:t>
              </a:r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51</a:t>
              </a:r>
            </a:p>
            <a:p>
              <a:pPr algn="ctr"/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~</a:t>
              </a:r>
            </a:p>
            <a:p>
              <a:pPr algn="ctr"/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25</a:t>
              </a:r>
              <a:r>
                <a:rPr lang="zh-CN" altLang="en-US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：</a:t>
              </a:r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23</a:t>
              </a:r>
              <a:endParaRPr lang="zh-CN" altLang="en-US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6581706-B464-44AA-8608-D1FA8F884891}"/>
                </a:ext>
              </a:extLst>
            </p:cNvPr>
            <p:cNvSpPr txBox="1"/>
            <p:nvPr/>
          </p:nvSpPr>
          <p:spPr>
            <a:xfrm>
              <a:off x="2307418" y="10654777"/>
              <a:ext cx="228974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25</a:t>
              </a:r>
              <a:r>
                <a:rPr lang="zh-CN" altLang="en-US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：</a:t>
              </a:r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44</a:t>
              </a:r>
            </a:p>
            <a:p>
              <a:pPr algn="ctr"/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~</a:t>
              </a:r>
            </a:p>
            <a:p>
              <a:pPr algn="ctr"/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27</a:t>
              </a:r>
              <a:r>
                <a:rPr lang="zh-CN" altLang="en-US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：</a:t>
              </a:r>
              <a:r>
                <a:rPr lang="en-US" altLang="zh-CN" sz="4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43</a:t>
              </a:r>
              <a:endParaRPr lang="zh-CN" altLang="en-US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75C72CD-4207-4F38-98DE-DDFD078FAB66}"/>
              </a:ext>
            </a:extLst>
          </p:cNvPr>
          <p:cNvSpPr txBox="1"/>
          <p:nvPr/>
        </p:nvSpPr>
        <p:spPr>
          <a:xfrm>
            <a:off x="2414367" y="16260966"/>
            <a:ext cx="2289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11</a:t>
            </a:r>
            <a:r>
              <a:rPr lang="zh-CN" altLang="en-US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：</a:t>
            </a:r>
            <a:r>
              <a:rPr lang="en-US" altLang="zh-CN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00</a:t>
            </a:r>
          </a:p>
          <a:p>
            <a:pPr algn="ctr"/>
            <a:r>
              <a:rPr lang="en-US" altLang="zh-CN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~</a:t>
            </a:r>
          </a:p>
          <a:p>
            <a:pPr algn="ctr"/>
            <a:r>
              <a:rPr lang="en-US" altLang="zh-CN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11</a:t>
            </a:r>
            <a:r>
              <a:rPr lang="zh-CN" altLang="en-US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：</a:t>
            </a:r>
            <a:r>
              <a:rPr lang="en-US" altLang="zh-CN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15</a:t>
            </a:r>
            <a:endParaRPr lang="zh-CN" altLang="en-US" sz="4000" b="1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EC3ABE-5FD1-4516-8446-EBC182F56D01}"/>
              </a:ext>
            </a:extLst>
          </p:cNvPr>
          <p:cNvSpPr txBox="1"/>
          <p:nvPr/>
        </p:nvSpPr>
        <p:spPr>
          <a:xfrm>
            <a:off x="4309084" y="20252640"/>
            <a:ext cx="2289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14</a:t>
            </a:r>
            <a:r>
              <a:rPr lang="zh-CN" altLang="en-US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：</a:t>
            </a:r>
            <a:r>
              <a:rPr lang="en-US" altLang="zh-CN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22</a:t>
            </a:r>
          </a:p>
          <a:p>
            <a:pPr algn="ctr"/>
            <a:r>
              <a:rPr lang="en-US" altLang="zh-CN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~</a:t>
            </a:r>
          </a:p>
          <a:p>
            <a:pPr algn="ctr"/>
            <a:r>
              <a:rPr lang="en-US" altLang="zh-CN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14</a:t>
            </a:r>
            <a:r>
              <a:rPr lang="zh-CN" altLang="en-US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：</a:t>
            </a:r>
            <a:r>
              <a:rPr lang="en-US" altLang="zh-CN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50</a:t>
            </a:r>
            <a:endParaRPr lang="zh-CN" altLang="en-US" sz="4000" b="1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516BB2-BAC4-4C51-93FA-32E09B0DB3E6}"/>
              </a:ext>
            </a:extLst>
          </p:cNvPr>
          <p:cNvSpPr txBox="1"/>
          <p:nvPr/>
        </p:nvSpPr>
        <p:spPr>
          <a:xfrm>
            <a:off x="4834736" y="24180650"/>
            <a:ext cx="2289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22</a:t>
            </a:r>
            <a:r>
              <a:rPr lang="zh-CN" altLang="en-US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：</a:t>
            </a:r>
            <a:r>
              <a:rPr lang="en-US" altLang="zh-CN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08</a:t>
            </a:r>
          </a:p>
          <a:p>
            <a:pPr algn="ctr"/>
            <a:r>
              <a:rPr lang="en-US" altLang="zh-CN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~</a:t>
            </a:r>
          </a:p>
          <a:p>
            <a:pPr algn="ctr"/>
            <a:r>
              <a:rPr lang="en-US" altLang="zh-CN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23</a:t>
            </a:r>
            <a:r>
              <a:rPr lang="zh-CN" altLang="en-US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：</a:t>
            </a:r>
            <a:r>
              <a:rPr lang="en-US" altLang="zh-CN" sz="4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00</a:t>
            </a:r>
            <a:endParaRPr lang="zh-CN" altLang="en-US" sz="4000" b="1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5F3CEE-A37F-4672-B376-772AB08D2E1C}"/>
              </a:ext>
            </a:extLst>
          </p:cNvPr>
          <p:cNvSpPr txBox="1"/>
          <p:nvPr/>
        </p:nvSpPr>
        <p:spPr>
          <a:xfrm>
            <a:off x="1269496" y="29187272"/>
            <a:ext cx="2289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KKSK</a:t>
            </a:r>
          </a:p>
          <a:p>
            <a:pPr algn="ctr"/>
            <a:r>
              <a:rPr lang="zh-CN" altLang="en-US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歌回强推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0246200-675A-47DB-BA5C-F7C9533569EB}"/>
              </a:ext>
            </a:extLst>
          </p:cNvPr>
          <p:cNvSpPr/>
          <p:nvPr/>
        </p:nvSpPr>
        <p:spPr>
          <a:xfrm rot="4056050">
            <a:off x="2474734" y="30660409"/>
            <a:ext cx="618656" cy="779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97DC256-F7CF-43C8-85E6-BE97F3BD23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663" y="-5686083"/>
            <a:ext cx="11430000" cy="114300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15B51DB-5A3E-4160-94F8-275DA601E9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663" y="29565600"/>
            <a:ext cx="11430000" cy="11430000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42239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CFD107A-C0C5-41F6-9525-4AD6C6CACF1B}"/>
              </a:ext>
            </a:extLst>
          </p:cNvPr>
          <p:cNvSpPr/>
          <p:nvPr/>
        </p:nvSpPr>
        <p:spPr>
          <a:xfrm>
            <a:off x="1842861" y="3085369"/>
            <a:ext cx="17716142" cy="31078918"/>
          </a:xfrm>
          <a:prstGeom prst="roundRect">
            <a:avLst/>
          </a:prstGeom>
          <a:solidFill>
            <a:srgbClr val="90CF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4A418B6-45F1-433F-BD7B-6C5F323D0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663" y="-5686083"/>
            <a:ext cx="11430000" cy="1143000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8AF8B12-468F-4E2E-9944-61F0B4E5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705" y="424541"/>
            <a:ext cx="15875735" cy="7644130"/>
          </a:xfrm>
        </p:spPr>
        <p:txBody>
          <a:bodyPr>
            <a:normAutofit/>
          </a:bodyPr>
          <a:lstStyle/>
          <a:p>
            <a:pPr algn="ctr"/>
            <a:r>
              <a:rPr lang="zh-CN" altLang="zh-CN" b="1" dirty="0">
                <a:latin typeface="★日文毛笔" panose="02000609000000000000" pitchFamily="49" charset="-128"/>
                <a:ea typeface="★日文毛笔" panose="02000609000000000000" pitchFamily="49" charset="-128"/>
              </a:rPr>
              <a:t>めあ</a:t>
            </a:r>
            <a:r>
              <a:rPr lang="zh-CN" altLang="en-US" dirty="0"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做客最多的直播间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DC5AEC-EDDF-4576-B9AB-90B797B6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473" y="5389490"/>
            <a:ext cx="6096000" cy="3429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9BE695-2E51-4E93-BBCF-BFEE9C569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59" y="10179339"/>
            <a:ext cx="6096000" cy="342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3B8F13-B2D8-40E7-A527-BEF004B75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473" y="10179339"/>
            <a:ext cx="6096000" cy="3429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46B32A-7859-45F2-BD44-655FCA5A7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59" y="14576123"/>
            <a:ext cx="6096000" cy="3429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87A169-0B46-4F40-95EF-193AB01B4C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473" y="14608447"/>
            <a:ext cx="6096000" cy="3429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1A20F38-4EE7-4E14-A7BC-6330354E9E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59" y="19083921"/>
            <a:ext cx="6096000" cy="3429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D0A25BD-F72F-402B-B340-B7B0D798A4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473" y="19083921"/>
            <a:ext cx="6096000" cy="3429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DBEC630-1B29-408F-B7B6-0ECE3D30BD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59" y="5389490"/>
            <a:ext cx="6096000" cy="3429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78020944-7CC9-4773-A491-A64CAF7F27D3}"/>
              </a:ext>
            </a:extLst>
          </p:cNvPr>
          <p:cNvSpPr txBox="1"/>
          <p:nvPr/>
        </p:nvSpPr>
        <p:spPr>
          <a:xfrm>
            <a:off x="3370723" y="3355321"/>
            <a:ext cx="14865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latin typeface="Broadway" panose="04040905080B02020502" pitchFamily="82" charset="0"/>
              </a:rPr>
              <a:t>No.1</a:t>
            </a:r>
            <a:r>
              <a:rPr lang="zh-CN" altLang="en-US" sz="9600" dirty="0">
                <a:latin typeface="Broadway" panose="04040905080B02020502" pitchFamily="82" charset="0"/>
              </a:rPr>
              <a:t> </a:t>
            </a:r>
            <a:r>
              <a:rPr lang="zh-CN" altLang="en-US" sz="9600" b="1" dirty="0">
                <a:solidFill>
                  <a:schemeClr val="accent2">
                    <a:lumMod val="75000"/>
                  </a:schemeClr>
                </a:solidFill>
                <a:latin typeface="【暖色君】小威体" panose="040B0509000000000000" pitchFamily="81" charset="-122"/>
                <a:ea typeface="【暖色君】小威体" panose="040B0509000000000000" pitchFamily="81" charset="-122"/>
                <a:cs typeface="【暖色君】小威体" panose="040B0509000000000000" pitchFamily="81" charset="-122"/>
              </a:rPr>
              <a:t>因幡 </a:t>
            </a:r>
            <a:r>
              <a:rPr lang="ja-JP" altLang="en-US" sz="9600" b="1" dirty="0">
                <a:solidFill>
                  <a:schemeClr val="accent2">
                    <a:lumMod val="75000"/>
                  </a:schemeClr>
                </a:solidFill>
                <a:latin typeface="【暖色君】小威体" panose="040B0509000000000000" pitchFamily="81" charset="-122"/>
                <a:ea typeface="【暖色君】小威体" panose="040B0509000000000000" pitchFamily="81" charset="-122"/>
                <a:cs typeface="【暖色君】小威体" panose="040B0509000000000000" pitchFamily="81" charset="-122"/>
              </a:rPr>
              <a:t>はねる</a:t>
            </a:r>
            <a:r>
              <a:rPr lang="en-US" altLang="zh-CN" sz="9600" b="1" dirty="0">
                <a:latin typeface="【暖色君】小威体" panose="040B0509000000000000" pitchFamily="81" charset="-122"/>
                <a:ea typeface="【暖色君】小威体" panose="040B0509000000000000" pitchFamily="81" charset="-122"/>
                <a:cs typeface="【暖色君】小威体" panose="040B0509000000000000" pitchFamily="81" charset="-122"/>
              </a:rPr>
              <a:t>——9</a:t>
            </a:r>
            <a:r>
              <a:rPr lang="zh-CN" altLang="en-US" sz="9600" b="1" dirty="0">
                <a:latin typeface="【暖色君】小威体" panose="040B0509000000000000" pitchFamily="81" charset="-122"/>
                <a:ea typeface="【暖色君】小威体" panose="040B0509000000000000" pitchFamily="81" charset="-122"/>
                <a:cs typeface="【暖色君】小威体" panose="040B0509000000000000" pitchFamily="81" charset="-122"/>
              </a:rPr>
              <a:t>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73A519-49F9-4949-A560-2AFD0F52A449}"/>
              </a:ext>
            </a:extLst>
          </p:cNvPr>
          <p:cNvSpPr txBox="1"/>
          <p:nvPr/>
        </p:nvSpPr>
        <p:spPr>
          <a:xfrm>
            <a:off x="1842861" y="29146106"/>
            <a:ext cx="166032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+α</a:t>
            </a:r>
            <a:r>
              <a:rPr lang="zh-CN" altLang="en-US" sz="8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：</a:t>
            </a:r>
            <a:r>
              <a:rPr lang="en-US" altLang="zh-CN" sz="8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Winter Project</a:t>
            </a:r>
            <a:r>
              <a:rPr lang="zh-CN" altLang="en-US" sz="8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*</a:t>
            </a:r>
            <a:r>
              <a:rPr lang="en-US" altLang="zh-CN" sz="8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2</a:t>
            </a:r>
          </a:p>
          <a:p>
            <a:r>
              <a:rPr lang="en-US" altLang="zh-CN" sz="8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					</a:t>
            </a:r>
            <a:r>
              <a:rPr lang="zh-CN" altLang="en-US" sz="8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（</a:t>
            </a:r>
            <a:r>
              <a:rPr lang="en-US" altLang="zh-CN" sz="8000" dirty="0">
                <a:latin typeface="华文琥珀" panose="02010800040101010101" pitchFamily="2" charset="-122"/>
                <a:ea typeface="华文琥珀" panose="02010800040101010101" pitchFamily="2" charset="-122"/>
              </a:rPr>
              <a:t>8/26</a:t>
            </a:r>
            <a:r>
              <a:rPr lang="zh-CN" altLang="en-US" sz="8000" dirty="0"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en-US" altLang="zh-CN" sz="8000" dirty="0">
                <a:latin typeface="华文琥珀" panose="02010800040101010101" pitchFamily="2" charset="-122"/>
                <a:ea typeface="华文琥珀" panose="02010800040101010101" pitchFamily="2" charset="-122"/>
              </a:rPr>
              <a:t>9/13</a:t>
            </a:r>
            <a:r>
              <a:rPr lang="zh-CN" altLang="en-US" sz="8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）</a:t>
            </a:r>
            <a:endParaRPr lang="en-US" altLang="zh-CN" sz="80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r>
              <a:rPr lang="en-US" altLang="zh-CN" sz="8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				+</a:t>
            </a:r>
            <a:r>
              <a:rPr lang="en-US" altLang="zh-CN" sz="8000" dirty="0">
                <a:latin typeface="华文琥珀" panose="02010800040101010101" pitchFamily="2" charset="-122"/>
                <a:ea typeface="华文琥珀" panose="02010800040101010101" pitchFamily="2" charset="-122"/>
              </a:rPr>
              <a:t>12/7</a:t>
            </a:r>
            <a:r>
              <a:rPr lang="zh-CN" altLang="en-US" sz="8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深夜</a:t>
            </a:r>
            <a:r>
              <a:rPr lang="en-US" altLang="zh-CN" sz="8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UNO</a:t>
            </a:r>
            <a:endParaRPr lang="zh-CN" altLang="en-US" sz="80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98E9CE-2991-4519-8688-39FF3CEC3747}"/>
              </a:ext>
            </a:extLst>
          </p:cNvPr>
          <p:cNvSpPr txBox="1"/>
          <p:nvPr/>
        </p:nvSpPr>
        <p:spPr>
          <a:xfrm>
            <a:off x="1610683" y="6134494"/>
            <a:ext cx="2808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华文琥珀" panose="02010800040101010101" pitchFamily="2" charset="-122"/>
                <a:ea typeface="华文琥珀" panose="02010800040101010101" pitchFamily="2" charset="-122"/>
              </a:rPr>
              <a:t>8/10</a:t>
            </a:r>
          </a:p>
          <a:p>
            <a:pPr algn="ctr"/>
            <a:r>
              <a:rPr lang="zh-CN" altLang="en-US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绿仙因幡</a:t>
            </a:r>
            <a:endParaRPr lang="en-US" altLang="zh-CN" sz="40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pPr algn="ctr"/>
            <a:r>
              <a:rPr lang="zh-CN" altLang="en-US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故事会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90EBA-108C-4B74-9167-139B3D053D7B}"/>
              </a:ext>
            </a:extLst>
          </p:cNvPr>
          <p:cNvSpPr txBox="1"/>
          <p:nvPr/>
        </p:nvSpPr>
        <p:spPr>
          <a:xfrm>
            <a:off x="16987314" y="6134494"/>
            <a:ext cx="2808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华文琥珀" panose="02010800040101010101" pitchFamily="2" charset="-122"/>
                <a:ea typeface="华文琥珀" panose="02010800040101010101" pitchFamily="2" charset="-122"/>
              </a:rPr>
              <a:t>8/14</a:t>
            </a:r>
          </a:p>
          <a:p>
            <a:pPr algn="ctr"/>
            <a:r>
              <a:rPr lang="zh-CN" altLang="en-US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建筑王</a:t>
            </a:r>
            <a:endParaRPr lang="en-US" altLang="zh-CN" sz="40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pPr algn="ctr"/>
            <a:r>
              <a:rPr lang="zh-CN" altLang="en-US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第二日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AB2EBD-D9C5-47B4-991A-668C7A67BD06}"/>
              </a:ext>
            </a:extLst>
          </p:cNvPr>
          <p:cNvSpPr txBox="1"/>
          <p:nvPr/>
        </p:nvSpPr>
        <p:spPr>
          <a:xfrm>
            <a:off x="1407934" y="10924343"/>
            <a:ext cx="2808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华文琥珀" panose="02010800040101010101" pitchFamily="2" charset="-122"/>
                <a:ea typeface="华文琥珀" panose="02010800040101010101" pitchFamily="2" charset="-122"/>
              </a:rPr>
              <a:t>8/15</a:t>
            </a:r>
          </a:p>
          <a:p>
            <a:pPr algn="ctr"/>
            <a:r>
              <a:rPr lang="zh-CN" altLang="en-US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建筑王</a:t>
            </a:r>
            <a:endParaRPr lang="en-US" altLang="zh-CN" sz="40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pPr algn="ctr"/>
            <a:r>
              <a:rPr lang="zh-CN" altLang="en-US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第三日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D107CE-5E1B-4FB3-A185-A64E2D29B67E}"/>
              </a:ext>
            </a:extLst>
          </p:cNvPr>
          <p:cNvSpPr txBox="1"/>
          <p:nvPr/>
        </p:nvSpPr>
        <p:spPr>
          <a:xfrm>
            <a:off x="16879276" y="10940505"/>
            <a:ext cx="2808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华文琥珀" panose="02010800040101010101" pitchFamily="2" charset="-122"/>
                <a:ea typeface="华文琥珀" panose="02010800040101010101" pitchFamily="2" charset="-122"/>
              </a:rPr>
              <a:t>8/16</a:t>
            </a:r>
          </a:p>
          <a:p>
            <a:pPr algn="ctr"/>
            <a:r>
              <a:rPr lang="zh-CN" altLang="en-US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建筑王</a:t>
            </a:r>
            <a:endParaRPr lang="en-US" altLang="zh-CN" sz="40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pPr algn="ctr"/>
            <a:r>
              <a:rPr lang="zh-CN" altLang="en-US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第四日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2A0398-08B4-4B64-941B-832159F943D6}"/>
              </a:ext>
            </a:extLst>
          </p:cNvPr>
          <p:cNvSpPr txBox="1"/>
          <p:nvPr/>
        </p:nvSpPr>
        <p:spPr>
          <a:xfrm>
            <a:off x="1414461" y="15256175"/>
            <a:ext cx="2808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华文琥珀" panose="02010800040101010101" pitchFamily="2" charset="-122"/>
                <a:ea typeface="华文琥珀" panose="02010800040101010101" pitchFamily="2" charset="-122"/>
              </a:rPr>
              <a:t>8/17</a:t>
            </a:r>
          </a:p>
          <a:p>
            <a:pPr algn="ctr"/>
            <a:r>
              <a:rPr lang="zh-CN" altLang="en-US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建筑王</a:t>
            </a:r>
            <a:endParaRPr lang="en-US" altLang="zh-CN" sz="40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pPr algn="ctr"/>
            <a:r>
              <a:rPr lang="zh-CN" altLang="en-US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最终日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CFA3C2-37ED-4B34-A7C8-7A97AE116BD8}"/>
              </a:ext>
            </a:extLst>
          </p:cNvPr>
          <p:cNvSpPr txBox="1"/>
          <p:nvPr/>
        </p:nvSpPr>
        <p:spPr>
          <a:xfrm>
            <a:off x="16854645" y="15321127"/>
            <a:ext cx="2808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华文琥珀" panose="02010800040101010101" pitchFamily="2" charset="-122"/>
                <a:ea typeface="华文琥珀" panose="02010800040101010101" pitchFamily="2" charset="-122"/>
              </a:rPr>
              <a:t>8/17</a:t>
            </a:r>
          </a:p>
          <a:p>
            <a:pPr algn="ctr"/>
            <a:r>
              <a:rPr lang="zh-CN" altLang="en-US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建筑王</a:t>
            </a:r>
            <a:endParaRPr lang="en-US" altLang="zh-CN" sz="40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pPr algn="ctr"/>
            <a:r>
              <a:rPr lang="zh-CN" altLang="en-US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完结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437BED-9D5E-4684-AA44-524DACDF4908}"/>
              </a:ext>
            </a:extLst>
          </p:cNvPr>
          <p:cNvSpPr txBox="1"/>
          <p:nvPr/>
        </p:nvSpPr>
        <p:spPr>
          <a:xfrm>
            <a:off x="1371573" y="19828925"/>
            <a:ext cx="2808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华文琥珀" panose="02010800040101010101" pitchFamily="2" charset="-122"/>
                <a:ea typeface="华文琥珀" panose="02010800040101010101" pitchFamily="2" charset="-122"/>
              </a:rPr>
              <a:t>9/7</a:t>
            </a:r>
          </a:p>
          <a:p>
            <a:pPr algn="ctr"/>
            <a:r>
              <a:rPr lang="en-US" altLang="zh-CN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V</a:t>
            </a:r>
            <a:r>
              <a:rPr lang="zh-CN" altLang="en-US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3A48C47-7041-45D6-9133-28EE721F0893}"/>
              </a:ext>
            </a:extLst>
          </p:cNvPr>
          <p:cNvSpPr txBox="1"/>
          <p:nvPr/>
        </p:nvSpPr>
        <p:spPr>
          <a:xfrm>
            <a:off x="16731748" y="19951727"/>
            <a:ext cx="2808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华文琥珀" panose="02010800040101010101" pitchFamily="2" charset="-122"/>
                <a:ea typeface="华文琥珀" panose="02010800040101010101" pitchFamily="2" charset="-122"/>
              </a:rPr>
              <a:t>12/6</a:t>
            </a:r>
          </a:p>
          <a:p>
            <a:pPr algn="ctr"/>
            <a:r>
              <a:rPr lang="en-US" altLang="zh-CN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V</a:t>
            </a:r>
            <a:r>
              <a:rPr lang="zh-CN" altLang="en-US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2BA570-47A4-4CC8-B1FA-35FBC13913A9}"/>
              </a:ext>
            </a:extLst>
          </p:cNvPr>
          <p:cNvSpPr txBox="1"/>
          <p:nvPr/>
        </p:nvSpPr>
        <p:spPr>
          <a:xfrm>
            <a:off x="1506205" y="24879011"/>
            <a:ext cx="2808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华文琥珀" panose="02010800040101010101" pitchFamily="2" charset="-122"/>
                <a:ea typeface="华文琥珀" panose="02010800040101010101" pitchFamily="2" charset="-122"/>
              </a:rPr>
              <a:t>12/21</a:t>
            </a:r>
          </a:p>
          <a:p>
            <a:pPr algn="ctr"/>
            <a:r>
              <a:rPr lang="zh-CN" altLang="en-US" sz="4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相亲大会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36CF148A-A3F0-45C3-9215-968E7FE6B3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59" y="23591719"/>
            <a:ext cx="6096000" cy="3429000"/>
          </a:xfrm>
          <a:prstGeom prst="rect">
            <a:avLst/>
          </a:prstGeom>
        </p:spPr>
      </p:pic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1E170AD8-F655-431C-8A18-769839C27A73}"/>
              </a:ext>
            </a:extLst>
          </p:cNvPr>
          <p:cNvSpPr/>
          <p:nvPr/>
        </p:nvSpPr>
        <p:spPr>
          <a:xfrm>
            <a:off x="10803288" y="24108680"/>
            <a:ext cx="5044470" cy="3785652"/>
          </a:xfrm>
          <a:prstGeom prst="wedgeEllipseCallout">
            <a:avLst>
              <a:gd name="adj1" fmla="val 24204"/>
              <a:gd name="adj2" fmla="val 61522"/>
            </a:avLst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8000" dirty="0">
                <a:solidFill>
                  <a:schemeClr val="tx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めあ</a:t>
            </a:r>
            <a:r>
              <a:rPr lang="en-US" altLang="zh-CN" sz="8000" dirty="0">
                <a:solidFill>
                  <a:schemeClr val="tx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~</a:t>
            </a:r>
            <a:r>
              <a:rPr lang="zh-CN" altLang="zh-CN" sz="8000" dirty="0">
                <a:solidFill>
                  <a:schemeClr val="tx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めあ</a:t>
            </a:r>
            <a:r>
              <a:rPr lang="en-US" altLang="zh-CN" sz="8000" dirty="0">
                <a:solidFill>
                  <a:schemeClr val="tx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~</a:t>
            </a:r>
            <a:endParaRPr lang="zh-CN" altLang="en-US" sz="8000" dirty="0">
              <a:solidFill>
                <a:schemeClr val="tx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CA9187A-CB14-495C-B0B9-C5A2CC9D4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663" y="29565600"/>
            <a:ext cx="11430000" cy="114300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7F69696-F4B8-4581-BE82-7DBD938D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047" y="27787553"/>
            <a:ext cx="6376734" cy="63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2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EEBD4F-A5F5-4169-8EF7-9A68ACD0DD67}"/>
              </a:ext>
            </a:extLst>
          </p:cNvPr>
          <p:cNvGrpSpPr/>
          <p:nvPr/>
        </p:nvGrpSpPr>
        <p:grpSpPr>
          <a:xfrm>
            <a:off x="1685130" y="10291479"/>
            <a:ext cx="17915900" cy="12089989"/>
            <a:chOff x="1685130" y="10329073"/>
            <a:chExt cx="17915900" cy="12089989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516EE0F-03B5-473B-A23B-DC6FD5A3ED15}"/>
                </a:ext>
              </a:extLst>
            </p:cNvPr>
            <p:cNvSpPr/>
            <p:nvPr/>
          </p:nvSpPr>
          <p:spPr>
            <a:xfrm>
              <a:off x="1685130" y="10329073"/>
              <a:ext cx="17698884" cy="9265214"/>
            </a:xfrm>
            <a:prstGeom prst="roundRect">
              <a:avLst/>
            </a:prstGeom>
            <a:solidFill>
              <a:srgbClr val="90CFD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4D20AC8-98E0-40A2-B52A-562FAFCFC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1030" y="11487321"/>
              <a:ext cx="7200000" cy="720000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3FA17CB-D95B-4937-8844-B71FA9E3ED8F}"/>
                </a:ext>
              </a:extLst>
            </p:cNvPr>
            <p:cNvSpPr txBox="1"/>
            <p:nvPr/>
          </p:nvSpPr>
          <p:spPr>
            <a:xfrm>
              <a:off x="3351804" y="11246773"/>
              <a:ext cx="13585372" cy="11172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latin typeface="Broadway" panose="04040905080B02020502" pitchFamily="82" charset="0"/>
                </a:rPr>
                <a:t>No.3  </a:t>
              </a:r>
              <a:r>
                <a:rPr lang="zh-CN" altLang="en-US" sz="6000" b="1" dirty="0">
                  <a:solidFill>
                    <a:srgbClr val="00B0F0"/>
                  </a:solidFill>
                  <a:latin typeface="【暖色君】小威体" panose="040B0509000000000000" pitchFamily="81" charset="-122"/>
                  <a:ea typeface="【暖色君】小威体" panose="040B0509000000000000" pitchFamily="81" charset="-122"/>
                  <a:cs typeface="【暖色君】小威体" panose="040B0509000000000000" pitchFamily="81" charset="-122"/>
                </a:rPr>
                <a:t>犬山 </a:t>
              </a:r>
              <a:r>
                <a:rPr lang="ja-JP" altLang="en-US" sz="6000" b="1" dirty="0">
                  <a:solidFill>
                    <a:srgbClr val="00B0F0"/>
                  </a:solidFill>
                  <a:latin typeface="【暖色君】小威体" panose="040B0509000000000000" pitchFamily="81" charset="-122"/>
                  <a:ea typeface="【暖色君】小威体" panose="040B0509000000000000" pitchFamily="81" charset="-122"/>
                  <a:cs typeface="【暖色君】小威体" panose="040B0509000000000000" pitchFamily="81" charset="-122"/>
                </a:rPr>
                <a:t>たまき </a:t>
              </a:r>
              <a:r>
                <a:rPr lang="en-US" altLang="zh-CN" sz="6000" b="1" dirty="0">
                  <a:latin typeface="【暖色君】小威体" panose="040B0509000000000000" pitchFamily="81" charset="-122"/>
                  <a:ea typeface="【暖色君】小威体" panose="040B0509000000000000" pitchFamily="81" charset="-122"/>
                  <a:cs typeface="【暖色君】小威体" panose="040B0509000000000000" pitchFamily="81" charset="-122"/>
                </a:rPr>
                <a:t>——4</a:t>
              </a:r>
              <a:r>
                <a:rPr lang="zh-CN" altLang="en-US" sz="6000" b="1" dirty="0">
                  <a:latin typeface="【暖色君】小威体" panose="040B0509000000000000" pitchFamily="81" charset="-122"/>
                  <a:ea typeface="【暖色君】小威体" panose="040B0509000000000000" pitchFamily="81" charset="-122"/>
                  <a:cs typeface="【暖色君】小威体" panose="040B0509000000000000" pitchFamily="81" charset="-122"/>
                </a:rPr>
                <a:t>次 </a:t>
              </a:r>
              <a:endParaRPr lang="en-US" altLang="zh-CN" sz="6000" b="1" dirty="0">
                <a:latin typeface="【暖色君】小威体" panose="040B0509000000000000" pitchFamily="81" charset="-122"/>
                <a:ea typeface="【暖色君】小威体" panose="040B0509000000000000" pitchFamily="81" charset="-122"/>
                <a:cs typeface="【暖色君】小威体" panose="040B0509000000000000" pitchFamily="81" charset="-122"/>
              </a:endParaRPr>
            </a:p>
            <a:p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06/12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 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憋尿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Tetris</a:t>
              </a:r>
              <a:endPara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  <a:p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10/13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 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最强精神病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Vtuber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决定战</a:t>
              </a:r>
            </a:p>
            <a:p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10/17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 佃煮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xVtuber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对谈</a:t>
              </a:r>
            </a:p>
            <a:p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12/12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 </a:t>
              </a:r>
              <a:r>
                <a:rPr lang="ja-JP" altLang="en-US" sz="6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【暖色君】小威体" panose="040B0509000000000000" pitchFamily="81" charset="-122"/>
                </a:rPr>
                <a:t>やりすぎ</a:t>
              </a:r>
              <a:r>
                <a:rPr lang="en-US" altLang="ja-JP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【暖色君】小威体" panose="040B0509000000000000" pitchFamily="81" charset="-122"/>
                </a:rPr>
                <a:t>V</a:t>
              </a:r>
              <a:r>
                <a:rPr lang="ja-JP" altLang="en-US" sz="6000" dirty="0">
                  <a:latin typeface="【暖色君】小威体" panose="040B0509000000000000" pitchFamily="81" charset="-122"/>
                  <a:ea typeface="【暖色君】小威体" panose="040B0509000000000000" pitchFamily="81" charset="-122"/>
                  <a:cs typeface="【暖色君】小威体" panose="040B0509000000000000" pitchFamily="81" charset="-122"/>
                </a:rPr>
                <a:t>伝説</a:t>
              </a:r>
              <a:endParaRPr lang="en-US" altLang="ja-JP" sz="6000" dirty="0">
                <a:latin typeface="【暖色君】小威体" panose="040B0509000000000000" pitchFamily="81" charset="-122"/>
                <a:ea typeface="【暖色君】小威体" panose="040B0509000000000000" pitchFamily="81" charset="-122"/>
                <a:cs typeface="【暖色君】小威体" panose="040B0509000000000000" pitchFamily="81" charset="-122"/>
              </a:endParaRPr>
            </a:p>
            <a:p>
              <a:endParaRPr lang="en-US" altLang="ja-JP" sz="6000" dirty="0">
                <a:latin typeface="【暖色君】小威体" panose="040B0509000000000000" pitchFamily="81" charset="-122"/>
                <a:ea typeface="【暖色君】小威体" panose="040B0509000000000000" pitchFamily="81" charset="-122"/>
                <a:cs typeface="【暖色君】小威体" panose="040B0509000000000000" pitchFamily="81" charset="-122"/>
              </a:endParaRPr>
            </a:p>
            <a:p>
              <a:r>
                <a:rPr lang="en-US" altLang="zh-CN" sz="6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+α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：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Winter Project 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*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1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（</a:t>
              </a:r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8/26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）</a:t>
              </a:r>
              <a:endParaRPr lang="en-US" altLang="zh-CN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  <a:p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			+</a:t>
              </a:r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11/20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对谈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+</a:t>
              </a:r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 12/07 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UNO</a:t>
              </a:r>
            </a:p>
            <a:p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			+</a:t>
              </a:r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12/26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绘画之森</a:t>
              </a:r>
            </a:p>
            <a:p>
              <a:endParaRPr lang="en-US" altLang="zh-CN" sz="6000" dirty="0"/>
            </a:p>
            <a:p>
              <a:endParaRPr lang="en-US" altLang="zh-CN" sz="6000" dirty="0"/>
            </a:p>
            <a:p>
              <a:endParaRPr lang="zh-CN" altLang="en-US" sz="6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D0A1A7-300D-400A-964C-A1C83A140331}"/>
                </a:ext>
              </a:extLst>
            </p:cNvPr>
            <p:cNvSpPr txBox="1"/>
            <p:nvPr/>
          </p:nvSpPr>
          <p:spPr>
            <a:xfrm>
              <a:off x="1749789" y="12212058"/>
              <a:ext cx="1415772" cy="774999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0070C0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#</a:t>
              </a:r>
              <a:r>
                <a:rPr lang="zh-CN" altLang="en-US" sz="8000" dirty="0">
                  <a:solidFill>
                    <a:srgbClr val="0070C0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救救犬山哥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8909345-756C-4CBE-B9AC-82402A789583}"/>
              </a:ext>
            </a:extLst>
          </p:cNvPr>
          <p:cNvGrpSpPr/>
          <p:nvPr/>
        </p:nvGrpSpPr>
        <p:grpSpPr>
          <a:xfrm>
            <a:off x="1685130" y="20714941"/>
            <a:ext cx="17915900" cy="14374792"/>
            <a:chOff x="1685130" y="19824398"/>
            <a:chExt cx="17915900" cy="14374792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30FAC24-7D96-4177-ACE6-6BA5C5D1B955}"/>
                </a:ext>
              </a:extLst>
            </p:cNvPr>
            <p:cNvSpPr/>
            <p:nvPr/>
          </p:nvSpPr>
          <p:spPr>
            <a:xfrm>
              <a:off x="1685130" y="19824398"/>
              <a:ext cx="17698884" cy="13430262"/>
            </a:xfrm>
            <a:prstGeom prst="roundRect">
              <a:avLst/>
            </a:prstGeom>
            <a:solidFill>
              <a:srgbClr val="90CFD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C9DBAB2-7416-4508-B2A9-A4FB62C41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1030" y="22302528"/>
              <a:ext cx="7200000" cy="720000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7994114-C9F0-4AF6-A7DA-9279C453179C}"/>
                </a:ext>
              </a:extLst>
            </p:cNvPr>
            <p:cNvSpPr txBox="1"/>
            <p:nvPr/>
          </p:nvSpPr>
          <p:spPr>
            <a:xfrm>
              <a:off x="3337544" y="20256912"/>
              <a:ext cx="13585372" cy="1394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latin typeface="Broadway" panose="04040905080B02020502" pitchFamily="82" charset="0"/>
                </a:rPr>
                <a:t>No.3+ </a:t>
              </a:r>
              <a:r>
                <a:rPr lang="zh-CN" altLang="zh-CN" sz="6000" b="1" dirty="0">
                  <a:solidFill>
                    <a:srgbClr val="00B050"/>
                  </a:solidFill>
                  <a:latin typeface="【暖色君】小威体" panose="040B0509000000000000" pitchFamily="81" charset="-122"/>
                  <a:ea typeface="【暖色君】小威体" panose="040B0509000000000000" pitchFamily="81" charset="-122"/>
                  <a:cs typeface="【暖色君】小威体" panose="040B0509000000000000" pitchFamily="81" charset="-122"/>
                </a:rPr>
                <a:t>日ノ隈</a:t>
              </a:r>
              <a:r>
                <a:rPr lang="en-US" altLang="zh-CN" sz="6000" b="1" dirty="0">
                  <a:solidFill>
                    <a:srgbClr val="00B050"/>
                  </a:solidFill>
                  <a:latin typeface="【暖色君】小威体" panose="040B0509000000000000" pitchFamily="81" charset="-122"/>
                  <a:ea typeface="【暖色君】小威体" panose="040B0509000000000000" pitchFamily="81" charset="-122"/>
                  <a:cs typeface="【暖色君】小威体" panose="040B0509000000000000" pitchFamily="81" charset="-122"/>
                </a:rPr>
                <a:t> </a:t>
              </a:r>
              <a:r>
                <a:rPr lang="zh-CN" altLang="zh-CN" sz="6000" b="1" dirty="0">
                  <a:solidFill>
                    <a:srgbClr val="00B050"/>
                  </a:solidFill>
                  <a:latin typeface="【暖色君】小威体" panose="040B0509000000000000" pitchFamily="81" charset="-122"/>
                  <a:ea typeface="【暖色君】小威体" panose="040B0509000000000000" pitchFamily="81" charset="-122"/>
                  <a:cs typeface="【暖色君】小威体" panose="040B0509000000000000" pitchFamily="81" charset="-122"/>
                </a:rPr>
                <a:t>らん</a:t>
              </a:r>
              <a:r>
                <a:rPr lang="en-US" altLang="zh-CN" sz="6000" b="1" dirty="0">
                  <a:solidFill>
                    <a:srgbClr val="00B050"/>
                  </a:solidFill>
                  <a:latin typeface="【暖色君】小威体" panose="040B0509000000000000" pitchFamily="81" charset="-122"/>
                  <a:ea typeface="【暖色君】小威体" panose="040B0509000000000000" pitchFamily="81" charset="-122"/>
                  <a:cs typeface="【暖色君】小威体" panose="040B0509000000000000" pitchFamily="81" charset="-122"/>
                </a:rPr>
                <a:t> </a:t>
              </a:r>
              <a:r>
                <a:rPr lang="en-US" altLang="zh-CN" sz="6000" b="1" dirty="0">
                  <a:latin typeface="【暖色君】小威体" panose="040B0509000000000000" pitchFamily="81" charset="-122"/>
                  <a:ea typeface="【暖色君】小威体" panose="040B0509000000000000" pitchFamily="81" charset="-122"/>
                  <a:cs typeface="【暖色君】小威体" panose="040B0509000000000000" pitchFamily="81" charset="-122"/>
                </a:rPr>
                <a:t>——4</a:t>
              </a:r>
              <a:r>
                <a:rPr lang="zh-CN" altLang="en-US" sz="6000" b="1" dirty="0">
                  <a:latin typeface="【暖色君】小威体" panose="040B0509000000000000" pitchFamily="81" charset="-122"/>
                  <a:ea typeface="【暖色君】小威体" panose="040B0509000000000000" pitchFamily="81" charset="-122"/>
                  <a:cs typeface="【暖色君】小威体" panose="040B0509000000000000" pitchFamily="81" charset="-122"/>
                </a:rPr>
                <a:t>次</a:t>
              </a:r>
              <a:endParaRPr lang="zh-CN" altLang="zh-CN" sz="6000" b="1" dirty="0">
                <a:latin typeface="【暖色君】小威体" panose="040B0509000000000000" pitchFamily="81" charset="-122"/>
                <a:ea typeface="【暖色君】小威体" panose="040B0509000000000000" pitchFamily="81" charset="-122"/>
                <a:cs typeface="【暖色君】小威体" panose="040B0509000000000000" pitchFamily="81" charset="-122"/>
              </a:endParaRPr>
            </a:p>
            <a:p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08/15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 建筑王</a:t>
              </a:r>
            </a:p>
            <a:p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09/08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 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Rainbow Six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（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+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椎名）</a:t>
              </a:r>
            </a:p>
            <a:p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10/27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 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APEX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（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+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灯油）</a:t>
              </a:r>
            </a:p>
            <a:p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11/01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 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APEX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（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+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宇志海）</a:t>
              </a:r>
              <a:endParaRPr lang="en-US" altLang="zh-CN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  <a:p>
              <a:endParaRPr lang="en-US" altLang="zh-CN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  <a:p>
              <a:r>
                <a:rPr lang="en-US" altLang="zh-CN" sz="6000" b="1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+α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（无处不在）：</a:t>
              </a:r>
              <a:endParaRPr lang="en-US" altLang="zh-CN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  <a:p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Winter Project 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*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4</a:t>
              </a:r>
            </a:p>
            <a:p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（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 </a:t>
              </a:r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7/24 8/26 9/13 10/24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全勤）</a:t>
              </a:r>
              <a:endParaRPr lang="en-US" altLang="zh-CN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  <a:p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10/01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 LOL</a:t>
              </a:r>
            </a:p>
            <a:p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10/05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 OBAKEI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（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+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堰代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+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宇志海）</a:t>
              </a:r>
              <a:endParaRPr lang="en-US" altLang="zh-CN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  <a:p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10/16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 Rainbow Six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（</a:t>
              </a:r>
              <a:r>
                <a:rPr lang="ja-JP" altLang="en-US" sz="6000" dirty="0">
                  <a:latin typeface="【暖色君】小威体" panose="040B0509000000000000" pitchFamily="81" charset="-122"/>
                  <a:ea typeface="【暖色君】小威体" panose="040B0509000000000000" pitchFamily="81" charset="-122"/>
                  <a:cs typeface="【暖色君】小威体" panose="040B0509000000000000" pitchFamily="81" charset="-122"/>
                </a:rPr>
                <a:t>けんき</a:t>
              </a:r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频道）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 </a:t>
              </a:r>
            </a:p>
            <a:p>
              <a:r>
                <a:rPr lang="en-US" altLang="zh-CN" sz="6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12/07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 UNO</a:t>
              </a:r>
              <a:endPara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  <a:p>
              <a:r>
                <a:rPr lang="zh-CN" altLang="en-US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建筑王*</a:t>
              </a:r>
              <a:r>
                <a:rPr lang="en-US" altLang="zh-CN" sz="60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n</a:t>
              </a:r>
            </a:p>
            <a:p>
              <a:endParaRPr lang="zh-CN" altLang="en-US" sz="6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44D7B42-CB0C-4A19-B6AB-9575E6FFBF87}"/>
                </a:ext>
              </a:extLst>
            </p:cNvPr>
            <p:cNvSpPr txBox="1"/>
            <p:nvPr/>
          </p:nvSpPr>
          <p:spPr>
            <a:xfrm>
              <a:off x="1685130" y="22218427"/>
              <a:ext cx="1415772" cy="90905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8000" dirty="0">
                  <a:solidFill>
                    <a:srgbClr val="0070C0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#</a:t>
              </a:r>
              <a:r>
                <a:rPr lang="zh-CN" altLang="en-US" sz="8000" dirty="0">
                  <a:solidFill>
                    <a:srgbClr val="0070C0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兰太郎 你好强大</a:t>
              </a: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BC08D9B-95C4-48FF-ACA5-2E681DDCE8FA}"/>
              </a:ext>
            </a:extLst>
          </p:cNvPr>
          <p:cNvSpPr/>
          <p:nvPr/>
        </p:nvSpPr>
        <p:spPr>
          <a:xfrm>
            <a:off x="1685130" y="-36394"/>
            <a:ext cx="17698884" cy="9160688"/>
          </a:xfrm>
          <a:prstGeom prst="roundRect">
            <a:avLst/>
          </a:prstGeom>
          <a:solidFill>
            <a:srgbClr val="90CF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23F9DB5-73A9-48E8-BB68-8ECE9E981BCB}"/>
              </a:ext>
            </a:extLst>
          </p:cNvPr>
          <p:cNvSpPr txBox="1">
            <a:spLocks/>
          </p:cNvSpPr>
          <p:nvPr/>
        </p:nvSpPr>
        <p:spPr>
          <a:xfrm>
            <a:off x="1814370" y="-297980"/>
            <a:ext cx="16631722" cy="1687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51198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9701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31F27C-11FA-4357-A538-FA663DFD21E6}"/>
              </a:ext>
            </a:extLst>
          </p:cNvPr>
          <p:cNvSpPr txBox="1"/>
          <p:nvPr/>
        </p:nvSpPr>
        <p:spPr>
          <a:xfrm>
            <a:off x="3337544" y="385892"/>
            <a:ext cx="14394056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Broadway" panose="04040905080B02020502" pitchFamily="82" charset="0"/>
              </a:rPr>
              <a:t>No.2 </a:t>
            </a:r>
            <a:r>
              <a:rPr lang="zh-CN" altLang="en-US" sz="6000" dirty="0">
                <a:latin typeface="Broadway" panose="04040905080B02020502" pitchFamily="82" charset="0"/>
              </a:rPr>
              <a:t> </a:t>
            </a:r>
            <a:r>
              <a:rPr lang="zh-CN" altLang="en-US" sz="6000" b="1" dirty="0">
                <a:solidFill>
                  <a:srgbClr val="FFC000"/>
                </a:solidFill>
                <a:latin typeface="【暖色君】小威体" panose="040B0509000000000000" pitchFamily="81" charset="-122"/>
                <a:ea typeface="【暖色君】小威体" panose="040B0509000000000000" pitchFamily="81" charset="-122"/>
                <a:cs typeface="【暖色君】小威体" panose="040B0509000000000000" pitchFamily="81" charset="-122"/>
              </a:rPr>
              <a:t>癒月 </a:t>
            </a:r>
            <a:r>
              <a:rPr lang="ja-JP" altLang="en-US" sz="6000" b="1" dirty="0">
                <a:solidFill>
                  <a:srgbClr val="FFC000"/>
                </a:solidFill>
                <a:latin typeface="【暖色君】小威体" panose="040B0509000000000000" pitchFamily="81" charset="-122"/>
                <a:ea typeface="【暖色君】小威体" panose="040B0509000000000000" pitchFamily="81" charset="-122"/>
                <a:cs typeface="【暖色君】小威体" panose="040B0509000000000000" pitchFamily="81" charset="-122"/>
              </a:rPr>
              <a:t>ちょこ </a:t>
            </a:r>
            <a:r>
              <a:rPr lang="en-US" altLang="zh-CN" sz="6000" b="1" dirty="0">
                <a:latin typeface="【暖色君】小威体" panose="040B0509000000000000" pitchFamily="81" charset="-122"/>
                <a:ea typeface="【暖色君】小威体" panose="040B0509000000000000" pitchFamily="81" charset="-122"/>
                <a:cs typeface="【暖色君】小威体" panose="040B0509000000000000" pitchFamily="81" charset="-122"/>
              </a:rPr>
              <a:t>——6</a:t>
            </a:r>
            <a:r>
              <a:rPr lang="zh-CN" altLang="en-US" sz="6000" b="1" dirty="0">
                <a:latin typeface="【暖色君】小威体" panose="040B0509000000000000" pitchFamily="81" charset="-122"/>
                <a:ea typeface="【暖色君】小威体" panose="040B0509000000000000" pitchFamily="81" charset="-122"/>
                <a:cs typeface="【暖色君】小威体" panose="040B0509000000000000" pitchFamily="81" charset="-122"/>
              </a:rPr>
              <a:t>次 </a:t>
            </a:r>
            <a:endParaRPr lang="en-US" altLang="zh-CN" sz="6000" b="1" dirty="0">
              <a:latin typeface="【暖色君】小威体" panose="040B0509000000000000" pitchFamily="81" charset="-122"/>
              <a:ea typeface="【暖色君】小威体" panose="040B0509000000000000" pitchFamily="81" charset="-122"/>
              <a:cs typeface="【暖色君】小威体" panose="040B0509000000000000" pitchFamily="81" charset="-122"/>
            </a:endParaRPr>
          </a:p>
          <a:p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07/24</a:t>
            </a:r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 身体检测</a:t>
            </a:r>
          </a:p>
          <a:p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07/30</a:t>
            </a:r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 </a:t>
            </a:r>
            <a:r>
              <a:rPr lang="en-US" altLang="zh-CN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3D</a:t>
            </a:r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摄影会</a:t>
            </a:r>
          </a:p>
          <a:p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10/16</a:t>
            </a:r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 打奶奶</a:t>
            </a:r>
          </a:p>
          <a:p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11/06</a:t>
            </a:r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 打奶奶</a:t>
            </a:r>
          </a:p>
          <a:p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11/26</a:t>
            </a:r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 绘画之森</a:t>
            </a:r>
          </a:p>
          <a:p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12/22</a:t>
            </a:r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 鼻血组忘年会</a:t>
            </a:r>
            <a:endParaRPr lang="en-US" altLang="zh-CN" sz="60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endParaRPr lang="en-US" altLang="zh-CN" sz="6000" dirty="0"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r>
              <a:rPr lang="en-US" altLang="zh-CN" sz="6000" b="1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+α</a:t>
            </a:r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：</a:t>
            </a:r>
            <a:r>
              <a:rPr lang="en-US" altLang="zh-CN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Winter Project </a:t>
            </a:r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*</a:t>
            </a:r>
            <a:r>
              <a:rPr lang="en-US" altLang="zh-CN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2</a:t>
            </a:r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（</a:t>
            </a:r>
            <a:r>
              <a:rPr lang="en-US" altLang="zh-CN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7/24 9/13</a:t>
            </a:r>
            <a:r>
              <a:rPr lang="zh-CN" altLang="en-US" sz="6000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）</a:t>
            </a:r>
          </a:p>
          <a:p>
            <a:endParaRPr lang="en-US" altLang="zh-CN" sz="6000" dirty="0"/>
          </a:p>
          <a:p>
            <a:endParaRPr lang="en-US" altLang="zh-CN" sz="6000" dirty="0"/>
          </a:p>
          <a:p>
            <a:endParaRPr lang="zh-CN" altLang="en-US" sz="6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03CF83-8A03-4610-B337-46D1E30511D3}"/>
              </a:ext>
            </a:extLst>
          </p:cNvPr>
          <p:cNvSpPr txBox="1"/>
          <p:nvPr/>
        </p:nvSpPr>
        <p:spPr>
          <a:xfrm>
            <a:off x="1685130" y="2480231"/>
            <a:ext cx="1415772" cy="55076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80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#</a:t>
            </a:r>
            <a:r>
              <a:rPr lang="zh-CN" altLang="en-US" sz="8000" dirty="0">
                <a:solidFill>
                  <a:srgbClr val="0070C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鼻血组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B5B5458-693A-48DE-A107-FBF4FF562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663" y="29565600"/>
            <a:ext cx="11430000" cy="114300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7CF3C00-B478-4670-86BC-5802595A7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663" y="-5686083"/>
            <a:ext cx="11430000" cy="114300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E3463E-B527-41AD-83D1-DBA459CD3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644" y="546008"/>
            <a:ext cx="72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00383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541</TotalTime>
  <Words>821</Words>
  <Application>Microsoft Office PowerPoint</Application>
  <PresentationFormat>自定义</PresentationFormat>
  <Paragraphs>176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【暖色君】小威体</vt:lpstr>
      <vt:lpstr>★日文毛笔</vt:lpstr>
      <vt:lpstr>メイリオ</vt:lpstr>
      <vt:lpstr>等线</vt:lpstr>
      <vt:lpstr>华文琥珀</vt:lpstr>
      <vt:lpstr>华文楷体</vt:lpstr>
      <vt:lpstr>庞门正道标题体</vt:lpstr>
      <vt:lpstr>站酷快乐体2016修订版</vt:lpstr>
      <vt:lpstr>Arial</vt:lpstr>
      <vt:lpstr>Broadway</vt:lpstr>
      <vt:lpstr>Franklin Gothic Book</vt:lpstr>
      <vt:lpstr>剪切</vt:lpstr>
      <vt:lpstr>2019.6-2019.12 神楽めあ直播时长总结</vt:lpstr>
      <vt:lpstr>单次时长排名</vt:lpstr>
      <vt:lpstr>单项最长直播</vt:lpstr>
      <vt:lpstr>8/17——神楽めあ最勤的一天 5动 </vt:lpstr>
      <vt:lpstr>めあ做客最多的直播间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神楽めあ直播时长</dc:title>
  <dc:creator>yuyic</dc:creator>
  <cp:lastModifiedBy> </cp:lastModifiedBy>
  <cp:revision>109</cp:revision>
  <dcterms:created xsi:type="dcterms:W3CDTF">2019-12-25T06:35:34Z</dcterms:created>
  <dcterms:modified xsi:type="dcterms:W3CDTF">2019-12-31T12:56:53Z</dcterms:modified>
</cp:coreProperties>
</file>