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3AA58-BB28-48D7-B4E6-643C6ABC1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Direito a Informação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991460-B21D-4862-92B9-A19F64B75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Pietro TURCI / Otto </a:t>
            </a:r>
            <a:r>
              <a:rPr lang="pt-BR" dirty="0" err="1"/>
              <a:t>henrique</a:t>
            </a:r>
            <a:endParaRPr lang="pt-BR" dirty="0"/>
          </a:p>
          <a:p>
            <a:r>
              <a:rPr lang="pt-BR" dirty="0"/>
              <a:t>ARTHUR DIAS / </a:t>
            </a:r>
            <a:r>
              <a:rPr lang="pt-BR" dirty="0" err="1"/>
              <a:t>jefferson</a:t>
            </a:r>
            <a:r>
              <a:rPr lang="pt-BR" dirty="0"/>
              <a:t> </a:t>
            </a:r>
            <a:r>
              <a:rPr lang="pt-BR" dirty="0" err="1"/>
              <a:t>jr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75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2D078-5CB2-4170-91A3-DE7D1D8C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direito a informação?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962752-0EB2-42DA-BC22-D9703BD0E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 </a:t>
            </a:r>
            <a:r>
              <a:rPr lang="pt-BR" b="1" dirty="0"/>
              <a:t>direito</a:t>
            </a:r>
            <a:r>
              <a:rPr lang="pt-BR" dirty="0"/>
              <a:t> à </a:t>
            </a:r>
            <a:r>
              <a:rPr lang="pt-BR" b="1" dirty="0"/>
              <a:t>informação</a:t>
            </a:r>
            <a:r>
              <a:rPr lang="pt-BR" dirty="0"/>
              <a:t> é </a:t>
            </a:r>
            <a:r>
              <a:rPr lang="pt-BR" b="1" dirty="0"/>
              <a:t>direito</a:t>
            </a:r>
            <a:r>
              <a:rPr lang="pt-BR" dirty="0"/>
              <a:t> básico do </a:t>
            </a:r>
            <a:r>
              <a:rPr lang="pt-BR" b="1" dirty="0"/>
              <a:t>consumidor</a:t>
            </a:r>
            <a:r>
              <a:rPr lang="pt-BR" dirty="0"/>
              <a:t> e visa assegurar, ao mesmo tempo, uma escolha consciente, permitindo que suas expectativas em relação ao produto ou ao serviço sejam de fato atingidas, manifestando o que vem sendo denominado de consentimento informado ou vontade qualificada.</a:t>
            </a:r>
          </a:p>
        </p:txBody>
      </p:sp>
    </p:spTree>
    <p:extLst>
      <p:ext uri="{BB962C8B-B14F-4D97-AF65-F5344CB8AC3E}">
        <p14:creationId xmlns:p14="http://schemas.microsoft.com/office/powerpoint/2010/main" val="135500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9A207-28C0-40E6-B921-F23B65BA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código de defesa existem vários artigos defendendo o mesmo.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A65AB-47F9-4430-BB8A-0F184779A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O princípio da informação esta constante em pelo menos quatro (4) artigos no CDC, vejamos: </a:t>
            </a:r>
          </a:p>
          <a:p>
            <a:r>
              <a:rPr lang="pt-BR" dirty="0"/>
              <a:t>Art. 6º São direitos básicos do consumidor:</a:t>
            </a:r>
          </a:p>
          <a:p>
            <a:r>
              <a:rPr lang="pt-BR" dirty="0"/>
              <a:t>       III - a informação adequada e clara sobre os diferentes produtos e serviços, com especificação correta de quantidade, características, composição, qualidade, tributos incidentes e preço, bem como sobre os riscos que apresentem; (Redação dada pela Lei nº 12.741, de 2012)  </a:t>
            </a:r>
          </a:p>
          <a:p>
            <a:r>
              <a:rPr lang="pt-BR" dirty="0"/>
              <a:t>Art. 8° Os produtos e serviços colocados no mercado de consumo não acarretarão riscos à saúde ou segurança dos consumidores, exceto os considerados normais e previsíveis em decorrência de sua natureza e fruição, obrigando-se os fornecedores, em qualquer hipótese, a dar as informações necessárias e adequadas a seu respeito.</a:t>
            </a:r>
          </a:p>
          <a:p>
            <a:r>
              <a:rPr lang="pt-BR" dirty="0"/>
              <a:t>        Parágrafo único. Em se tratando de produto industrial, ao fabricante cabe prestar as informações a que se refere este artigo, através de impressos apropriados que devam acompanhar o produto.</a:t>
            </a:r>
          </a:p>
          <a:p>
            <a:r>
              <a:rPr lang="pt-BR" dirty="0"/>
              <a:t>Art. 9° O fornecedor de produtos e serviços potencialmente nocivos ou perigosos à saúde ou segurança deverá informar, de maneira ostensiva e adequada, a respeito da sua nocividade ou periculosidade, sem prejuízo da adoção de outras medidas cabíveis em cada caso concreto.</a:t>
            </a:r>
          </a:p>
          <a:p>
            <a:r>
              <a:rPr lang="pt-BR" dirty="0"/>
              <a:t>Art. 31. A oferta e apresentação de produtos ou serviços devem assegurar informações corretas, claras, precisas, ostensivas e em língua portuguesa sobre suas características, qualidades, quantidade, composição, preço, garantia, prazos de validade e origem, entre outros dados, bem como sobre os riscos que apresentam à saúde e segurança dos consumidores.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3348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Íon – Sala da Diretoria</Template>
  <TotalTime>6</TotalTime>
  <Words>52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Íon - Sala da Diretoria</vt:lpstr>
      <vt:lpstr>Direito a Informação</vt:lpstr>
      <vt:lpstr>O que é o direito a informação?</vt:lpstr>
      <vt:lpstr>No código de defesa existem vários artigos defendendo o mesmo.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Direito a Informação</dc:title>
  <dc:creator>Etec Profº Horácio Augusto da Silveira</dc:creator>
  <cp:lastModifiedBy>Etec Profº Horácio Augusto da Silveira</cp:lastModifiedBy>
  <cp:revision>1</cp:revision>
  <dcterms:created xsi:type="dcterms:W3CDTF">2022-09-16T16:18:25Z</dcterms:created>
  <dcterms:modified xsi:type="dcterms:W3CDTF">2022-09-16T16:24:50Z</dcterms:modified>
</cp:coreProperties>
</file>