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4509345c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4509345c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4509345c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4509345c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4509345c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4509345c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4509345c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4509345c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4509345c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4509345c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4509345c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4509345c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4509345c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4509345c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Python Control Flow – Looping (For and While)</a:t>
            </a:r>
            <a:endParaRPr sz="5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Radjamin Hukom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The for loop takes a collection of items and executes a block of code once for each item in the collection.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(name of variable) in (a set of values):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(insert action)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for loop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10136"/>
          <a:stretch/>
        </p:blipFill>
        <p:spPr>
          <a:xfrm>
            <a:off x="540300" y="1017725"/>
            <a:ext cx="3235800" cy="399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0" l="0" r="0" t="1903"/>
          <a:stretch/>
        </p:blipFill>
        <p:spPr>
          <a:xfrm>
            <a:off x="4623825" y="1017725"/>
            <a:ext cx="3300625" cy="40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the while loop runs as long as, or while, a certain condition is true.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Can have </a:t>
            </a:r>
            <a:r>
              <a:rPr b="1" lang="en">
                <a:highlight>
                  <a:srgbClr val="FFFFFF"/>
                </a:highlight>
              </a:rPr>
              <a:t>A FLAG</a:t>
            </a:r>
            <a:r>
              <a:rPr lang="en">
                <a:highlight>
                  <a:srgbClr val="FFFFFF"/>
                </a:highlight>
              </a:rPr>
              <a:t>, acting as the signal to the program.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for loop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3873"/>
          <a:stretch/>
        </p:blipFill>
        <p:spPr>
          <a:xfrm>
            <a:off x="58600" y="1152475"/>
            <a:ext cx="5881526" cy="29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quit loop.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for ‘for’ and ‘while’ loop.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Break - can be for ‘while’ loop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1231"/>
            <a:ext cx="9143999" cy="2901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Break - can be for ‘for’ loop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3300"/>
            <a:ext cx="8832302" cy="20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