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2CD303-77E8-4BBA-9F94-529E3FC821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Titanic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EC7FD6-49AE-415B-9C64-1131360AC9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10/5/2023 10:32:40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2" name="slide2">
            <a:extLst>
              <a:ext uri="{FF2B5EF4-FFF2-40B4-BE49-F238E27FC236}">
                <a16:creationId xmlns:a16="http://schemas.microsoft.com/office/drawing/2014/main" id="{2500417D-0680-458A-9039-325F83D39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98" y="0"/>
            <a:ext cx="2967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ed(age)" id="3" name="slide3">
            <a:extLst>
              <a:ext uri="{FF2B5EF4-FFF2-40B4-BE49-F238E27FC236}">
                <a16:creationId xmlns:a16="http://schemas.microsoft.com/office/drawing/2014/main" id="{CB1C1DCB-62FD-487A-8C0F-294A129D32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97" y="0"/>
            <a:ext cx="5866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class" id="4" name="slide4">
            <a:extLst>
              <a:ext uri="{FF2B5EF4-FFF2-40B4-BE49-F238E27FC236}">
                <a16:creationId xmlns:a16="http://schemas.microsoft.com/office/drawing/2014/main" id="{EFCE23A9-5999-49A7-BCF4-D5E2F1B40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70" y="0"/>
            <a:ext cx="5732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b Sp" id="5" name="slide5">
            <a:extLst>
              <a:ext uri="{FF2B5EF4-FFF2-40B4-BE49-F238E27FC236}">
                <a16:creationId xmlns:a16="http://schemas.microsoft.com/office/drawing/2014/main" id="{A2114587-A3BD-4515-A9CF-285B192109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91" y="0"/>
            <a:ext cx="6943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x" id="6" name="slide6">
            <a:extLst>
              <a:ext uri="{FF2B5EF4-FFF2-40B4-BE49-F238E27FC236}">
                <a16:creationId xmlns:a16="http://schemas.microsoft.com/office/drawing/2014/main" id="{F7216554-0A1A-4B1F-B12B-B00097AF82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66" y="0"/>
            <a:ext cx="4377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unt" id="7" name="slide7">
            <a:extLst>
              <a:ext uri="{FF2B5EF4-FFF2-40B4-BE49-F238E27FC236}">
                <a16:creationId xmlns:a16="http://schemas.microsoft.com/office/drawing/2014/main" id="{2B93CF6E-909E-444C-8BD5-1EAF2C0CED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2" y="1590675"/>
            <a:ext cx="2962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AB82D475-E292-432A-9A20-35058F572E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2023-10-05T14:32:41Z</dcterms:created>
  <dcterms:modified xsi:type="dcterms:W3CDTF">2023-10-05T14:32:41Z</dcterms:modified>
</cp:coreProperties>
</file>