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71" r:id="rId5"/>
    <p:sldId id="270" r:id="rId6"/>
    <p:sldId id="257" r:id="rId7"/>
    <p:sldId id="265" r:id="rId8"/>
    <p:sldId id="260" r:id="rId9"/>
    <p:sldId id="258" r:id="rId10"/>
    <p:sldId id="266" r:id="rId11"/>
    <p:sldId id="267" r:id="rId12"/>
    <p:sldId id="268" r:id="rId13"/>
    <p:sldId id="272" r:id="rId14"/>
    <p:sldId id="269" r:id="rId15"/>
    <p:sldId id="261" r:id="rId16"/>
    <p:sldId id="275" r:id="rId17"/>
    <p:sldId id="274" r:id="rId18"/>
    <p:sldId id="273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A3B1A1-E0D3-4DE1-A5CA-366A25D160F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34498B-37B1-4E8A-A446-90B0F337AC3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Gather Data</a:t>
          </a:r>
        </a:p>
      </dgm:t>
    </dgm:pt>
    <dgm:pt modelId="{074E279D-8527-4DB2-8EFA-1573921EE9D8}" type="parTrans" cxnId="{8952C523-DED9-475E-B625-6A9C0D0F2C43}">
      <dgm:prSet/>
      <dgm:spPr/>
      <dgm:t>
        <a:bodyPr/>
        <a:lstStyle/>
        <a:p>
          <a:endParaRPr lang="en-US"/>
        </a:p>
      </dgm:t>
    </dgm:pt>
    <dgm:pt modelId="{EF6BF9AD-B9FC-4D95-8979-F5B01B0BEEAB}" type="sibTrans" cxnId="{8952C523-DED9-475E-B625-6A9C0D0F2C43}">
      <dgm:prSet/>
      <dgm:spPr/>
      <dgm:t>
        <a:bodyPr/>
        <a:lstStyle/>
        <a:p>
          <a:endParaRPr lang="en-US"/>
        </a:p>
      </dgm:t>
    </dgm:pt>
    <dgm:pt modelId="{584F67AA-15FC-48EB-B1AA-79B14855B1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Explore and Clean the Data</a:t>
          </a:r>
        </a:p>
      </dgm:t>
    </dgm:pt>
    <dgm:pt modelId="{AF6D7AA9-0488-470F-B6D1-37187B49B8CF}" type="parTrans" cxnId="{D735A2C9-F8DF-4C8F-BF6C-0976082B980B}">
      <dgm:prSet/>
      <dgm:spPr/>
      <dgm:t>
        <a:bodyPr/>
        <a:lstStyle/>
        <a:p>
          <a:endParaRPr lang="en-US"/>
        </a:p>
      </dgm:t>
    </dgm:pt>
    <dgm:pt modelId="{4003CE78-8C31-4908-B507-C75F2915625C}" type="sibTrans" cxnId="{D735A2C9-F8DF-4C8F-BF6C-0976082B980B}">
      <dgm:prSet/>
      <dgm:spPr/>
      <dgm:t>
        <a:bodyPr/>
        <a:lstStyle/>
        <a:p>
          <a:endParaRPr lang="en-US"/>
        </a:p>
      </dgm:t>
    </dgm:pt>
    <dgm:pt modelId="{26F64DA0-981A-4736-86DA-3DD6864E6B6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Run the Models</a:t>
          </a:r>
        </a:p>
      </dgm:t>
    </dgm:pt>
    <dgm:pt modelId="{CDA3DECA-9C4A-48DF-B1BE-C14B472004D1}" type="parTrans" cxnId="{A600D9EC-D228-4ED8-BD19-4DE9F257FC78}">
      <dgm:prSet/>
      <dgm:spPr/>
      <dgm:t>
        <a:bodyPr/>
        <a:lstStyle/>
        <a:p>
          <a:endParaRPr lang="en-US"/>
        </a:p>
      </dgm:t>
    </dgm:pt>
    <dgm:pt modelId="{1F3CA52C-CFC9-432F-81EA-8F6A160352F9}" type="sibTrans" cxnId="{A600D9EC-D228-4ED8-BD19-4DE9F257FC78}">
      <dgm:prSet/>
      <dgm:spPr/>
      <dgm:t>
        <a:bodyPr/>
        <a:lstStyle/>
        <a:p>
          <a:endParaRPr lang="en-US"/>
        </a:p>
      </dgm:t>
    </dgm:pt>
    <dgm:pt modelId="{9ECE56D5-3C7F-467B-BDF5-9D8FA8BDCA7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Examine Problems</a:t>
          </a:r>
        </a:p>
      </dgm:t>
    </dgm:pt>
    <dgm:pt modelId="{0D89AD92-676E-44AB-A261-8E950AC5B01D}" type="parTrans" cxnId="{808ADEDC-9367-44DB-AB52-4F86602B00AA}">
      <dgm:prSet/>
      <dgm:spPr/>
      <dgm:t>
        <a:bodyPr/>
        <a:lstStyle/>
        <a:p>
          <a:endParaRPr lang="en-US"/>
        </a:p>
      </dgm:t>
    </dgm:pt>
    <dgm:pt modelId="{0E810C14-D28B-4059-B21B-EEAC59AB0C50}" type="sibTrans" cxnId="{808ADEDC-9367-44DB-AB52-4F86602B00AA}">
      <dgm:prSet/>
      <dgm:spPr/>
      <dgm:t>
        <a:bodyPr/>
        <a:lstStyle/>
        <a:p>
          <a:endParaRPr lang="en-US"/>
        </a:p>
      </dgm:t>
    </dgm:pt>
    <dgm:pt modelId="{29202FBE-6475-453B-9F5E-6C6A8E44406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Attempt to Fix Problems</a:t>
          </a:r>
        </a:p>
      </dgm:t>
    </dgm:pt>
    <dgm:pt modelId="{FAC702FB-44AF-4BCF-81A1-E0BB18050417}" type="parTrans" cxnId="{8E8A7B6B-A500-4C0B-A887-4B37E434EFD6}">
      <dgm:prSet/>
      <dgm:spPr/>
      <dgm:t>
        <a:bodyPr/>
        <a:lstStyle/>
        <a:p>
          <a:endParaRPr lang="en-US"/>
        </a:p>
      </dgm:t>
    </dgm:pt>
    <dgm:pt modelId="{6AF31488-699D-4730-A737-F9AC50C9A730}" type="sibTrans" cxnId="{8E8A7B6B-A500-4C0B-A887-4B37E434EFD6}">
      <dgm:prSet/>
      <dgm:spPr/>
      <dgm:t>
        <a:bodyPr/>
        <a:lstStyle/>
        <a:p>
          <a:endParaRPr lang="en-US"/>
        </a:p>
      </dgm:t>
    </dgm:pt>
    <dgm:pt modelId="{1E603831-AA51-4C04-ADDD-F04E6737BB05}" type="pres">
      <dgm:prSet presAssocID="{A5A3B1A1-E0D3-4DE1-A5CA-366A25D160F3}" presName="Name0" presStyleCnt="0">
        <dgm:presLayoutVars>
          <dgm:dir/>
          <dgm:resizeHandles val="exact"/>
        </dgm:presLayoutVars>
      </dgm:prSet>
      <dgm:spPr/>
    </dgm:pt>
    <dgm:pt modelId="{634600E3-B5BB-4EB3-814E-B3BBF18582EF}" type="pres">
      <dgm:prSet presAssocID="{8734498B-37B1-4E8A-A446-90B0F337AC3B}" presName="node" presStyleLbl="node1" presStyleIdx="0" presStyleCnt="5">
        <dgm:presLayoutVars>
          <dgm:bulletEnabled val="1"/>
        </dgm:presLayoutVars>
      </dgm:prSet>
      <dgm:spPr/>
    </dgm:pt>
    <dgm:pt modelId="{A3C3AF68-E1F1-49F1-A5FB-94CBC4572611}" type="pres">
      <dgm:prSet presAssocID="{EF6BF9AD-B9FC-4D95-8979-F5B01B0BEEAB}" presName="sibTrans" presStyleLbl="sibTrans1D1" presStyleIdx="0" presStyleCnt="4"/>
      <dgm:spPr/>
    </dgm:pt>
    <dgm:pt modelId="{08BA473A-D9A3-49BA-BB91-FE56A49B5DD0}" type="pres">
      <dgm:prSet presAssocID="{EF6BF9AD-B9FC-4D95-8979-F5B01B0BEEAB}" presName="connectorText" presStyleLbl="sibTrans1D1" presStyleIdx="0" presStyleCnt="4"/>
      <dgm:spPr/>
    </dgm:pt>
    <dgm:pt modelId="{60978F8A-100F-4C69-A36D-7FC6E290C32C}" type="pres">
      <dgm:prSet presAssocID="{584F67AA-15FC-48EB-B1AA-79B14855B1AB}" presName="node" presStyleLbl="node1" presStyleIdx="1" presStyleCnt="5">
        <dgm:presLayoutVars>
          <dgm:bulletEnabled val="1"/>
        </dgm:presLayoutVars>
      </dgm:prSet>
      <dgm:spPr/>
    </dgm:pt>
    <dgm:pt modelId="{378B6673-81BA-4B62-8675-02C702132C8B}" type="pres">
      <dgm:prSet presAssocID="{4003CE78-8C31-4908-B507-C75F2915625C}" presName="sibTrans" presStyleLbl="sibTrans1D1" presStyleIdx="1" presStyleCnt="4"/>
      <dgm:spPr/>
    </dgm:pt>
    <dgm:pt modelId="{1117A355-0DD4-4257-88A9-531670AE4E22}" type="pres">
      <dgm:prSet presAssocID="{4003CE78-8C31-4908-B507-C75F2915625C}" presName="connectorText" presStyleLbl="sibTrans1D1" presStyleIdx="1" presStyleCnt="4"/>
      <dgm:spPr/>
    </dgm:pt>
    <dgm:pt modelId="{F29EF549-DE09-45E5-977A-A506694E5D88}" type="pres">
      <dgm:prSet presAssocID="{26F64DA0-981A-4736-86DA-3DD6864E6B6A}" presName="node" presStyleLbl="node1" presStyleIdx="2" presStyleCnt="5">
        <dgm:presLayoutVars>
          <dgm:bulletEnabled val="1"/>
        </dgm:presLayoutVars>
      </dgm:prSet>
      <dgm:spPr/>
    </dgm:pt>
    <dgm:pt modelId="{5EB38C62-6928-4739-90AA-6F0B89FB8300}" type="pres">
      <dgm:prSet presAssocID="{1F3CA52C-CFC9-432F-81EA-8F6A160352F9}" presName="sibTrans" presStyleLbl="sibTrans1D1" presStyleIdx="2" presStyleCnt="4"/>
      <dgm:spPr/>
    </dgm:pt>
    <dgm:pt modelId="{447BFB6D-EBA3-46F8-A751-83E1545C86EA}" type="pres">
      <dgm:prSet presAssocID="{1F3CA52C-CFC9-432F-81EA-8F6A160352F9}" presName="connectorText" presStyleLbl="sibTrans1D1" presStyleIdx="2" presStyleCnt="4"/>
      <dgm:spPr/>
    </dgm:pt>
    <dgm:pt modelId="{D0E0BEDF-8077-432E-B528-FB44F876F7EB}" type="pres">
      <dgm:prSet presAssocID="{9ECE56D5-3C7F-467B-BDF5-9D8FA8BDCA7C}" presName="node" presStyleLbl="node1" presStyleIdx="3" presStyleCnt="5">
        <dgm:presLayoutVars>
          <dgm:bulletEnabled val="1"/>
        </dgm:presLayoutVars>
      </dgm:prSet>
      <dgm:spPr/>
    </dgm:pt>
    <dgm:pt modelId="{0E6E332A-8441-4541-B864-84D20B7E5860}" type="pres">
      <dgm:prSet presAssocID="{0E810C14-D28B-4059-B21B-EEAC59AB0C50}" presName="sibTrans" presStyleLbl="sibTrans1D1" presStyleIdx="3" presStyleCnt="4"/>
      <dgm:spPr/>
    </dgm:pt>
    <dgm:pt modelId="{8E26415F-33E3-4B86-B940-B78961CAF371}" type="pres">
      <dgm:prSet presAssocID="{0E810C14-D28B-4059-B21B-EEAC59AB0C50}" presName="connectorText" presStyleLbl="sibTrans1D1" presStyleIdx="3" presStyleCnt="4"/>
      <dgm:spPr/>
    </dgm:pt>
    <dgm:pt modelId="{C9FA39B8-A3E1-4F49-859C-6CEC2116C6A4}" type="pres">
      <dgm:prSet presAssocID="{29202FBE-6475-453B-9F5E-6C6A8E444067}" presName="node" presStyleLbl="node1" presStyleIdx="4" presStyleCnt="5">
        <dgm:presLayoutVars>
          <dgm:bulletEnabled val="1"/>
        </dgm:presLayoutVars>
      </dgm:prSet>
      <dgm:spPr/>
    </dgm:pt>
  </dgm:ptLst>
  <dgm:cxnLst>
    <dgm:cxn modelId="{4B0DC50A-0645-4060-B5BA-0F70FF5E78C6}" type="presOf" srcId="{29202FBE-6475-453B-9F5E-6C6A8E444067}" destId="{C9FA39B8-A3E1-4F49-859C-6CEC2116C6A4}" srcOrd="0" destOrd="0" presId="urn:microsoft.com/office/officeart/2016/7/layout/RepeatingBendingProcessNew"/>
    <dgm:cxn modelId="{5D875120-41C8-445A-A8EF-0AD7A640B006}" type="presOf" srcId="{1F3CA52C-CFC9-432F-81EA-8F6A160352F9}" destId="{5EB38C62-6928-4739-90AA-6F0B89FB8300}" srcOrd="0" destOrd="0" presId="urn:microsoft.com/office/officeart/2016/7/layout/RepeatingBendingProcessNew"/>
    <dgm:cxn modelId="{8952C523-DED9-475E-B625-6A9C0D0F2C43}" srcId="{A5A3B1A1-E0D3-4DE1-A5CA-366A25D160F3}" destId="{8734498B-37B1-4E8A-A446-90B0F337AC3B}" srcOrd="0" destOrd="0" parTransId="{074E279D-8527-4DB2-8EFA-1573921EE9D8}" sibTransId="{EF6BF9AD-B9FC-4D95-8979-F5B01B0BEEAB}"/>
    <dgm:cxn modelId="{7BCEEC2D-6367-4C7B-995C-CCA472462638}" type="presOf" srcId="{0E810C14-D28B-4059-B21B-EEAC59AB0C50}" destId="{8E26415F-33E3-4B86-B940-B78961CAF371}" srcOrd="1" destOrd="0" presId="urn:microsoft.com/office/officeart/2016/7/layout/RepeatingBendingProcessNew"/>
    <dgm:cxn modelId="{FEE18647-8F3A-4A48-8235-C1965FE21D02}" type="presOf" srcId="{26F64DA0-981A-4736-86DA-3DD6864E6B6A}" destId="{F29EF549-DE09-45E5-977A-A506694E5D88}" srcOrd="0" destOrd="0" presId="urn:microsoft.com/office/officeart/2016/7/layout/RepeatingBendingProcessNew"/>
    <dgm:cxn modelId="{911C2848-3380-4AA0-A901-38067DEB7E7D}" type="presOf" srcId="{4003CE78-8C31-4908-B507-C75F2915625C}" destId="{1117A355-0DD4-4257-88A9-531670AE4E22}" srcOrd="1" destOrd="0" presId="urn:microsoft.com/office/officeart/2016/7/layout/RepeatingBendingProcessNew"/>
    <dgm:cxn modelId="{8E8A7B6B-A500-4C0B-A887-4B37E434EFD6}" srcId="{A5A3B1A1-E0D3-4DE1-A5CA-366A25D160F3}" destId="{29202FBE-6475-453B-9F5E-6C6A8E444067}" srcOrd="4" destOrd="0" parTransId="{FAC702FB-44AF-4BCF-81A1-E0BB18050417}" sibTransId="{6AF31488-699D-4730-A737-F9AC50C9A730}"/>
    <dgm:cxn modelId="{AF05674C-D9A5-4370-9774-C99FDE79948C}" type="presOf" srcId="{0E810C14-D28B-4059-B21B-EEAC59AB0C50}" destId="{0E6E332A-8441-4541-B864-84D20B7E5860}" srcOrd="0" destOrd="0" presId="urn:microsoft.com/office/officeart/2016/7/layout/RepeatingBendingProcessNew"/>
    <dgm:cxn modelId="{995DE699-1D6E-451F-815D-9E5D9684EA55}" type="presOf" srcId="{4003CE78-8C31-4908-B507-C75F2915625C}" destId="{378B6673-81BA-4B62-8675-02C702132C8B}" srcOrd="0" destOrd="0" presId="urn:microsoft.com/office/officeart/2016/7/layout/RepeatingBendingProcessNew"/>
    <dgm:cxn modelId="{AD0673A7-985B-490B-B65D-D2491262822A}" type="presOf" srcId="{584F67AA-15FC-48EB-B1AA-79B14855B1AB}" destId="{60978F8A-100F-4C69-A36D-7FC6E290C32C}" srcOrd="0" destOrd="0" presId="urn:microsoft.com/office/officeart/2016/7/layout/RepeatingBendingProcessNew"/>
    <dgm:cxn modelId="{65F517AE-A8ED-43D4-9989-CC89E5478D17}" type="presOf" srcId="{1F3CA52C-CFC9-432F-81EA-8F6A160352F9}" destId="{447BFB6D-EBA3-46F8-A751-83E1545C86EA}" srcOrd="1" destOrd="0" presId="urn:microsoft.com/office/officeart/2016/7/layout/RepeatingBendingProcessNew"/>
    <dgm:cxn modelId="{B29426B3-ADE2-4FDF-A635-9B85955C6041}" type="presOf" srcId="{8734498B-37B1-4E8A-A446-90B0F337AC3B}" destId="{634600E3-B5BB-4EB3-814E-B3BBF18582EF}" srcOrd="0" destOrd="0" presId="urn:microsoft.com/office/officeart/2016/7/layout/RepeatingBendingProcessNew"/>
    <dgm:cxn modelId="{D735A2C9-F8DF-4C8F-BF6C-0976082B980B}" srcId="{A5A3B1A1-E0D3-4DE1-A5CA-366A25D160F3}" destId="{584F67AA-15FC-48EB-B1AA-79B14855B1AB}" srcOrd="1" destOrd="0" parTransId="{AF6D7AA9-0488-470F-B6D1-37187B49B8CF}" sibTransId="{4003CE78-8C31-4908-B507-C75F2915625C}"/>
    <dgm:cxn modelId="{95D396D0-B1F9-41BB-A4A8-DC41437F7B8D}" type="presOf" srcId="{EF6BF9AD-B9FC-4D95-8979-F5B01B0BEEAB}" destId="{A3C3AF68-E1F1-49F1-A5FB-94CBC4572611}" srcOrd="0" destOrd="0" presId="urn:microsoft.com/office/officeart/2016/7/layout/RepeatingBendingProcessNew"/>
    <dgm:cxn modelId="{F36109D1-1877-4705-B283-4C8F6EDB889E}" type="presOf" srcId="{EF6BF9AD-B9FC-4D95-8979-F5B01B0BEEAB}" destId="{08BA473A-D9A3-49BA-BB91-FE56A49B5DD0}" srcOrd="1" destOrd="0" presId="urn:microsoft.com/office/officeart/2016/7/layout/RepeatingBendingProcessNew"/>
    <dgm:cxn modelId="{808ADEDC-9367-44DB-AB52-4F86602B00AA}" srcId="{A5A3B1A1-E0D3-4DE1-A5CA-366A25D160F3}" destId="{9ECE56D5-3C7F-467B-BDF5-9D8FA8BDCA7C}" srcOrd="3" destOrd="0" parTransId="{0D89AD92-676E-44AB-A261-8E950AC5B01D}" sibTransId="{0E810C14-D28B-4059-B21B-EEAC59AB0C50}"/>
    <dgm:cxn modelId="{F7A264E6-E8AA-4785-8AA8-6F26A46A3923}" type="presOf" srcId="{9ECE56D5-3C7F-467B-BDF5-9D8FA8BDCA7C}" destId="{D0E0BEDF-8077-432E-B528-FB44F876F7EB}" srcOrd="0" destOrd="0" presId="urn:microsoft.com/office/officeart/2016/7/layout/RepeatingBendingProcessNew"/>
    <dgm:cxn modelId="{A600D9EC-D228-4ED8-BD19-4DE9F257FC78}" srcId="{A5A3B1A1-E0D3-4DE1-A5CA-366A25D160F3}" destId="{26F64DA0-981A-4736-86DA-3DD6864E6B6A}" srcOrd="2" destOrd="0" parTransId="{CDA3DECA-9C4A-48DF-B1BE-C14B472004D1}" sibTransId="{1F3CA52C-CFC9-432F-81EA-8F6A160352F9}"/>
    <dgm:cxn modelId="{A543EBF6-2601-4ACA-B53E-A1B5AF3C12B0}" type="presOf" srcId="{A5A3B1A1-E0D3-4DE1-A5CA-366A25D160F3}" destId="{1E603831-AA51-4C04-ADDD-F04E6737BB05}" srcOrd="0" destOrd="0" presId="urn:microsoft.com/office/officeart/2016/7/layout/RepeatingBendingProcessNew"/>
    <dgm:cxn modelId="{FC1330E3-5D45-4AB5-A4C3-5BCA0E3966AA}" type="presParOf" srcId="{1E603831-AA51-4C04-ADDD-F04E6737BB05}" destId="{634600E3-B5BB-4EB3-814E-B3BBF18582EF}" srcOrd="0" destOrd="0" presId="urn:microsoft.com/office/officeart/2016/7/layout/RepeatingBendingProcessNew"/>
    <dgm:cxn modelId="{77593978-58F7-4A4D-8D0F-9946C0064FB4}" type="presParOf" srcId="{1E603831-AA51-4C04-ADDD-F04E6737BB05}" destId="{A3C3AF68-E1F1-49F1-A5FB-94CBC4572611}" srcOrd="1" destOrd="0" presId="urn:microsoft.com/office/officeart/2016/7/layout/RepeatingBendingProcessNew"/>
    <dgm:cxn modelId="{216A3A48-876A-46F7-AE9E-B2B7DE89E7B2}" type="presParOf" srcId="{A3C3AF68-E1F1-49F1-A5FB-94CBC4572611}" destId="{08BA473A-D9A3-49BA-BB91-FE56A49B5DD0}" srcOrd="0" destOrd="0" presId="urn:microsoft.com/office/officeart/2016/7/layout/RepeatingBendingProcessNew"/>
    <dgm:cxn modelId="{32B590B7-1300-4CA4-A600-1158A803A2A0}" type="presParOf" srcId="{1E603831-AA51-4C04-ADDD-F04E6737BB05}" destId="{60978F8A-100F-4C69-A36D-7FC6E290C32C}" srcOrd="2" destOrd="0" presId="urn:microsoft.com/office/officeart/2016/7/layout/RepeatingBendingProcessNew"/>
    <dgm:cxn modelId="{28974E99-5F25-4BD8-9FBA-A6A49941425E}" type="presParOf" srcId="{1E603831-AA51-4C04-ADDD-F04E6737BB05}" destId="{378B6673-81BA-4B62-8675-02C702132C8B}" srcOrd="3" destOrd="0" presId="urn:microsoft.com/office/officeart/2016/7/layout/RepeatingBendingProcessNew"/>
    <dgm:cxn modelId="{3E0833EE-7AA8-4F83-9656-F0419D2E9267}" type="presParOf" srcId="{378B6673-81BA-4B62-8675-02C702132C8B}" destId="{1117A355-0DD4-4257-88A9-531670AE4E22}" srcOrd="0" destOrd="0" presId="urn:microsoft.com/office/officeart/2016/7/layout/RepeatingBendingProcessNew"/>
    <dgm:cxn modelId="{D2DB58CC-4751-48B8-8212-1FD6FBDF99DF}" type="presParOf" srcId="{1E603831-AA51-4C04-ADDD-F04E6737BB05}" destId="{F29EF549-DE09-45E5-977A-A506694E5D88}" srcOrd="4" destOrd="0" presId="urn:microsoft.com/office/officeart/2016/7/layout/RepeatingBendingProcessNew"/>
    <dgm:cxn modelId="{6B86508F-9781-4AF1-8C43-93E7D9F0A596}" type="presParOf" srcId="{1E603831-AA51-4C04-ADDD-F04E6737BB05}" destId="{5EB38C62-6928-4739-90AA-6F0B89FB8300}" srcOrd="5" destOrd="0" presId="urn:microsoft.com/office/officeart/2016/7/layout/RepeatingBendingProcessNew"/>
    <dgm:cxn modelId="{B2C6F3D9-B340-4ECE-A71A-35D8C7172CC6}" type="presParOf" srcId="{5EB38C62-6928-4739-90AA-6F0B89FB8300}" destId="{447BFB6D-EBA3-46F8-A751-83E1545C86EA}" srcOrd="0" destOrd="0" presId="urn:microsoft.com/office/officeart/2016/7/layout/RepeatingBendingProcessNew"/>
    <dgm:cxn modelId="{77FADDAB-F051-4359-837C-40EEEE4F4E3B}" type="presParOf" srcId="{1E603831-AA51-4C04-ADDD-F04E6737BB05}" destId="{D0E0BEDF-8077-432E-B528-FB44F876F7EB}" srcOrd="6" destOrd="0" presId="urn:microsoft.com/office/officeart/2016/7/layout/RepeatingBendingProcessNew"/>
    <dgm:cxn modelId="{3881B6E4-6C19-4F0D-884B-851B62772404}" type="presParOf" srcId="{1E603831-AA51-4C04-ADDD-F04E6737BB05}" destId="{0E6E332A-8441-4541-B864-84D20B7E5860}" srcOrd="7" destOrd="0" presId="urn:microsoft.com/office/officeart/2016/7/layout/RepeatingBendingProcessNew"/>
    <dgm:cxn modelId="{EF50818B-2D9E-4F6B-90F4-D025EC6738C9}" type="presParOf" srcId="{0E6E332A-8441-4541-B864-84D20B7E5860}" destId="{8E26415F-33E3-4B86-B940-B78961CAF371}" srcOrd="0" destOrd="0" presId="urn:microsoft.com/office/officeart/2016/7/layout/RepeatingBendingProcessNew"/>
    <dgm:cxn modelId="{5DDDA79B-39BA-400F-BD1B-625CCF00E42B}" type="presParOf" srcId="{1E603831-AA51-4C04-ADDD-F04E6737BB05}" destId="{C9FA39B8-A3E1-4F49-859C-6CEC2116C6A4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FFFD1-DB2D-4150-BDEA-D484814808E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2BF131-3EC9-4416-BAAA-57FCF22A7203}">
      <dgm:prSet/>
      <dgm:spPr/>
      <dgm:t>
        <a:bodyPr/>
        <a:lstStyle/>
        <a:p>
          <a:r>
            <a:rPr lang="en-US" dirty="0"/>
            <a:t>Rows = 1509 stock tickers</a:t>
          </a:r>
        </a:p>
      </dgm:t>
    </dgm:pt>
    <dgm:pt modelId="{F20CEDFF-9DF0-422B-91CF-8157C755D7B5}" type="parTrans" cxnId="{08BF8934-3E86-4A30-9178-CF07EB2A1983}">
      <dgm:prSet/>
      <dgm:spPr/>
      <dgm:t>
        <a:bodyPr/>
        <a:lstStyle/>
        <a:p>
          <a:endParaRPr lang="en-US"/>
        </a:p>
      </dgm:t>
    </dgm:pt>
    <dgm:pt modelId="{4CF02588-6788-4D71-B864-137AB7636234}" type="sibTrans" cxnId="{08BF8934-3E86-4A30-9178-CF07EB2A1983}">
      <dgm:prSet/>
      <dgm:spPr/>
      <dgm:t>
        <a:bodyPr/>
        <a:lstStyle/>
        <a:p>
          <a:endParaRPr lang="en-US"/>
        </a:p>
      </dgm:t>
    </dgm:pt>
    <dgm:pt modelId="{8895ADE2-793D-42F8-9407-2243EA951AD2}">
      <dgm:prSet/>
      <dgm:spPr/>
      <dgm:t>
        <a:bodyPr/>
        <a:lstStyle/>
        <a:p>
          <a:r>
            <a:rPr lang="en-US" dirty="0"/>
            <a:t>Columns = Ticker + Beta + 12 financial ratios * 5 years + % Price Change = 63 </a:t>
          </a:r>
        </a:p>
      </dgm:t>
    </dgm:pt>
    <dgm:pt modelId="{4FF74BDC-09C6-4C5B-B2D6-5D72E95516E7}" type="parTrans" cxnId="{D58C17BF-B889-488B-AC3D-7AD8E526621D}">
      <dgm:prSet/>
      <dgm:spPr/>
      <dgm:t>
        <a:bodyPr/>
        <a:lstStyle/>
        <a:p>
          <a:endParaRPr lang="en-US"/>
        </a:p>
      </dgm:t>
    </dgm:pt>
    <dgm:pt modelId="{35262DDC-5CD2-4339-AF26-88DF79286A4C}" type="sibTrans" cxnId="{D58C17BF-B889-488B-AC3D-7AD8E526621D}">
      <dgm:prSet/>
      <dgm:spPr/>
      <dgm:t>
        <a:bodyPr/>
        <a:lstStyle/>
        <a:p>
          <a:endParaRPr lang="en-US"/>
        </a:p>
      </dgm:t>
    </dgm:pt>
    <dgm:pt modelId="{D82B41F7-CF96-4338-8529-3F7E110CE673}">
      <dgm:prSet/>
      <dgm:spPr/>
      <dgm:t>
        <a:bodyPr/>
        <a:lstStyle/>
        <a:p>
          <a:r>
            <a:rPr lang="en-US"/>
            <a:t>Problems:</a:t>
          </a:r>
        </a:p>
      </dgm:t>
    </dgm:pt>
    <dgm:pt modelId="{11CA14A8-4A5D-430F-B207-6AA8A9BBC5ED}" type="parTrans" cxnId="{267BAED0-D3E5-4DAB-BDD6-2DB6C16C89E3}">
      <dgm:prSet/>
      <dgm:spPr/>
      <dgm:t>
        <a:bodyPr/>
        <a:lstStyle/>
        <a:p>
          <a:endParaRPr lang="en-US"/>
        </a:p>
      </dgm:t>
    </dgm:pt>
    <dgm:pt modelId="{3F5A33D6-C54B-453B-BD6F-D0224736F2A2}" type="sibTrans" cxnId="{267BAED0-D3E5-4DAB-BDD6-2DB6C16C89E3}">
      <dgm:prSet/>
      <dgm:spPr/>
      <dgm:t>
        <a:bodyPr/>
        <a:lstStyle/>
        <a:p>
          <a:endParaRPr lang="en-US"/>
        </a:p>
      </dgm:t>
    </dgm:pt>
    <dgm:pt modelId="{0BA73133-A7C1-4930-97C9-A15A65B45053}">
      <dgm:prSet/>
      <dgm:spPr/>
      <dgm:t>
        <a:bodyPr/>
        <a:lstStyle/>
        <a:p>
          <a:r>
            <a:rPr lang="en-US"/>
            <a:t>Missing values</a:t>
          </a:r>
        </a:p>
      </dgm:t>
    </dgm:pt>
    <dgm:pt modelId="{E4C9DCD2-4FF5-4B02-AAC3-AD378310EB07}" type="parTrans" cxnId="{35309F2B-15B0-40EA-B5D5-49821469A1AC}">
      <dgm:prSet/>
      <dgm:spPr/>
      <dgm:t>
        <a:bodyPr/>
        <a:lstStyle/>
        <a:p>
          <a:endParaRPr lang="en-US"/>
        </a:p>
      </dgm:t>
    </dgm:pt>
    <dgm:pt modelId="{C24A0A7B-0601-4080-A43B-C9664C7DF328}" type="sibTrans" cxnId="{35309F2B-15B0-40EA-B5D5-49821469A1AC}">
      <dgm:prSet/>
      <dgm:spPr/>
      <dgm:t>
        <a:bodyPr/>
        <a:lstStyle/>
        <a:p>
          <a:endParaRPr lang="en-US"/>
        </a:p>
      </dgm:t>
    </dgm:pt>
    <dgm:pt modelId="{FCF131E9-0E57-4879-B89D-28E81662FB83}">
      <dgm:prSet/>
      <dgm:spPr/>
      <dgm:t>
        <a:bodyPr/>
        <a:lstStyle/>
        <a:p>
          <a:r>
            <a:rPr lang="en-US"/>
            <a:t>Outliers</a:t>
          </a:r>
        </a:p>
      </dgm:t>
    </dgm:pt>
    <dgm:pt modelId="{4CE621DE-9015-4B34-B412-E6544148542D}" type="parTrans" cxnId="{16433C54-569B-4EEE-80F9-90B9F0861CE5}">
      <dgm:prSet/>
      <dgm:spPr/>
      <dgm:t>
        <a:bodyPr/>
        <a:lstStyle/>
        <a:p>
          <a:endParaRPr lang="en-US"/>
        </a:p>
      </dgm:t>
    </dgm:pt>
    <dgm:pt modelId="{B269EDEA-F9CA-4F07-BE02-1B46CE25F9DE}" type="sibTrans" cxnId="{16433C54-569B-4EEE-80F9-90B9F0861CE5}">
      <dgm:prSet/>
      <dgm:spPr/>
      <dgm:t>
        <a:bodyPr/>
        <a:lstStyle/>
        <a:p>
          <a:endParaRPr lang="en-US"/>
        </a:p>
      </dgm:t>
    </dgm:pt>
    <dgm:pt modelId="{EEB978F6-9B93-45D7-BCD2-B6D5C03CD05C}">
      <dgm:prSet/>
      <dgm:spPr/>
      <dgm:t>
        <a:bodyPr/>
        <a:lstStyle/>
        <a:p>
          <a:r>
            <a:rPr lang="en-US"/>
            <a:t>Multicollinearity</a:t>
          </a:r>
        </a:p>
      </dgm:t>
    </dgm:pt>
    <dgm:pt modelId="{75CB1FD8-99F9-4D8E-9792-75B9908238F5}" type="parTrans" cxnId="{576354DF-F200-44D4-8989-C041D12E45C0}">
      <dgm:prSet/>
      <dgm:spPr/>
      <dgm:t>
        <a:bodyPr/>
        <a:lstStyle/>
        <a:p>
          <a:endParaRPr lang="en-US"/>
        </a:p>
      </dgm:t>
    </dgm:pt>
    <dgm:pt modelId="{5988A015-54D5-4F94-B024-5DB16571E9F4}" type="sibTrans" cxnId="{576354DF-F200-44D4-8989-C041D12E45C0}">
      <dgm:prSet/>
      <dgm:spPr/>
      <dgm:t>
        <a:bodyPr/>
        <a:lstStyle/>
        <a:p>
          <a:endParaRPr lang="en-US"/>
        </a:p>
      </dgm:t>
    </dgm:pt>
    <dgm:pt modelId="{7F6675A5-8E33-4AC6-A4EA-5350D0210229}">
      <dgm:prSet/>
      <dgm:spPr/>
      <dgm:t>
        <a:bodyPr/>
        <a:lstStyle/>
        <a:p>
          <a:r>
            <a:rPr lang="en-US"/>
            <a:t>Heteroscedasticity</a:t>
          </a:r>
        </a:p>
      </dgm:t>
    </dgm:pt>
    <dgm:pt modelId="{F88AD7E1-3220-4ADB-9AAA-8923A9DA9FA0}" type="parTrans" cxnId="{EF3FDE68-C2A7-4D01-80D2-6711A21263DD}">
      <dgm:prSet/>
      <dgm:spPr/>
      <dgm:t>
        <a:bodyPr/>
        <a:lstStyle/>
        <a:p>
          <a:endParaRPr lang="en-US"/>
        </a:p>
      </dgm:t>
    </dgm:pt>
    <dgm:pt modelId="{34D695C6-C9D3-4F84-AAC3-BD991CBEE1C0}" type="sibTrans" cxnId="{EF3FDE68-C2A7-4D01-80D2-6711A21263DD}">
      <dgm:prSet/>
      <dgm:spPr/>
      <dgm:t>
        <a:bodyPr/>
        <a:lstStyle/>
        <a:p>
          <a:endParaRPr lang="en-US"/>
        </a:p>
      </dgm:t>
    </dgm:pt>
    <dgm:pt modelId="{C0120A32-FD9B-4150-8552-555FB7DB2EFC}" type="pres">
      <dgm:prSet presAssocID="{7E5FFFD1-DB2D-4150-BDEA-D484814808EC}" presName="linear" presStyleCnt="0">
        <dgm:presLayoutVars>
          <dgm:animLvl val="lvl"/>
          <dgm:resizeHandles val="exact"/>
        </dgm:presLayoutVars>
      </dgm:prSet>
      <dgm:spPr/>
    </dgm:pt>
    <dgm:pt modelId="{E8BBF539-2903-40FB-86C5-46EDD498F6C1}" type="pres">
      <dgm:prSet presAssocID="{812BF131-3EC9-4416-BAAA-57FCF22A72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91F876-AF4F-4A28-ADBC-CDCCCE83843C}" type="pres">
      <dgm:prSet presAssocID="{4CF02588-6788-4D71-B864-137AB7636234}" presName="spacer" presStyleCnt="0"/>
      <dgm:spPr/>
    </dgm:pt>
    <dgm:pt modelId="{632F9A98-F417-49FA-9BE2-50F8D208A874}" type="pres">
      <dgm:prSet presAssocID="{8895ADE2-793D-42F8-9407-2243EA951A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89C5BA-8CD3-4E40-AAA8-FE2D13E63D37}" type="pres">
      <dgm:prSet presAssocID="{35262DDC-5CD2-4339-AF26-88DF79286A4C}" presName="spacer" presStyleCnt="0"/>
      <dgm:spPr/>
    </dgm:pt>
    <dgm:pt modelId="{B786B9F9-BB65-4D64-96D0-67B96BFE6C5E}" type="pres">
      <dgm:prSet presAssocID="{D82B41F7-CF96-4338-8529-3F7E110CE67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3BB2366-F6A5-4B6A-B4A4-1B86208BAF31}" type="pres">
      <dgm:prSet presAssocID="{D82B41F7-CF96-4338-8529-3F7E110CE67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5309F2B-15B0-40EA-B5D5-49821469A1AC}" srcId="{D82B41F7-CF96-4338-8529-3F7E110CE673}" destId="{0BA73133-A7C1-4930-97C9-A15A65B45053}" srcOrd="0" destOrd="0" parTransId="{E4C9DCD2-4FF5-4B02-AAC3-AD378310EB07}" sibTransId="{C24A0A7B-0601-4080-A43B-C9664C7DF328}"/>
    <dgm:cxn modelId="{08BF8934-3E86-4A30-9178-CF07EB2A1983}" srcId="{7E5FFFD1-DB2D-4150-BDEA-D484814808EC}" destId="{812BF131-3EC9-4416-BAAA-57FCF22A7203}" srcOrd="0" destOrd="0" parTransId="{F20CEDFF-9DF0-422B-91CF-8157C755D7B5}" sibTransId="{4CF02588-6788-4D71-B864-137AB7636234}"/>
    <dgm:cxn modelId="{67FDF641-727A-44B4-B0F6-769EAD52FF00}" type="presOf" srcId="{FCF131E9-0E57-4879-B89D-28E81662FB83}" destId="{63BB2366-F6A5-4B6A-B4A4-1B86208BAF31}" srcOrd="0" destOrd="1" presId="urn:microsoft.com/office/officeart/2005/8/layout/vList2"/>
    <dgm:cxn modelId="{EF3FDE68-C2A7-4D01-80D2-6711A21263DD}" srcId="{D82B41F7-CF96-4338-8529-3F7E110CE673}" destId="{7F6675A5-8E33-4AC6-A4EA-5350D0210229}" srcOrd="3" destOrd="0" parTransId="{F88AD7E1-3220-4ADB-9AAA-8923A9DA9FA0}" sibTransId="{34D695C6-C9D3-4F84-AAC3-BD991CBEE1C0}"/>
    <dgm:cxn modelId="{C502544E-ED3F-47EC-B9E9-1EBF6E8AA1C3}" type="presOf" srcId="{812BF131-3EC9-4416-BAAA-57FCF22A7203}" destId="{E8BBF539-2903-40FB-86C5-46EDD498F6C1}" srcOrd="0" destOrd="0" presId="urn:microsoft.com/office/officeart/2005/8/layout/vList2"/>
    <dgm:cxn modelId="{16433C54-569B-4EEE-80F9-90B9F0861CE5}" srcId="{D82B41F7-CF96-4338-8529-3F7E110CE673}" destId="{FCF131E9-0E57-4879-B89D-28E81662FB83}" srcOrd="1" destOrd="0" parTransId="{4CE621DE-9015-4B34-B412-E6544148542D}" sibTransId="{B269EDEA-F9CA-4F07-BE02-1B46CE25F9DE}"/>
    <dgm:cxn modelId="{64EB5954-9D33-4C82-9D46-41B7D47B5CA3}" type="presOf" srcId="{7F6675A5-8E33-4AC6-A4EA-5350D0210229}" destId="{63BB2366-F6A5-4B6A-B4A4-1B86208BAF31}" srcOrd="0" destOrd="3" presId="urn:microsoft.com/office/officeart/2005/8/layout/vList2"/>
    <dgm:cxn modelId="{7B5B2E58-D175-452F-BCCA-3B8A5F72AFB1}" type="presOf" srcId="{D82B41F7-CF96-4338-8529-3F7E110CE673}" destId="{B786B9F9-BB65-4D64-96D0-67B96BFE6C5E}" srcOrd="0" destOrd="0" presId="urn:microsoft.com/office/officeart/2005/8/layout/vList2"/>
    <dgm:cxn modelId="{E81853A6-8870-423C-911E-9C2AAEB1051A}" type="presOf" srcId="{EEB978F6-9B93-45D7-BCD2-B6D5C03CD05C}" destId="{63BB2366-F6A5-4B6A-B4A4-1B86208BAF31}" srcOrd="0" destOrd="2" presId="urn:microsoft.com/office/officeart/2005/8/layout/vList2"/>
    <dgm:cxn modelId="{D58C17BF-B889-488B-AC3D-7AD8E526621D}" srcId="{7E5FFFD1-DB2D-4150-BDEA-D484814808EC}" destId="{8895ADE2-793D-42F8-9407-2243EA951AD2}" srcOrd="1" destOrd="0" parTransId="{4FF74BDC-09C6-4C5B-B2D6-5D72E95516E7}" sibTransId="{35262DDC-5CD2-4339-AF26-88DF79286A4C}"/>
    <dgm:cxn modelId="{267BAED0-D3E5-4DAB-BDD6-2DB6C16C89E3}" srcId="{7E5FFFD1-DB2D-4150-BDEA-D484814808EC}" destId="{D82B41F7-CF96-4338-8529-3F7E110CE673}" srcOrd="2" destOrd="0" parTransId="{11CA14A8-4A5D-430F-B207-6AA8A9BBC5ED}" sibTransId="{3F5A33D6-C54B-453B-BD6F-D0224736F2A2}"/>
    <dgm:cxn modelId="{CD972FD5-C321-4F19-958B-E6BDB289AA49}" type="presOf" srcId="{7E5FFFD1-DB2D-4150-BDEA-D484814808EC}" destId="{C0120A32-FD9B-4150-8552-555FB7DB2EFC}" srcOrd="0" destOrd="0" presId="urn:microsoft.com/office/officeart/2005/8/layout/vList2"/>
    <dgm:cxn modelId="{7F7FF9DA-4E88-4B3D-B1A7-B27DE5767219}" type="presOf" srcId="{8895ADE2-793D-42F8-9407-2243EA951AD2}" destId="{632F9A98-F417-49FA-9BE2-50F8D208A874}" srcOrd="0" destOrd="0" presId="urn:microsoft.com/office/officeart/2005/8/layout/vList2"/>
    <dgm:cxn modelId="{576354DF-F200-44D4-8989-C041D12E45C0}" srcId="{D82B41F7-CF96-4338-8529-3F7E110CE673}" destId="{EEB978F6-9B93-45D7-BCD2-B6D5C03CD05C}" srcOrd="2" destOrd="0" parTransId="{75CB1FD8-99F9-4D8E-9792-75B9908238F5}" sibTransId="{5988A015-54D5-4F94-B024-5DB16571E9F4}"/>
    <dgm:cxn modelId="{2EDF76E2-E34A-43AD-9207-E71FD6670FF1}" type="presOf" srcId="{0BA73133-A7C1-4930-97C9-A15A65B45053}" destId="{63BB2366-F6A5-4B6A-B4A4-1B86208BAF31}" srcOrd="0" destOrd="0" presId="urn:microsoft.com/office/officeart/2005/8/layout/vList2"/>
    <dgm:cxn modelId="{B9C19888-3392-4553-A5D0-9F34C8424B36}" type="presParOf" srcId="{C0120A32-FD9B-4150-8552-555FB7DB2EFC}" destId="{E8BBF539-2903-40FB-86C5-46EDD498F6C1}" srcOrd="0" destOrd="0" presId="urn:microsoft.com/office/officeart/2005/8/layout/vList2"/>
    <dgm:cxn modelId="{92CDC31B-9DAD-408F-9F07-7CEBC4D4266E}" type="presParOf" srcId="{C0120A32-FD9B-4150-8552-555FB7DB2EFC}" destId="{3391F876-AF4F-4A28-ADBC-CDCCCE83843C}" srcOrd="1" destOrd="0" presId="urn:microsoft.com/office/officeart/2005/8/layout/vList2"/>
    <dgm:cxn modelId="{BCED48F0-BA5D-4BCD-B510-2A9D3E4DE710}" type="presParOf" srcId="{C0120A32-FD9B-4150-8552-555FB7DB2EFC}" destId="{632F9A98-F417-49FA-9BE2-50F8D208A874}" srcOrd="2" destOrd="0" presId="urn:microsoft.com/office/officeart/2005/8/layout/vList2"/>
    <dgm:cxn modelId="{DD34DEFF-A486-4E5E-B4DF-1D6A3640D08F}" type="presParOf" srcId="{C0120A32-FD9B-4150-8552-555FB7DB2EFC}" destId="{D989C5BA-8CD3-4E40-AAA8-FE2D13E63D37}" srcOrd="3" destOrd="0" presId="urn:microsoft.com/office/officeart/2005/8/layout/vList2"/>
    <dgm:cxn modelId="{0C3CE0AA-94D9-4633-A267-0B1481188865}" type="presParOf" srcId="{C0120A32-FD9B-4150-8552-555FB7DB2EFC}" destId="{B786B9F9-BB65-4D64-96D0-67B96BFE6C5E}" srcOrd="4" destOrd="0" presId="urn:microsoft.com/office/officeart/2005/8/layout/vList2"/>
    <dgm:cxn modelId="{9CBF6B74-A16A-47D0-9164-4DFFDE5471F1}" type="presParOf" srcId="{C0120A32-FD9B-4150-8552-555FB7DB2EFC}" destId="{63BB2366-F6A5-4B6A-B4A4-1B86208BAF3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35CB47-72FF-44B9-8439-95D4244D2231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3E41FE-6641-403A-9CA4-569011FE0619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Multiple Linear Regression (MLR)</a:t>
          </a:r>
          <a:r>
            <a:rPr lang="en-US">
              <a:solidFill>
                <a:schemeClr val="tx1"/>
              </a:solidFill>
            </a:rPr>
            <a:t>: Establishes baseline relationships between variables.</a:t>
          </a:r>
          <a:endParaRPr lang="en-US" dirty="0"/>
        </a:p>
      </dgm:t>
    </dgm:pt>
    <dgm:pt modelId="{BC0869DE-10D2-47FA-92CF-A3A97863E269}" type="parTrans" cxnId="{7C1AFEF3-93FD-46B1-ADBF-D4549B65D59D}">
      <dgm:prSet/>
      <dgm:spPr/>
      <dgm:t>
        <a:bodyPr/>
        <a:lstStyle/>
        <a:p>
          <a:endParaRPr lang="en-US"/>
        </a:p>
      </dgm:t>
    </dgm:pt>
    <dgm:pt modelId="{A8055C6A-4DAB-4DEA-80EB-166AABEAC34B}" type="sibTrans" cxnId="{7C1AFEF3-93FD-46B1-ADBF-D4549B65D59D}">
      <dgm:prSet/>
      <dgm:spPr/>
      <dgm:t>
        <a:bodyPr/>
        <a:lstStyle/>
        <a:p>
          <a:endParaRPr lang="en-US"/>
        </a:p>
      </dgm:t>
    </dgm:pt>
    <dgm:pt modelId="{CC637C6C-0A1C-42E9-AAEB-08BBE5C3707C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Ridge &amp; Lasso Regression</a:t>
          </a:r>
          <a:r>
            <a:rPr lang="en-US">
              <a:solidFill>
                <a:schemeClr val="tx1"/>
              </a:solidFill>
            </a:rPr>
            <a:t>: Enhances model stability by regularizing coefficients.</a:t>
          </a:r>
          <a:endParaRPr lang="en-US" dirty="0">
            <a:solidFill>
              <a:schemeClr val="tx1"/>
            </a:solidFill>
          </a:endParaRPr>
        </a:p>
      </dgm:t>
    </dgm:pt>
    <dgm:pt modelId="{6BEFFA1C-0BCC-4C0E-8055-1874CCF54C66}" type="parTrans" cxnId="{4B80EF0C-20C2-4C43-BA17-543B6FF038E2}">
      <dgm:prSet/>
      <dgm:spPr/>
      <dgm:t>
        <a:bodyPr/>
        <a:lstStyle/>
        <a:p>
          <a:endParaRPr lang="en-US"/>
        </a:p>
      </dgm:t>
    </dgm:pt>
    <dgm:pt modelId="{4EBB83F6-D6C1-4046-803D-6C9E206A1FDF}" type="sibTrans" cxnId="{4B80EF0C-20C2-4C43-BA17-543B6FF038E2}">
      <dgm:prSet/>
      <dgm:spPr/>
      <dgm:t>
        <a:bodyPr/>
        <a:lstStyle/>
        <a:p>
          <a:endParaRPr lang="en-US"/>
        </a:p>
      </dgm:t>
    </dgm:pt>
    <dgm:pt modelId="{0C5015A4-C8A7-4B8B-B513-F9801E8AE8EE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Elastic Net Regression (ENR)</a:t>
          </a:r>
          <a:r>
            <a:rPr lang="en-US">
              <a:solidFill>
                <a:schemeClr val="tx1"/>
              </a:solidFill>
            </a:rPr>
            <a:t>: Balances Ridge and Lasso benefits for correlated predictors.</a:t>
          </a:r>
          <a:endParaRPr lang="en-US" dirty="0">
            <a:solidFill>
              <a:schemeClr val="tx1"/>
            </a:solidFill>
          </a:endParaRPr>
        </a:p>
      </dgm:t>
    </dgm:pt>
    <dgm:pt modelId="{E9DC2FCA-72D7-49C3-9FB9-79E4B660DC1E}" type="parTrans" cxnId="{88EC2E68-EE9C-4BC5-A163-24DED494E0EA}">
      <dgm:prSet/>
      <dgm:spPr/>
      <dgm:t>
        <a:bodyPr/>
        <a:lstStyle/>
        <a:p>
          <a:endParaRPr lang="en-US"/>
        </a:p>
      </dgm:t>
    </dgm:pt>
    <dgm:pt modelId="{21AB8405-ADD1-451F-AAF3-CDFB7793EF1C}" type="sibTrans" cxnId="{88EC2E68-EE9C-4BC5-A163-24DED494E0EA}">
      <dgm:prSet/>
      <dgm:spPr/>
      <dgm:t>
        <a:bodyPr/>
        <a:lstStyle/>
        <a:p>
          <a:endParaRPr lang="en-US"/>
        </a:p>
      </dgm:t>
    </dgm:pt>
    <dgm:pt modelId="{704869B6-A40B-447B-9601-D6194F82A249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Support Vector Regression (SVR)</a:t>
          </a:r>
          <a:r>
            <a:rPr lang="en-US">
              <a:solidFill>
                <a:schemeClr val="tx1"/>
              </a:solidFill>
            </a:rPr>
            <a:t>: Captures complex non-linear stock trends.</a:t>
          </a:r>
          <a:endParaRPr lang="en-US" dirty="0">
            <a:solidFill>
              <a:schemeClr val="tx1"/>
            </a:solidFill>
          </a:endParaRPr>
        </a:p>
      </dgm:t>
    </dgm:pt>
    <dgm:pt modelId="{2B31257C-7A71-4272-BA82-16B693309B85}" type="parTrans" cxnId="{36FE89FC-B984-46A3-A1BA-C46224ACCAB8}">
      <dgm:prSet/>
      <dgm:spPr/>
      <dgm:t>
        <a:bodyPr/>
        <a:lstStyle/>
        <a:p>
          <a:endParaRPr lang="en-US"/>
        </a:p>
      </dgm:t>
    </dgm:pt>
    <dgm:pt modelId="{E7C0B315-4C10-41DE-8AF0-4042DFA77A58}" type="sibTrans" cxnId="{36FE89FC-B984-46A3-A1BA-C46224ACCAB8}">
      <dgm:prSet/>
      <dgm:spPr/>
      <dgm:t>
        <a:bodyPr/>
        <a:lstStyle/>
        <a:p>
          <a:endParaRPr lang="en-US"/>
        </a:p>
      </dgm:t>
    </dgm:pt>
    <dgm:pt modelId="{24789E11-DD66-49A9-B099-C02117F91BAF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Random Forest Regression (RFR)</a:t>
          </a:r>
          <a:r>
            <a:rPr lang="en-US">
              <a:solidFill>
                <a:schemeClr val="tx1"/>
              </a:solidFill>
            </a:rPr>
            <a:t>: Uses ensemble learning to improve accuracy.</a:t>
          </a:r>
          <a:endParaRPr lang="en-US" dirty="0">
            <a:solidFill>
              <a:schemeClr val="tx1"/>
            </a:solidFill>
          </a:endParaRPr>
        </a:p>
      </dgm:t>
    </dgm:pt>
    <dgm:pt modelId="{82B7CFDC-1D21-4273-A9E6-8A88373AC922}" type="parTrans" cxnId="{A868E3C9-C023-4EFF-95F0-C68A9031553C}">
      <dgm:prSet/>
      <dgm:spPr/>
      <dgm:t>
        <a:bodyPr/>
        <a:lstStyle/>
        <a:p>
          <a:endParaRPr lang="en-US"/>
        </a:p>
      </dgm:t>
    </dgm:pt>
    <dgm:pt modelId="{C070AE98-B981-46B2-BC96-5CF6B0F55264}" type="sibTrans" cxnId="{A868E3C9-C023-4EFF-95F0-C68A9031553C}">
      <dgm:prSet/>
      <dgm:spPr/>
      <dgm:t>
        <a:bodyPr/>
        <a:lstStyle/>
        <a:p>
          <a:endParaRPr lang="en-US"/>
        </a:p>
      </dgm:t>
    </dgm:pt>
    <dgm:pt modelId="{A154837B-ECC5-498F-8E14-EABAA14161F8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Decision Tree Regression (DTR)</a:t>
          </a:r>
          <a:r>
            <a:rPr lang="en-US">
              <a:solidFill>
                <a:schemeClr val="tx1"/>
              </a:solidFill>
            </a:rPr>
            <a:t>: Simple but prone to overfitting.</a:t>
          </a:r>
          <a:endParaRPr lang="en-US" dirty="0">
            <a:solidFill>
              <a:schemeClr val="tx1"/>
            </a:solidFill>
          </a:endParaRPr>
        </a:p>
      </dgm:t>
    </dgm:pt>
    <dgm:pt modelId="{49191B72-35DC-437E-B3B2-FDAAE48685A9}" type="parTrans" cxnId="{C70D4A90-ADEC-4FBC-9A1B-4E7163EAD02A}">
      <dgm:prSet/>
      <dgm:spPr/>
      <dgm:t>
        <a:bodyPr/>
        <a:lstStyle/>
        <a:p>
          <a:endParaRPr lang="en-US"/>
        </a:p>
      </dgm:t>
    </dgm:pt>
    <dgm:pt modelId="{3CC4DF9D-EF54-49F2-AEBA-7E23339A662B}" type="sibTrans" cxnId="{C70D4A90-ADEC-4FBC-9A1B-4E7163EAD02A}">
      <dgm:prSet/>
      <dgm:spPr/>
      <dgm:t>
        <a:bodyPr/>
        <a:lstStyle/>
        <a:p>
          <a:endParaRPr lang="en-US"/>
        </a:p>
      </dgm:t>
    </dgm:pt>
    <dgm:pt modelId="{AFC9FF89-34DD-4C7A-9966-F48C723BAEAD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K-Nearest Neighbors Regression (KNNR)</a:t>
          </a:r>
          <a:r>
            <a:rPr lang="en-US">
              <a:solidFill>
                <a:schemeClr val="tx1"/>
              </a:solidFill>
            </a:rPr>
            <a:t>: Predicts based on similar stock behaviors.</a:t>
          </a:r>
          <a:endParaRPr lang="en-US" dirty="0">
            <a:solidFill>
              <a:schemeClr val="tx1"/>
            </a:solidFill>
          </a:endParaRPr>
        </a:p>
      </dgm:t>
    </dgm:pt>
    <dgm:pt modelId="{FD8AF45B-31A2-4029-A808-9C0A1EB2AA67}" type="parTrans" cxnId="{9C105139-1048-4ED7-89A8-3A3BFCBF2748}">
      <dgm:prSet/>
      <dgm:spPr/>
      <dgm:t>
        <a:bodyPr/>
        <a:lstStyle/>
        <a:p>
          <a:endParaRPr lang="en-US"/>
        </a:p>
      </dgm:t>
    </dgm:pt>
    <dgm:pt modelId="{C7D45B50-A47F-418E-8BAD-6849E205E54B}" type="sibTrans" cxnId="{9C105139-1048-4ED7-89A8-3A3BFCBF2748}">
      <dgm:prSet/>
      <dgm:spPr/>
      <dgm:t>
        <a:bodyPr/>
        <a:lstStyle/>
        <a:p>
          <a:endParaRPr lang="en-US"/>
        </a:p>
      </dgm:t>
    </dgm:pt>
    <dgm:pt modelId="{DFE79377-8E1B-48BD-86FC-74A00FAFE13F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Weighted Least Squares (WLS) Regression</a:t>
          </a:r>
          <a:r>
            <a:rPr lang="en-US">
              <a:solidFill>
                <a:schemeClr val="tx1"/>
              </a:solidFill>
            </a:rPr>
            <a:t>: Handles heteroscedasticity in financial data.</a:t>
          </a:r>
          <a:r>
            <a:rPr lang="en-US" b="1">
              <a:solidFill>
                <a:schemeClr val="tx1"/>
              </a:solidFill>
            </a:rPr>
            <a:t> </a:t>
          </a:r>
          <a:endParaRPr lang="en-US" b="1" dirty="0">
            <a:solidFill>
              <a:schemeClr val="tx1"/>
            </a:solidFill>
          </a:endParaRPr>
        </a:p>
      </dgm:t>
    </dgm:pt>
    <dgm:pt modelId="{E4B9855B-D729-4AB2-9AB3-7B13A8918E0A}" type="parTrans" cxnId="{9E7EDE50-C858-4742-933B-BA3662526A0F}">
      <dgm:prSet/>
      <dgm:spPr/>
      <dgm:t>
        <a:bodyPr/>
        <a:lstStyle/>
        <a:p>
          <a:endParaRPr lang="en-US"/>
        </a:p>
      </dgm:t>
    </dgm:pt>
    <dgm:pt modelId="{673EE6D3-BA68-4CCB-884E-4DB01A31D6F3}" type="sibTrans" cxnId="{9E7EDE50-C858-4742-933B-BA3662526A0F}">
      <dgm:prSet/>
      <dgm:spPr/>
      <dgm:t>
        <a:bodyPr/>
        <a:lstStyle/>
        <a:p>
          <a:endParaRPr lang="en-US"/>
        </a:p>
      </dgm:t>
    </dgm:pt>
    <dgm:pt modelId="{B9FBF8D6-0F4D-4486-A4F2-36ECA4BFDAFA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Logit</a:t>
          </a:r>
          <a:r>
            <a:rPr lang="en-US">
              <a:solidFill>
                <a:schemeClr val="tx1"/>
              </a:solidFill>
            </a:rPr>
            <a:t>: Predicts positive or negative changes over 5-year period.</a:t>
          </a:r>
          <a:endParaRPr lang="en-US" dirty="0"/>
        </a:p>
      </dgm:t>
    </dgm:pt>
    <dgm:pt modelId="{290D42BB-2FD2-4A66-AF89-A0EC3CD53534}" type="parTrans" cxnId="{6DA75ABA-3440-4898-B421-1A647D59EBF6}">
      <dgm:prSet/>
      <dgm:spPr/>
      <dgm:t>
        <a:bodyPr/>
        <a:lstStyle/>
        <a:p>
          <a:endParaRPr lang="en-US"/>
        </a:p>
      </dgm:t>
    </dgm:pt>
    <dgm:pt modelId="{87FD02F8-00FC-4239-B367-43C8CD0D0DC4}" type="sibTrans" cxnId="{6DA75ABA-3440-4898-B421-1A647D59EBF6}">
      <dgm:prSet/>
      <dgm:spPr/>
      <dgm:t>
        <a:bodyPr/>
        <a:lstStyle/>
        <a:p>
          <a:endParaRPr lang="en-US"/>
        </a:p>
      </dgm:t>
    </dgm:pt>
    <dgm:pt modelId="{76C2A463-9329-44BF-BED6-E686AE144F90}" type="pres">
      <dgm:prSet presAssocID="{3535CB47-72FF-44B9-8439-95D4244D2231}" presName="vert0" presStyleCnt="0">
        <dgm:presLayoutVars>
          <dgm:dir/>
          <dgm:animOne val="branch"/>
          <dgm:animLvl val="lvl"/>
        </dgm:presLayoutVars>
      </dgm:prSet>
      <dgm:spPr/>
    </dgm:pt>
    <dgm:pt modelId="{91912921-F277-44AF-A23A-E395C56D6D3F}" type="pres">
      <dgm:prSet presAssocID="{FF3E41FE-6641-403A-9CA4-569011FE0619}" presName="thickLine" presStyleLbl="alignNode1" presStyleIdx="0" presStyleCnt="9"/>
      <dgm:spPr/>
    </dgm:pt>
    <dgm:pt modelId="{7D57C6C7-7BF1-4148-ADDF-CC5AA8B52C4A}" type="pres">
      <dgm:prSet presAssocID="{FF3E41FE-6641-403A-9CA4-569011FE0619}" presName="horz1" presStyleCnt="0"/>
      <dgm:spPr/>
    </dgm:pt>
    <dgm:pt modelId="{FC5517BF-E6BF-4971-8437-2D9944B2C57C}" type="pres">
      <dgm:prSet presAssocID="{FF3E41FE-6641-403A-9CA4-569011FE0619}" presName="tx1" presStyleLbl="revTx" presStyleIdx="0" presStyleCnt="9"/>
      <dgm:spPr/>
    </dgm:pt>
    <dgm:pt modelId="{9CA8CA8A-0D09-48DD-869D-D7D42DD8A908}" type="pres">
      <dgm:prSet presAssocID="{FF3E41FE-6641-403A-9CA4-569011FE0619}" presName="vert1" presStyleCnt="0"/>
      <dgm:spPr/>
    </dgm:pt>
    <dgm:pt modelId="{FD8615C6-2070-465D-A1D3-F93C716E9D5B}" type="pres">
      <dgm:prSet presAssocID="{CC637C6C-0A1C-42E9-AAEB-08BBE5C3707C}" presName="thickLine" presStyleLbl="alignNode1" presStyleIdx="1" presStyleCnt="9"/>
      <dgm:spPr/>
    </dgm:pt>
    <dgm:pt modelId="{C34E8517-3453-4121-B66B-AE0999522007}" type="pres">
      <dgm:prSet presAssocID="{CC637C6C-0A1C-42E9-AAEB-08BBE5C3707C}" presName="horz1" presStyleCnt="0"/>
      <dgm:spPr/>
    </dgm:pt>
    <dgm:pt modelId="{A97E7DED-A14A-46BE-88A9-3A6979689472}" type="pres">
      <dgm:prSet presAssocID="{CC637C6C-0A1C-42E9-AAEB-08BBE5C3707C}" presName="tx1" presStyleLbl="revTx" presStyleIdx="1" presStyleCnt="9"/>
      <dgm:spPr/>
    </dgm:pt>
    <dgm:pt modelId="{FFABA7FC-64BC-4F08-9169-4490F3003231}" type="pres">
      <dgm:prSet presAssocID="{CC637C6C-0A1C-42E9-AAEB-08BBE5C3707C}" presName="vert1" presStyleCnt="0"/>
      <dgm:spPr/>
    </dgm:pt>
    <dgm:pt modelId="{E2365570-27B2-48D7-9164-5F6CA73D0C36}" type="pres">
      <dgm:prSet presAssocID="{0C5015A4-C8A7-4B8B-B513-F9801E8AE8EE}" presName="thickLine" presStyleLbl="alignNode1" presStyleIdx="2" presStyleCnt="9"/>
      <dgm:spPr/>
    </dgm:pt>
    <dgm:pt modelId="{5E18E80B-0F5D-425A-ADF9-ECA29C684B84}" type="pres">
      <dgm:prSet presAssocID="{0C5015A4-C8A7-4B8B-B513-F9801E8AE8EE}" presName="horz1" presStyleCnt="0"/>
      <dgm:spPr/>
    </dgm:pt>
    <dgm:pt modelId="{28CC945F-5001-422D-BE16-90CD4FC0CBC5}" type="pres">
      <dgm:prSet presAssocID="{0C5015A4-C8A7-4B8B-B513-F9801E8AE8EE}" presName="tx1" presStyleLbl="revTx" presStyleIdx="2" presStyleCnt="9"/>
      <dgm:spPr/>
    </dgm:pt>
    <dgm:pt modelId="{170BB291-C420-4F1D-B199-96BC73183ECD}" type="pres">
      <dgm:prSet presAssocID="{0C5015A4-C8A7-4B8B-B513-F9801E8AE8EE}" presName="vert1" presStyleCnt="0"/>
      <dgm:spPr/>
    </dgm:pt>
    <dgm:pt modelId="{F6B028BC-01BA-43F8-B54E-3AF995E5BDC3}" type="pres">
      <dgm:prSet presAssocID="{704869B6-A40B-447B-9601-D6194F82A249}" presName="thickLine" presStyleLbl="alignNode1" presStyleIdx="3" presStyleCnt="9"/>
      <dgm:spPr/>
    </dgm:pt>
    <dgm:pt modelId="{F7071BBE-D8C5-4444-B5B8-B48DD6037C9A}" type="pres">
      <dgm:prSet presAssocID="{704869B6-A40B-447B-9601-D6194F82A249}" presName="horz1" presStyleCnt="0"/>
      <dgm:spPr/>
    </dgm:pt>
    <dgm:pt modelId="{D2D4C196-E12D-4E29-A027-E7502465BED8}" type="pres">
      <dgm:prSet presAssocID="{704869B6-A40B-447B-9601-D6194F82A249}" presName="tx1" presStyleLbl="revTx" presStyleIdx="3" presStyleCnt="9"/>
      <dgm:spPr/>
    </dgm:pt>
    <dgm:pt modelId="{B7B85E90-19DD-40DF-8C38-0CF8D6516499}" type="pres">
      <dgm:prSet presAssocID="{704869B6-A40B-447B-9601-D6194F82A249}" presName="vert1" presStyleCnt="0"/>
      <dgm:spPr/>
    </dgm:pt>
    <dgm:pt modelId="{0C2292DD-BCE5-406D-B5C2-75D04DD59B46}" type="pres">
      <dgm:prSet presAssocID="{24789E11-DD66-49A9-B099-C02117F91BAF}" presName="thickLine" presStyleLbl="alignNode1" presStyleIdx="4" presStyleCnt="9"/>
      <dgm:spPr/>
    </dgm:pt>
    <dgm:pt modelId="{5BFEFE5E-EA30-493E-B647-3A74D4689759}" type="pres">
      <dgm:prSet presAssocID="{24789E11-DD66-49A9-B099-C02117F91BAF}" presName="horz1" presStyleCnt="0"/>
      <dgm:spPr/>
    </dgm:pt>
    <dgm:pt modelId="{7A5FAC96-9471-43AE-ABEE-D82FF5BC84E9}" type="pres">
      <dgm:prSet presAssocID="{24789E11-DD66-49A9-B099-C02117F91BAF}" presName="tx1" presStyleLbl="revTx" presStyleIdx="4" presStyleCnt="9"/>
      <dgm:spPr/>
    </dgm:pt>
    <dgm:pt modelId="{AE167516-802B-4017-81D5-5A4086232F94}" type="pres">
      <dgm:prSet presAssocID="{24789E11-DD66-49A9-B099-C02117F91BAF}" presName="vert1" presStyleCnt="0"/>
      <dgm:spPr/>
    </dgm:pt>
    <dgm:pt modelId="{07DB67A3-D6DC-4637-B954-AFBEE7846759}" type="pres">
      <dgm:prSet presAssocID="{A154837B-ECC5-498F-8E14-EABAA14161F8}" presName="thickLine" presStyleLbl="alignNode1" presStyleIdx="5" presStyleCnt="9"/>
      <dgm:spPr/>
    </dgm:pt>
    <dgm:pt modelId="{46DB1C74-2E29-4AE3-A670-428013A17B9C}" type="pres">
      <dgm:prSet presAssocID="{A154837B-ECC5-498F-8E14-EABAA14161F8}" presName="horz1" presStyleCnt="0"/>
      <dgm:spPr/>
    </dgm:pt>
    <dgm:pt modelId="{852F7159-1D54-4C39-98FD-E34B1AE612A5}" type="pres">
      <dgm:prSet presAssocID="{A154837B-ECC5-498F-8E14-EABAA14161F8}" presName="tx1" presStyleLbl="revTx" presStyleIdx="5" presStyleCnt="9"/>
      <dgm:spPr/>
    </dgm:pt>
    <dgm:pt modelId="{FEF58EF1-132C-4F19-AC5F-BA57C4B337B7}" type="pres">
      <dgm:prSet presAssocID="{A154837B-ECC5-498F-8E14-EABAA14161F8}" presName="vert1" presStyleCnt="0"/>
      <dgm:spPr/>
    </dgm:pt>
    <dgm:pt modelId="{2128051B-B784-41F0-9D25-93CF16028FBB}" type="pres">
      <dgm:prSet presAssocID="{AFC9FF89-34DD-4C7A-9966-F48C723BAEAD}" presName="thickLine" presStyleLbl="alignNode1" presStyleIdx="6" presStyleCnt="9"/>
      <dgm:spPr/>
    </dgm:pt>
    <dgm:pt modelId="{39C83951-600B-4CC8-83BF-66C80BF8119B}" type="pres">
      <dgm:prSet presAssocID="{AFC9FF89-34DD-4C7A-9966-F48C723BAEAD}" presName="horz1" presStyleCnt="0"/>
      <dgm:spPr/>
    </dgm:pt>
    <dgm:pt modelId="{C1F084A2-D005-4F53-99D2-0097588D317A}" type="pres">
      <dgm:prSet presAssocID="{AFC9FF89-34DD-4C7A-9966-F48C723BAEAD}" presName="tx1" presStyleLbl="revTx" presStyleIdx="6" presStyleCnt="9"/>
      <dgm:spPr/>
    </dgm:pt>
    <dgm:pt modelId="{DB0A932F-2F0A-405F-ADAF-B53E343A7A35}" type="pres">
      <dgm:prSet presAssocID="{AFC9FF89-34DD-4C7A-9966-F48C723BAEAD}" presName="vert1" presStyleCnt="0"/>
      <dgm:spPr/>
    </dgm:pt>
    <dgm:pt modelId="{311E5227-8BAF-4D10-8E8B-9503ECAD0749}" type="pres">
      <dgm:prSet presAssocID="{DFE79377-8E1B-48BD-86FC-74A00FAFE13F}" presName="thickLine" presStyleLbl="alignNode1" presStyleIdx="7" presStyleCnt="9"/>
      <dgm:spPr/>
    </dgm:pt>
    <dgm:pt modelId="{90F7A979-D689-42D9-BE30-8837DBBDB4C5}" type="pres">
      <dgm:prSet presAssocID="{DFE79377-8E1B-48BD-86FC-74A00FAFE13F}" presName="horz1" presStyleCnt="0"/>
      <dgm:spPr/>
    </dgm:pt>
    <dgm:pt modelId="{0DC3036E-DB79-4CF5-8FA2-61D6736A7099}" type="pres">
      <dgm:prSet presAssocID="{DFE79377-8E1B-48BD-86FC-74A00FAFE13F}" presName="tx1" presStyleLbl="revTx" presStyleIdx="7" presStyleCnt="9"/>
      <dgm:spPr/>
    </dgm:pt>
    <dgm:pt modelId="{FE75C47D-C4BC-4CCF-8658-BC57BB487D55}" type="pres">
      <dgm:prSet presAssocID="{DFE79377-8E1B-48BD-86FC-74A00FAFE13F}" presName="vert1" presStyleCnt="0"/>
      <dgm:spPr/>
    </dgm:pt>
    <dgm:pt modelId="{3EA20DF9-43DE-4417-873E-503D95076258}" type="pres">
      <dgm:prSet presAssocID="{B9FBF8D6-0F4D-4486-A4F2-36ECA4BFDAFA}" presName="thickLine" presStyleLbl="alignNode1" presStyleIdx="8" presStyleCnt="9"/>
      <dgm:spPr/>
    </dgm:pt>
    <dgm:pt modelId="{55B3167C-9619-4DE3-A6A2-BDFBC938AAF4}" type="pres">
      <dgm:prSet presAssocID="{B9FBF8D6-0F4D-4486-A4F2-36ECA4BFDAFA}" presName="horz1" presStyleCnt="0"/>
      <dgm:spPr/>
    </dgm:pt>
    <dgm:pt modelId="{973D126B-A5D3-41E7-9953-D1CE9275D313}" type="pres">
      <dgm:prSet presAssocID="{B9FBF8D6-0F4D-4486-A4F2-36ECA4BFDAFA}" presName="tx1" presStyleLbl="revTx" presStyleIdx="8" presStyleCnt="9"/>
      <dgm:spPr/>
    </dgm:pt>
    <dgm:pt modelId="{901C6C96-29DC-4A60-A1AC-1533408FFBBC}" type="pres">
      <dgm:prSet presAssocID="{B9FBF8D6-0F4D-4486-A4F2-36ECA4BFDAFA}" presName="vert1" presStyleCnt="0"/>
      <dgm:spPr/>
    </dgm:pt>
  </dgm:ptLst>
  <dgm:cxnLst>
    <dgm:cxn modelId="{4B80EF0C-20C2-4C43-BA17-543B6FF038E2}" srcId="{3535CB47-72FF-44B9-8439-95D4244D2231}" destId="{CC637C6C-0A1C-42E9-AAEB-08BBE5C3707C}" srcOrd="1" destOrd="0" parTransId="{6BEFFA1C-0BCC-4C0E-8055-1874CCF54C66}" sibTransId="{4EBB83F6-D6C1-4046-803D-6C9E206A1FDF}"/>
    <dgm:cxn modelId="{52A4851F-10E9-4836-ADF5-FE6E00EFDB6B}" type="presOf" srcId="{A154837B-ECC5-498F-8E14-EABAA14161F8}" destId="{852F7159-1D54-4C39-98FD-E34B1AE612A5}" srcOrd="0" destOrd="0" presId="urn:microsoft.com/office/officeart/2008/layout/LinedList"/>
    <dgm:cxn modelId="{FA141A25-3570-44BA-B064-29FAFD67E1E3}" type="presOf" srcId="{AFC9FF89-34DD-4C7A-9966-F48C723BAEAD}" destId="{C1F084A2-D005-4F53-99D2-0097588D317A}" srcOrd="0" destOrd="0" presId="urn:microsoft.com/office/officeart/2008/layout/LinedList"/>
    <dgm:cxn modelId="{30B82932-85F4-411E-8E57-0A9558FA84B0}" type="presOf" srcId="{3535CB47-72FF-44B9-8439-95D4244D2231}" destId="{76C2A463-9329-44BF-BED6-E686AE144F90}" srcOrd="0" destOrd="0" presId="urn:microsoft.com/office/officeart/2008/layout/LinedList"/>
    <dgm:cxn modelId="{9C105139-1048-4ED7-89A8-3A3BFCBF2748}" srcId="{3535CB47-72FF-44B9-8439-95D4244D2231}" destId="{AFC9FF89-34DD-4C7A-9966-F48C723BAEAD}" srcOrd="6" destOrd="0" parTransId="{FD8AF45B-31A2-4029-A808-9C0A1EB2AA67}" sibTransId="{C7D45B50-A47F-418E-8BAD-6849E205E54B}"/>
    <dgm:cxn modelId="{0BBF3940-B6BA-45EF-AE40-60865A7CA251}" type="presOf" srcId="{B9FBF8D6-0F4D-4486-A4F2-36ECA4BFDAFA}" destId="{973D126B-A5D3-41E7-9953-D1CE9275D313}" srcOrd="0" destOrd="0" presId="urn:microsoft.com/office/officeart/2008/layout/LinedList"/>
    <dgm:cxn modelId="{88EC2E68-EE9C-4BC5-A163-24DED494E0EA}" srcId="{3535CB47-72FF-44B9-8439-95D4244D2231}" destId="{0C5015A4-C8A7-4B8B-B513-F9801E8AE8EE}" srcOrd="2" destOrd="0" parTransId="{E9DC2FCA-72D7-49C3-9FB9-79E4B660DC1E}" sibTransId="{21AB8405-ADD1-451F-AAF3-CDFB7793EF1C}"/>
    <dgm:cxn modelId="{4097E24B-7AF1-4006-B20A-8A9E4365D7BD}" type="presOf" srcId="{704869B6-A40B-447B-9601-D6194F82A249}" destId="{D2D4C196-E12D-4E29-A027-E7502465BED8}" srcOrd="0" destOrd="0" presId="urn:microsoft.com/office/officeart/2008/layout/LinedList"/>
    <dgm:cxn modelId="{9E7EDE50-C858-4742-933B-BA3662526A0F}" srcId="{3535CB47-72FF-44B9-8439-95D4244D2231}" destId="{DFE79377-8E1B-48BD-86FC-74A00FAFE13F}" srcOrd="7" destOrd="0" parTransId="{E4B9855B-D729-4AB2-9AB3-7B13A8918E0A}" sibTransId="{673EE6D3-BA68-4CCB-884E-4DB01A31D6F3}"/>
    <dgm:cxn modelId="{5C46C559-615D-4759-822E-F76952064B21}" type="presOf" srcId="{CC637C6C-0A1C-42E9-AAEB-08BBE5C3707C}" destId="{A97E7DED-A14A-46BE-88A9-3A6979689472}" srcOrd="0" destOrd="0" presId="urn:microsoft.com/office/officeart/2008/layout/LinedList"/>
    <dgm:cxn modelId="{C70D4A90-ADEC-4FBC-9A1B-4E7163EAD02A}" srcId="{3535CB47-72FF-44B9-8439-95D4244D2231}" destId="{A154837B-ECC5-498F-8E14-EABAA14161F8}" srcOrd="5" destOrd="0" parTransId="{49191B72-35DC-437E-B3B2-FDAAE48685A9}" sibTransId="{3CC4DF9D-EF54-49F2-AEBA-7E23339A662B}"/>
    <dgm:cxn modelId="{3BBDE9A7-C77E-4F63-B863-E8EDE70757F4}" type="presOf" srcId="{0C5015A4-C8A7-4B8B-B513-F9801E8AE8EE}" destId="{28CC945F-5001-422D-BE16-90CD4FC0CBC5}" srcOrd="0" destOrd="0" presId="urn:microsoft.com/office/officeart/2008/layout/LinedList"/>
    <dgm:cxn modelId="{6DA75ABA-3440-4898-B421-1A647D59EBF6}" srcId="{3535CB47-72FF-44B9-8439-95D4244D2231}" destId="{B9FBF8D6-0F4D-4486-A4F2-36ECA4BFDAFA}" srcOrd="8" destOrd="0" parTransId="{290D42BB-2FD2-4A66-AF89-A0EC3CD53534}" sibTransId="{87FD02F8-00FC-4239-B367-43C8CD0D0DC4}"/>
    <dgm:cxn modelId="{A868E3C9-C023-4EFF-95F0-C68A9031553C}" srcId="{3535CB47-72FF-44B9-8439-95D4244D2231}" destId="{24789E11-DD66-49A9-B099-C02117F91BAF}" srcOrd="4" destOrd="0" parTransId="{82B7CFDC-1D21-4273-A9E6-8A88373AC922}" sibTransId="{C070AE98-B981-46B2-BC96-5CF6B0F55264}"/>
    <dgm:cxn modelId="{2A6A4BD6-CC13-4F91-9E9C-53F2AF473117}" type="presOf" srcId="{FF3E41FE-6641-403A-9CA4-569011FE0619}" destId="{FC5517BF-E6BF-4971-8437-2D9944B2C57C}" srcOrd="0" destOrd="0" presId="urn:microsoft.com/office/officeart/2008/layout/LinedList"/>
    <dgm:cxn modelId="{7C1AFEF3-93FD-46B1-ADBF-D4549B65D59D}" srcId="{3535CB47-72FF-44B9-8439-95D4244D2231}" destId="{FF3E41FE-6641-403A-9CA4-569011FE0619}" srcOrd="0" destOrd="0" parTransId="{BC0869DE-10D2-47FA-92CF-A3A97863E269}" sibTransId="{A8055C6A-4DAB-4DEA-80EB-166AABEAC34B}"/>
    <dgm:cxn modelId="{54A85EF9-F2E3-4D4A-BFC6-F89CF83F350B}" type="presOf" srcId="{DFE79377-8E1B-48BD-86FC-74A00FAFE13F}" destId="{0DC3036E-DB79-4CF5-8FA2-61D6736A7099}" srcOrd="0" destOrd="0" presId="urn:microsoft.com/office/officeart/2008/layout/LinedList"/>
    <dgm:cxn modelId="{36FE89FC-B984-46A3-A1BA-C46224ACCAB8}" srcId="{3535CB47-72FF-44B9-8439-95D4244D2231}" destId="{704869B6-A40B-447B-9601-D6194F82A249}" srcOrd="3" destOrd="0" parTransId="{2B31257C-7A71-4272-BA82-16B693309B85}" sibTransId="{E7C0B315-4C10-41DE-8AF0-4042DFA77A58}"/>
    <dgm:cxn modelId="{8A3774FF-EEF7-46F1-85F3-3B0B27751B0A}" type="presOf" srcId="{24789E11-DD66-49A9-B099-C02117F91BAF}" destId="{7A5FAC96-9471-43AE-ABEE-D82FF5BC84E9}" srcOrd="0" destOrd="0" presId="urn:microsoft.com/office/officeart/2008/layout/LinedList"/>
    <dgm:cxn modelId="{00ABEBBC-8A83-491B-A857-7464FC67B765}" type="presParOf" srcId="{76C2A463-9329-44BF-BED6-E686AE144F90}" destId="{91912921-F277-44AF-A23A-E395C56D6D3F}" srcOrd="0" destOrd="0" presId="urn:microsoft.com/office/officeart/2008/layout/LinedList"/>
    <dgm:cxn modelId="{F1C1F438-A834-4D23-9778-9C7FA6262A10}" type="presParOf" srcId="{76C2A463-9329-44BF-BED6-E686AE144F90}" destId="{7D57C6C7-7BF1-4148-ADDF-CC5AA8B52C4A}" srcOrd="1" destOrd="0" presId="urn:microsoft.com/office/officeart/2008/layout/LinedList"/>
    <dgm:cxn modelId="{E5B9707E-60E4-4C72-8036-72BE9FBDE2D8}" type="presParOf" srcId="{7D57C6C7-7BF1-4148-ADDF-CC5AA8B52C4A}" destId="{FC5517BF-E6BF-4971-8437-2D9944B2C57C}" srcOrd="0" destOrd="0" presId="urn:microsoft.com/office/officeart/2008/layout/LinedList"/>
    <dgm:cxn modelId="{B5ECD12E-60C9-4ACE-9DF1-E093B3E228BD}" type="presParOf" srcId="{7D57C6C7-7BF1-4148-ADDF-CC5AA8B52C4A}" destId="{9CA8CA8A-0D09-48DD-869D-D7D42DD8A908}" srcOrd="1" destOrd="0" presId="urn:microsoft.com/office/officeart/2008/layout/LinedList"/>
    <dgm:cxn modelId="{1DFEAE92-CAFD-43E8-8B86-0BA7AAF59878}" type="presParOf" srcId="{76C2A463-9329-44BF-BED6-E686AE144F90}" destId="{FD8615C6-2070-465D-A1D3-F93C716E9D5B}" srcOrd="2" destOrd="0" presId="urn:microsoft.com/office/officeart/2008/layout/LinedList"/>
    <dgm:cxn modelId="{81BCA098-AE87-408D-93A9-99C5D43F89BC}" type="presParOf" srcId="{76C2A463-9329-44BF-BED6-E686AE144F90}" destId="{C34E8517-3453-4121-B66B-AE0999522007}" srcOrd="3" destOrd="0" presId="urn:microsoft.com/office/officeart/2008/layout/LinedList"/>
    <dgm:cxn modelId="{08394370-EC99-46D1-8D22-9457AFCFAC01}" type="presParOf" srcId="{C34E8517-3453-4121-B66B-AE0999522007}" destId="{A97E7DED-A14A-46BE-88A9-3A6979689472}" srcOrd="0" destOrd="0" presId="urn:microsoft.com/office/officeart/2008/layout/LinedList"/>
    <dgm:cxn modelId="{A1F9B396-B26E-42F7-9069-DE4891AB0362}" type="presParOf" srcId="{C34E8517-3453-4121-B66B-AE0999522007}" destId="{FFABA7FC-64BC-4F08-9169-4490F3003231}" srcOrd="1" destOrd="0" presId="urn:microsoft.com/office/officeart/2008/layout/LinedList"/>
    <dgm:cxn modelId="{A0021DC8-C0A3-44B3-8784-CD85EBD71B2C}" type="presParOf" srcId="{76C2A463-9329-44BF-BED6-E686AE144F90}" destId="{E2365570-27B2-48D7-9164-5F6CA73D0C36}" srcOrd="4" destOrd="0" presId="urn:microsoft.com/office/officeart/2008/layout/LinedList"/>
    <dgm:cxn modelId="{7653ECCD-C57F-413D-AAB2-3DC70E06AA81}" type="presParOf" srcId="{76C2A463-9329-44BF-BED6-E686AE144F90}" destId="{5E18E80B-0F5D-425A-ADF9-ECA29C684B84}" srcOrd="5" destOrd="0" presId="urn:microsoft.com/office/officeart/2008/layout/LinedList"/>
    <dgm:cxn modelId="{23A4E6BD-EBD2-4C40-A847-CBB32E45264D}" type="presParOf" srcId="{5E18E80B-0F5D-425A-ADF9-ECA29C684B84}" destId="{28CC945F-5001-422D-BE16-90CD4FC0CBC5}" srcOrd="0" destOrd="0" presId="urn:microsoft.com/office/officeart/2008/layout/LinedList"/>
    <dgm:cxn modelId="{E61AB6BB-E718-41AE-A35D-8DCFD372EA62}" type="presParOf" srcId="{5E18E80B-0F5D-425A-ADF9-ECA29C684B84}" destId="{170BB291-C420-4F1D-B199-96BC73183ECD}" srcOrd="1" destOrd="0" presId="urn:microsoft.com/office/officeart/2008/layout/LinedList"/>
    <dgm:cxn modelId="{07649734-508E-4DFD-B562-4EC6E6AFF4BB}" type="presParOf" srcId="{76C2A463-9329-44BF-BED6-E686AE144F90}" destId="{F6B028BC-01BA-43F8-B54E-3AF995E5BDC3}" srcOrd="6" destOrd="0" presId="urn:microsoft.com/office/officeart/2008/layout/LinedList"/>
    <dgm:cxn modelId="{61508CE6-FA9E-450D-91C2-099548940FCB}" type="presParOf" srcId="{76C2A463-9329-44BF-BED6-E686AE144F90}" destId="{F7071BBE-D8C5-4444-B5B8-B48DD6037C9A}" srcOrd="7" destOrd="0" presId="urn:microsoft.com/office/officeart/2008/layout/LinedList"/>
    <dgm:cxn modelId="{8956814B-C85C-4CFF-B788-DDCF1E893E5D}" type="presParOf" srcId="{F7071BBE-D8C5-4444-B5B8-B48DD6037C9A}" destId="{D2D4C196-E12D-4E29-A027-E7502465BED8}" srcOrd="0" destOrd="0" presId="urn:microsoft.com/office/officeart/2008/layout/LinedList"/>
    <dgm:cxn modelId="{38900985-1157-4F9B-8E2F-D82E07EA6F15}" type="presParOf" srcId="{F7071BBE-D8C5-4444-B5B8-B48DD6037C9A}" destId="{B7B85E90-19DD-40DF-8C38-0CF8D6516499}" srcOrd="1" destOrd="0" presId="urn:microsoft.com/office/officeart/2008/layout/LinedList"/>
    <dgm:cxn modelId="{51118FF4-179E-4863-9366-EE1C46DB172D}" type="presParOf" srcId="{76C2A463-9329-44BF-BED6-E686AE144F90}" destId="{0C2292DD-BCE5-406D-B5C2-75D04DD59B46}" srcOrd="8" destOrd="0" presId="urn:microsoft.com/office/officeart/2008/layout/LinedList"/>
    <dgm:cxn modelId="{F3B4133D-9D84-4C26-B6D8-BDD557DBD4BA}" type="presParOf" srcId="{76C2A463-9329-44BF-BED6-E686AE144F90}" destId="{5BFEFE5E-EA30-493E-B647-3A74D4689759}" srcOrd="9" destOrd="0" presId="urn:microsoft.com/office/officeart/2008/layout/LinedList"/>
    <dgm:cxn modelId="{3BC0EB68-5319-47E9-A90C-26F6809EE823}" type="presParOf" srcId="{5BFEFE5E-EA30-493E-B647-3A74D4689759}" destId="{7A5FAC96-9471-43AE-ABEE-D82FF5BC84E9}" srcOrd="0" destOrd="0" presId="urn:microsoft.com/office/officeart/2008/layout/LinedList"/>
    <dgm:cxn modelId="{CE4F40B1-626F-413F-A43F-4A897A656756}" type="presParOf" srcId="{5BFEFE5E-EA30-493E-B647-3A74D4689759}" destId="{AE167516-802B-4017-81D5-5A4086232F94}" srcOrd="1" destOrd="0" presId="urn:microsoft.com/office/officeart/2008/layout/LinedList"/>
    <dgm:cxn modelId="{EAAA99F1-6E88-4BC3-BB1E-B3051865ADCC}" type="presParOf" srcId="{76C2A463-9329-44BF-BED6-E686AE144F90}" destId="{07DB67A3-D6DC-4637-B954-AFBEE7846759}" srcOrd="10" destOrd="0" presId="urn:microsoft.com/office/officeart/2008/layout/LinedList"/>
    <dgm:cxn modelId="{7F83228D-766A-4759-B8D6-D2CE30B74B45}" type="presParOf" srcId="{76C2A463-9329-44BF-BED6-E686AE144F90}" destId="{46DB1C74-2E29-4AE3-A670-428013A17B9C}" srcOrd="11" destOrd="0" presId="urn:microsoft.com/office/officeart/2008/layout/LinedList"/>
    <dgm:cxn modelId="{3A734243-008F-424F-AAF5-F377F16F9DC4}" type="presParOf" srcId="{46DB1C74-2E29-4AE3-A670-428013A17B9C}" destId="{852F7159-1D54-4C39-98FD-E34B1AE612A5}" srcOrd="0" destOrd="0" presId="urn:microsoft.com/office/officeart/2008/layout/LinedList"/>
    <dgm:cxn modelId="{EFF0B9AD-B150-44D4-B3A6-6654AE0D3D6D}" type="presParOf" srcId="{46DB1C74-2E29-4AE3-A670-428013A17B9C}" destId="{FEF58EF1-132C-4F19-AC5F-BA57C4B337B7}" srcOrd="1" destOrd="0" presId="urn:microsoft.com/office/officeart/2008/layout/LinedList"/>
    <dgm:cxn modelId="{99301232-200E-4FED-B821-579C389A67C3}" type="presParOf" srcId="{76C2A463-9329-44BF-BED6-E686AE144F90}" destId="{2128051B-B784-41F0-9D25-93CF16028FBB}" srcOrd="12" destOrd="0" presId="urn:microsoft.com/office/officeart/2008/layout/LinedList"/>
    <dgm:cxn modelId="{47BE2A2B-2FA9-49E6-A0FE-48F2CCE2F9F6}" type="presParOf" srcId="{76C2A463-9329-44BF-BED6-E686AE144F90}" destId="{39C83951-600B-4CC8-83BF-66C80BF8119B}" srcOrd="13" destOrd="0" presId="urn:microsoft.com/office/officeart/2008/layout/LinedList"/>
    <dgm:cxn modelId="{AF353E2A-732A-4946-822F-8D1161DB4D52}" type="presParOf" srcId="{39C83951-600B-4CC8-83BF-66C80BF8119B}" destId="{C1F084A2-D005-4F53-99D2-0097588D317A}" srcOrd="0" destOrd="0" presId="urn:microsoft.com/office/officeart/2008/layout/LinedList"/>
    <dgm:cxn modelId="{05D478EF-3652-4F6F-8AA8-7DEBDD0D18C4}" type="presParOf" srcId="{39C83951-600B-4CC8-83BF-66C80BF8119B}" destId="{DB0A932F-2F0A-405F-ADAF-B53E343A7A35}" srcOrd="1" destOrd="0" presId="urn:microsoft.com/office/officeart/2008/layout/LinedList"/>
    <dgm:cxn modelId="{89067279-EE61-412E-810C-A654D9360F52}" type="presParOf" srcId="{76C2A463-9329-44BF-BED6-E686AE144F90}" destId="{311E5227-8BAF-4D10-8E8B-9503ECAD0749}" srcOrd="14" destOrd="0" presId="urn:microsoft.com/office/officeart/2008/layout/LinedList"/>
    <dgm:cxn modelId="{E5C39781-C158-4DFF-92A9-F9403CFF5B57}" type="presParOf" srcId="{76C2A463-9329-44BF-BED6-E686AE144F90}" destId="{90F7A979-D689-42D9-BE30-8837DBBDB4C5}" srcOrd="15" destOrd="0" presId="urn:microsoft.com/office/officeart/2008/layout/LinedList"/>
    <dgm:cxn modelId="{EEBCEFD8-05E6-442B-83AF-47EB3259E812}" type="presParOf" srcId="{90F7A979-D689-42D9-BE30-8837DBBDB4C5}" destId="{0DC3036E-DB79-4CF5-8FA2-61D6736A7099}" srcOrd="0" destOrd="0" presId="urn:microsoft.com/office/officeart/2008/layout/LinedList"/>
    <dgm:cxn modelId="{3538FDD9-5A4B-4E46-BA6D-67B5C7F45603}" type="presParOf" srcId="{90F7A979-D689-42D9-BE30-8837DBBDB4C5}" destId="{FE75C47D-C4BC-4CCF-8658-BC57BB487D55}" srcOrd="1" destOrd="0" presId="urn:microsoft.com/office/officeart/2008/layout/LinedList"/>
    <dgm:cxn modelId="{1EC15835-F26D-462C-812D-CCEFBE0E7494}" type="presParOf" srcId="{76C2A463-9329-44BF-BED6-E686AE144F90}" destId="{3EA20DF9-43DE-4417-873E-503D95076258}" srcOrd="16" destOrd="0" presId="urn:microsoft.com/office/officeart/2008/layout/LinedList"/>
    <dgm:cxn modelId="{33B58777-9857-4B56-A3E6-38864F23B268}" type="presParOf" srcId="{76C2A463-9329-44BF-BED6-E686AE144F90}" destId="{55B3167C-9619-4DE3-A6A2-BDFBC938AAF4}" srcOrd="17" destOrd="0" presId="urn:microsoft.com/office/officeart/2008/layout/LinedList"/>
    <dgm:cxn modelId="{04E7CF92-98C8-46BA-839D-CCF5A67E7849}" type="presParOf" srcId="{55B3167C-9619-4DE3-A6A2-BDFBC938AAF4}" destId="{973D126B-A5D3-41E7-9953-D1CE9275D313}" srcOrd="0" destOrd="0" presId="urn:microsoft.com/office/officeart/2008/layout/LinedList"/>
    <dgm:cxn modelId="{1DC22040-42C4-40D3-A162-93262F077790}" type="presParOf" srcId="{55B3167C-9619-4DE3-A6A2-BDFBC938AAF4}" destId="{901C6C96-29DC-4A60-A1AC-1533408FFB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04DB43-48A2-4489-86E8-DA3AA705CBF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39D8DB-AD66-4243-B9C4-EB94493D64D9}">
      <dgm:prSet/>
      <dgm:spPr/>
      <dgm:t>
        <a:bodyPr/>
        <a:lstStyle/>
        <a:p>
          <a:r>
            <a:rPr lang="en-US" b="0" i="0"/>
            <a:t>Multicollinearity (intercorrelation among explanatory variables) is not like present.</a:t>
          </a:r>
          <a:endParaRPr lang="en-US"/>
        </a:p>
      </dgm:t>
    </dgm:pt>
    <dgm:pt modelId="{DEE7F4DD-A415-4E24-9420-A4FED169C37D}" type="parTrans" cxnId="{86A786DD-684A-4325-ADEB-F56FDF97F798}">
      <dgm:prSet/>
      <dgm:spPr/>
      <dgm:t>
        <a:bodyPr/>
        <a:lstStyle/>
        <a:p>
          <a:endParaRPr lang="en-US"/>
        </a:p>
      </dgm:t>
    </dgm:pt>
    <dgm:pt modelId="{FA057827-2C09-4FC3-94A3-42B10ACF7A87}" type="sibTrans" cxnId="{86A786DD-684A-4325-ADEB-F56FDF97F798}">
      <dgm:prSet/>
      <dgm:spPr/>
      <dgm:t>
        <a:bodyPr/>
        <a:lstStyle/>
        <a:p>
          <a:endParaRPr lang="en-US"/>
        </a:p>
      </dgm:t>
    </dgm:pt>
    <dgm:pt modelId="{F537D7F2-D0E0-478C-9443-581EFAC1AC01}">
      <dgm:prSet/>
      <dgm:spPr/>
      <dgm:t>
        <a:bodyPr/>
        <a:lstStyle/>
        <a:p>
          <a:r>
            <a:rPr lang="en-US" b="0" i="0"/>
            <a:t>Breusch-Pagan test for 2019: </a:t>
          </a:r>
          <a:endParaRPr lang="en-US"/>
        </a:p>
      </dgm:t>
    </dgm:pt>
    <dgm:pt modelId="{C72402FC-D660-4F81-B9F1-0FBEEDEF65FD}" type="parTrans" cxnId="{9FD5FCBA-2007-4BDF-8FA1-0C3BC6D30BED}">
      <dgm:prSet/>
      <dgm:spPr/>
      <dgm:t>
        <a:bodyPr/>
        <a:lstStyle/>
        <a:p>
          <a:endParaRPr lang="en-US"/>
        </a:p>
      </dgm:t>
    </dgm:pt>
    <dgm:pt modelId="{BB1047BB-EF31-40D8-8A06-E53575B52CFA}" type="sibTrans" cxnId="{9FD5FCBA-2007-4BDF-8FA1-0C3BC6D30BED}">
      <dgm:prSet/>
      <dgm:spPr/>
      <dgm:t>
        <a:bodyPr/>
        <a:lstStyle/>
        <a:p>
          <a:endParaRPr lang="en-US"/>
        </a:p>
      </dgm:t>
    </dgm:pt>
    <dgm:pt modelId="{45E2FFB5-4C15-4D7E-A152-65F30400FFAC}">
      <dgm:prSet/>
      <dgm:spPr/>
      <dgm:t>
        <a:bodyPr/>
        <a:lstStyle/>
        <a:p>
          <a:r>
            <a:rPr lang="en-US" b="0" i="0"/>
            <a:t>P-value: 4.915320339106688e-106 </a:t>
          </a:r>
          <a:endParaRPr lang="en-US"/>
        </a:p>
      </dgm:t>
    </dgm:pt>
    <dgm:pt modelId="{0D7CBCA1-4EEC-4159-8A20-EA67BF319623}" type="parTrans" cxnId="{3D0BB7E5-895F-4C90-8541-6FEB50039549}">
      <dgm:prSet/>
      <dgm:spPr/>
      <dgm:t>
        <a:bodyPr/>
        <a:lstStyle/>
        <a:p>
          <a:endParaRPr lang="en-US"/>
        </a:p>
      </dgm:t>
    </dgm:pt>
    <dgm:pt modelId="{08B871C3-1358-43EE-A36A-E6888974CF14}" type="sibTrans" cxnId="{3D0BB7E5-895F-4C90-8541-6FEB50039549}">
      <dgm:prSet/>
      <dgm:spPr/>
      <dgm:t>
        <a:bodyPr/>
        <a:lstStyle/>
        <a:p>
          <a:endParaRPr lang="en-US"/>
        </a:p>
      </dgm:t>
    </dgm:pt>
    <dgm:pt modelId="{50C756B2-0D59-48E9-9906-337F39DF36BB}">
      <dgm:prSet/>
      <dgm:spPr/>
      <dgm:t>
        <a:bodyPr/>
        <a:lstStyle/>
        <a:p>
          <a:r>
            <a:rPr lang="en-US" b="0" i="0"/>
            <a:t>White test for 2019: </a:t>
          </a:r>
          <a:endParaRPr lang="en-US"/>
        </a:p>
      </dgm:t>
    </dgm:pt>
    <dgm:pt modelId="{1E563AC4-F0F6-4354-A597-EB1EA64E99D3}" type="parTrans" cxnId="{DF20429A-10AE-435E-8B65-2399681D3CA5}">
      <dgm:prSet/>
      <dgm:spPr/>
      <dgm:t>
        <a:bodyPr/>
        <a:lstStyle/>
        <a:p>
          <a:endParaRPr lang="en-US"/>
        </a:p>
      </dgm:t>
    </dgm:pt>
    <dgm:pt modelId="{92FB222B-7236-4BAA-A9C1-A9D090BDB064}" type="sibTrans" cxnId="{DF20429A-10AE-435E-8B65-2399681D3CA5}">
      <dgm:prSet/>
      <dgm:spPr/>
      <dgm:t>
        <a:bodyPr/>
        <a:lstStyle/>
        <a:p>
          <a:endParaRPr lang="en-US"/>
        </a:p>
      </dgm:t>
    </dgm:pt>
    <dgm:pt modelId="{09664160-07D8-4AA3-B31A-8F3FBFE117AA}">
      <dgm:prSet/>
      <dgm:spPr/>
      <dgm:t>
        <a:bodyPr/>
        <a:lstStyle/>
        <a:p>
          <a:r>
            <a:rPr lang="en-US" b="0" i="0"/>
            <a:t>P-value: 1.7970621043702633e-93 </a:t>
          </a:r>
          <a:endParaRPr lang="en-US"/>
        </a:p>
      </dgm:t>
    </dgm:pt>
    <dgm:pt modelId="{BDCA6CC4-411A-4260-BBDF-8383E5710FE0}" type="parTrans" cxnId="{25061EDC-25CF-4046-BACA-DD63B2F7CC67}">
      <dgm:prSet/>
      <dgm:spPr/>
      <dgm:t>
        <a:bodyPr/>
        <a:lstStyle/>
        <a:p>
          <a:endParaRPr lang="en-US"/>
        </a:p>
      </dgm:t>
    </dgm:pt>
    <dgm:pt modelId="{72D848E0-72F0-4958-B24E-A97984AF9D99}" type="sibTrans" cxnId="{25061EDC-25CF-4046-BACA-DD63B2F7CC67}">
      <dgm:prSet/>
      <dgm:spPr/>
      <dgm:t>
        <a:bodyPr/>
        <a:lstStyle/>
        <a:p>
          <a:endParaRPr lang="en-US"/>
        </a:p>
      </dgm:t>
    </dgm:pt>
    <dgm:pt modelId="{4C274912-F215-43EA-B926-C638CECE87DD}">
      <dgm:prSet/>
      <dgm:spPr/>
      <dgm:t>
        <a:bodyPr/>
        <a:lstStyle/>
        <a:p>
          <a:r>
            <a:rPr lang="en-US" b="0" i="0"/>
            <a:t>Heteroscedasticity (the variability of the response variable is unequal among the explanatory variables) is likely present. </a:t>
          </a:r>
          <a:endParaRPr lang="en-US"/>
        </a:p>
      </dgm:t>
    </dgm:pt>
    <dgm:pt modelId="{D0D20972-64ED-462D-89C2-E706630257F6}" type="parTrans" cxnId="{9FC8B03B-DCF7-4C57-81E1-2EF83D5B27A3}">
      <dgm:prSet/>
      <dgm:spPr/>
      <dgm:t>
        <a:bodyPr/>
        <a:lstStyle/>
        <a:p>
          <a:endParaRPr lang="en-US"/>
        </a:p>
      </dgm:t>
    </dgm:pt>
    <dgm:pt modelId="{A500A920-FE82-4F5C-B3ED-8D2082BF1C3D}" type="sibTrans" cxnId="{9FC8B03B-DCF7-4C57-81E1-2EF83D5B27A3}">
      <dgm:prSet/>
      <dgm:spPr/>
      <dgm:t>
        <a:bodyPr/>
        <a:lstStyle/>
        <a:p>
          <a:endParaRPr lang="en-US"/>
        </a:p>
      </dgm:t>
    </dgm:pt>
    <dgm:pt modelId="{DE75976E-1017-4736-94F0-29191E07CA4A}">
      <dgm:prSet/>
      <dgm:spPr/>
      <dgm:t>
        <a:bodyPr/>
        <a:lstStyle/>
        <a:p>
          <a:r>
            <a:rPr lang="en-US" b="0" i="0"/>
            <a:t>Durbin-Watson statistic for 2019: 2.009556556490634 Autocorrelation (degree of correlation of response variable over time) is not likely present.</a:t>
          </a:r>
          <a:endParaRPr lang="en-US"/>
        </a:p>
      </dgm:t>
    </dgm:pt>
    <dgm:pt modelId="{47D2B036-E64E-4CA4-860B-30D7D3931BFD}" type="parTrans" cxnId="{313A2C3E-B3BC-4EB1-BAB3-EE988A89977C}">
      <dgm:prSet/>
      <dgm:spPr/>
      <dgm:t>
        <a:bodyPr/>
        <a:lstStyle/>
        <a:p>
          <a:endParaRPr lang="en-US"/>
        </a:p>
      </dgm:t>
    </dgm:pt>
    <dgm:pt modelId="{96CF7E4E-75B2-4031-ABAD-2E20A6288726}" type="sibTrans" cxnId="{313A2C3E-B3BC-4EB1-BAB3-EE988A89977C}">
      <dgm:prSet/>
      <dgm:spPr/>
      <dgm:t>
        <a:bodyPr/>
        <a:lstStyle/>
        <a:p>
          <a:endParaRPr lang="en-US"/>
        </a:p>
      </dgm:t>
    </dgm:pt>
    <dgm:pt modelId="{8C382013-F8F6-44A5-8288-F746AA0D7BEC}" type="pres">
      <dgm:prSet presAssocID="{BF04DB43-48A2-4489-86E8-DA3AA705CBFA}" presName="vert0" presStyleCnt="0">
        <dgm:presLayoutVars>
          <dgm:dir/>
          <dgm:animOne val="branch"/>
          <dgm:animLvl val="lvl"/>
        </dgm:presLayoutVars>
      </dgm:prSet>
      <dgm:spPr/>
    </dgm:pt>
    <dgm:pt modelId="{ECF0E06B-81C7-48EA-A8C9-E64917FD7D00}" type="pres">
      <dgm:prSet presAssocID="{0939D8DB-AD66-4243-B9C4-EB94493D64D9}" presName="thickLine" presStyleLbl="alignNode1" presStyleIdx="0" presStyleCnt="7"/>
      <dgm:spPr/>
    </dgm:pt>
    <dgm:pt modelId="{17D9CEAE-DB16-4DE8-848F-CE43A52CAAC9}" type="pres">
      <dgm:prSet presAssocID="{0939D8DB-AD66-4243-B9C4-EB94493D64D9}" presName="horz1" presStyleCnt="0"/>
      <dgm:spPr/>
    </dgm:pt>
    <dgm:pt modelId="{55AE5484-F6FF-4942-AF12-D7DBD74FD3FB}" type="pres">
      <dgm:prSet presAssocID="{0939D8DB-AD66-4243-B9C4-EB94493D64D9}" presName="tx1" presStyleLbl="revTx" presStyleIdx="0" presStyleCnt="7"/>
      <dgm:spPr/>
    </dgm:pt>
    <dgm:pt modelId="{89489556-E679-4A96-A382-D93A0076D4F4}" type="pres">
      <dgm:prSet presAssocID="{0939D8DB-AD66-4243-B9C4-EB94493D64D9}" presName="vert1" presStyleCnt="0"/>
      <dgm:spPr/>
    </dgm:pt>
    <dgm:pt modelId="{45F67915-CB3C-4756-9465-207F1752F1D2}" type="pres">
      <dgm:prSet presAssocID="{F537D7F2-D0E0-478C-9443-581EFAC1AC01}" presName="thickLine" presStyleLbl="alignNode1" presStyleIdx="1" presStyleCnt="7"/>
      <dgm:spPr/>
    </dgm:pt>
    <dgm:pt modelId="{AD53858C-C9B8-42F0-AD69-9D159EAD40D5}" type="pres">
      <dgm:prSet presAssocID="{F537D7F2-D0E0-478C-9443-581EFAC1AC01}" presName="horz1" presStyleCnt="0"/>
      <dgm:spPr/>
    </dgm:pt>
    <dgm:pt modelId="{2C5FD037-F216-46BA-855C-F40127AD3577}" type="pres">
      <dgm:prSet presAssocID="{F537D7F2-D0E0-478C-9443-581EFAC1AC01}" presName="tx1" presStyleLbl="revTx" presStyleIdx="1" presStyleCnt="7"/>
      <dgm:spPr/>
    </dgm:pt>
    <dgm:pt modelId="{24035A83-5FBB-43D1-A8BA-E28CA512F745}" type="pres">
      <dgm:prSet presAssocID="{F537D7F2-D0E0-478C-9443-581EFAC1AC01}" presName="vert1" presStyleCnt="0"/>
      <dgm:spPr/>
    </dgm:pt>
    <dgm:pt modelId="{13F49666-46EA-4770-A4F5-E32C325240C2}" type="pres">
      <dgm:prSet presAssocID="{45E2FFB5-4C15-4D7E-A152-65F30400FFAC}" presName="thickLine" presStyleLbl="alignNode1" presStyleIdx="2" presStyleCnt="7"/>
      <dgm:spPr/>
    </dgm:pt>
    <dgm:pt modelId="{36E02F7D-5D01-4127-BEE4-C6EB0D831B4C}" type="pres">
      <dgm:prSet presAssocID="{45E2FFB5-4C15-4D7E-A152-65F30400FFAC}" presName="horz1" presStyleCnt="0"/>
      <dgm:spPr/>
    </dgm:pt>
    <dgm:pt modelId="{F9FCB59F-04FD-4A74-89BE-7AC0C85E5887}" type="pres">
      <dgm:prSet presAssocID="{45E2FFB5-4C15-4D7E-A152-65F30400FFAC}" presName="tx1" presStyleLbl="revTx" presStyleIdx="2" presStyleCnt="7"/>
      <dgm:spPr/>
    </dgm:pt>
    <dgm:pt modelId="{0216C20C-02B1-4EA2-A82F-4137F5EC426D}" type="pres">
      <dgm:prSet presAssocID="{45E2FFB5-4C15-4D7E-A152-65F30400FFAC}" presName="vert1" presStyleCnt="0"/>
      <dgm:spPr/>
    </dgm:pt>
    <dgm:pt modelId="{21D8EEF5-C136-43D2-A267-FB5FCCED15F8}" type="pres">
      <dgm:prSet presAssocID="{50C756B2-0D59-48E9-9906-337F39DF36BB}" presName="thickLine" presStyleLbl="alignNode1" presStyleIdx="3" presStyleCnt="7"/>
      <dgm:spPr/>
    </dgm:pt>
    <dgm:pt modelId="{083F0D17-EE07-4C61-A01B-D4AFCC696BF1}" type="pres">
      <dgm:prSet presAssocID="{50C756B2-0D59-48E9-9906-337F39DF36BB}" presName="horz1" presStyleCnt="0"/>
      <dgm:spPr/>
    </dgm:pt>
    <dgm:pt modelId="{09387091-4F97-4C00-9A33-109FFF4DB348}" type="pres">
      <dgm:prSet presAssocID="{50C756B2-0D59-48E9-9906-337F39DF36BB}" presName="tx1" presStyleLbl="revTx" presStyleIdx="3" presStyleCnt="7"/>
      <dgm:spPr/>
    </dgm:pt>
    <dgm:pt modelId="{8E61CDEF-B3A9-470C-B74A-2F05BA859BCE}" type="pres">
      <dgm:prSet presAssocID="{50C756B2-0D59-48E9-9906-337F39DF36BB}" presName="vert1" presStyleCnt="0"/>
      <dgm:spPr/>
    </dgm:pt>
    <dgm:pt modelId="{6AA43332-127C-414E-96BA-E0D2A05E8DE2}" type="pres">
      <dgm:prSet presAssocID="{09664160-07D8-4AA3-B31A-8F3FBFE117AA}" presName="thickLine" presStyleLbl="alignNode1" presStyleIdx="4" presStyleCnt="7"/>
      <dgm:spPr/>
    </dgm:pt>
    <dgm:pt modelId="{FC9C6525-12A2-4ADE-A7BC-F727CF916DFD}" type="pres">
      <dgm:prSet presAssocID="{09664160-07D8-4AA3-B31A-8F3FBFE117AA}" presName="horz1" presStyleCnt="0"/>
      <dgm:spPr/>
    </dgm:pt>
    <dgm:pt modelId="{F4588BAC-4B15-465B-846A-15A70C17BF36}" type="pres">
      <dgm:prSet presAssocID="{09664160-07D8-4AA3-B31A-8F3FBFE117AA}" presName="tx1" presStyleLbl="revTx" presStyleIdx="4" presStyleCnt="7"/>
      <dgm:spPr/>
    </dgm:pt>
    <dgm:pt modelId="{8FA45EE2-4CAA-4FD4-A987-26B3887118A1}" type="pres">
      <dgm:prSet presAssocID="{09664160-07D8-4AA3-B31A-8F3FBFE117AA}" presName="vert1" presStyleCnt="0"/>
      <dgm:spPr/>
    </dgm:pt>
    <dgm:pt modelId="{A86E93F6-8C8E-4A12-9C91-DD1AC32FFFE5}" type="pres">
      <dgm:prSet presAssocID="{4C274912-F215-43EA-B926-C638CECE87DD}" presName="thickLine" presStyleLbl="alignNode1" presStyleIdx="5" presStyleCnt="7"/>
      <dgm:spPr/>
    </dgm:pt>
    <dgm:pt modelId="{6F7DF33A-4F17-4D4B-88E6-AE2A0A0E99F4}" type="pres">
      <dgm:prSet presAssocID="{4C274912-F215-43EA-B926-C638CECE87DD}" presName="horz1" presStyleCnt="0"/>
      <dgm:spPr/>
    </dgm:pt>
    <dgm:pt modelId="{5BC6E179-8A96-45C4-A0E5-0721C3F21C59}" type="pres">
      <dgm:prSet presAssocID="{4C274912-F215-43EA-B926-C638CECE87DD}" presName="tx1" presStyleLbl="revTx" presStyleIdx="5" presStyleCnt="7"/>
      <dgm:spPr/>
    </dgm:pt>
    <dgm:pt modelId="{7F8AF35E-D333-457E-8A7E-E17574FBED2D}" type="pres">
      <dgm:prSet presAssocID="{4C274912-F215-43EA-B926-C638CECE87DD}" presName="vert1" presStyleCnt="0"/>
      <dgm:spPr/>
    </dgm:pt>
    <dgm:pt modelId="{A3C4F206-17B3-468C-9FA9-35E833A8F0DF}" type="pres">
      <dgm:prSet presAssocID="{DE75976E-1017-4736-94F0-29191E07CA4A}" presName="thickLine" presStyleLbl="alignNode1" presStyleIdx="6" presStyleCnt="7"/>
      <dgm:spPr/>
    </dgm:pt>
    <dgm:pt modelId="{8386272A-62B6-4F15-94D6-EF6E1215021E}" type="pres">
      <dgm:prSet presAssocID="{DE75976E-1017-4736-94F0-29191E07CA4A}" presName="horz1" presStyleCnt="0"/>
      <dgm:spPr/>
    </dgm:pt>
    <dgm:pt modelId="{55FD9556-3791-464E-976B-0DD9A0F1AF47}" type="pres">
      <dgm:prSet presAssocID="{DE75976E-1017-4736-94F0-29191E07CA4A}" presName="tx1" presStyleLbl="revTx" presStyleIdx="6" presStyleCnt="7"/>
      <dgm:spPr/>
    </dgm:pt>
    <dgm:pt modelId="{DE43A9B6-7EA1-458A-90B8-BC3C866C008A}" type="pres">
      <dgm:prSet presAssocID="{DE75976E-1017-4736-94F0-29191E07CA4A}" presName="vert1" presStyleCnt="0"/>
      <dgm:spPr/>
    </dgm:pt>
  </dgm:ptLst>
  <dgm:cxnLst>
    <dgm:cxn modelId="{D03BA824-6B28-4F92-8BD1-826D0D620A53}" type="presOf" srcId="{DE75976E-1017-4736-94F0-29191E07CA4A}" destId="{55FD9556-3791-464E-976B-0DD9A0F1AF47}" srcOrd="0" destOrd="0" presId="urn:microsoft.com/office/officeart/2008/layout/LinedList"/>
    <dgm:cxn modelId="{9FC8B03B-DCF7-4C57-81E1-2EF83D5B27A3}" srcId="{BF04DB43-48A2-4489-86E8-DA3AA705CBFA}" destId="{4C274912-F215-43EA-B926-C638CECE87DD}" srcOrd="5" destOrd="0" parTransId="{D0D20972-64ED-462D-89C2-E706630257F6}" sibTransId="{A500A920-FE82-4F5C-B3ED-8D2082BF1C3D}"/>
    <dgm:cxn modelId="{D1FEFB3C-F377-4222-B431-C6FCCDC211B3}" type="presOf" srcId="{45E2FFB5-4C15-4D7E-A152-65F30400FFAC}" destId="{F9FCB59F-04FD-4A74-89BE-7AC0C85E5887}" srcOrd="0" destOrd="0" presId="urn:microsoft.com/office/officeart/2008/layout/LinedList"/>
    <dgm:cxn modelId="{313A2C3E-B3BC-4EB1-BAB3-EE988A89977C}" srcId="{BF04DB43-48A2-4489-86E8-DA3AA705CBFA}" destId="{DE75976E-1017-4736-94F0-29191E07CA4A}" srcOrd="6" destOrd="0" parTransId="{47D2B036-E64E-4CA4-860B-30D7D3931BFD}" sibTransId="{96CF7E4E-75B2-4031-ABAD-2E20A6288726}"/>
    <dgm:cxn modelId="{5DA0E766-8066-471F-8EC6-919887ED030A}" type="presOf" srcId="{0939D8DB-AD66-4243-B9C4-EB94493D64D9}" destId="{55AE5484-F6FF-4942-AF12-D7DBD74FD3FB}" srcOrd="0" destOrd="0" presId="urn:microsoft.com/office/officeart/2008/layout/LinedList"/>
    <dgm:cxn modelId="{FB779C70-80FA-472A-BBF1-45C47BC8A16C}" type="presOf" srcId="{BF04DB43-48A2-4489-86E8-DA3AA705CBFA}" destId="{8C382013-F8F6-44A5-8288-F746AA0D7BEC}" srcOrd="0" destOrd="0" presId="urn:microsoft.com/office/officeart/2008/layout/LinedList"/>
    <dgm:cxn modelId="{AD90C871-1A8C-43DD-A801-07DAD6AC826D}" type="presOf" srcId="{F537D7F2-D0E0-478C-9443-581EFAC1AC01}" destId="{2C5FD037-F216-46BA-855C-F40127AD3577}" srcOrd="0" destOrd="0" presId="urn:microsoft.com/office/officeart/2008/layout/LinedList"/>
    <dgm:cxn modelId="{DF20429A-10AE-435E-8B65-2399681D3CA5}" srcId="{BF04DB43-48A2-4489-86E8-DA3AA705CBFA}" destId="{50C756B2-0D59-48E9-9906-337F39DF36BB}" srcOrd="3" destOrd="0" parTransId="{1E563AC4-F0F6-4354-A597-EB1EA64E99D3}" sibTransId="{92FB222B-7236-4BAA-A9C1-A9D090BDB064}"/>
    <dgm:cxn modelId="{A4518F9A-EDE5-442B-8CFF-E834A4F13A05}" type="presOf" srcId="{09664160-07D8-4AA3-B31A-8F3FBFE117AA}" destId="{F4588BAC-4B15-465B-846A-15A70C17BF36}" srcOrd="0" destOrd="0" presId="urn:microsoft.com/office/officeart/2008/layout/LinedList"/>
    <dgm:cxn modelId="{B77260AD-F8F6-4973-B474-4F824E8F6C93}" type="presOf" srcId="{4C274912-F215-43EA-B926-C638CECE87DD}" destId="{5BC6E179-8A96-45C4-A0E5-0721C3F21C59}" srcOrd="0" destOrd="0" presId="urn:microsoft.com/office/officeart/2008/layout/LinedList"/>
    <dgm:cxn modelId="{53A006B8-31E6-47F2-9337-F1E9594ADE93}" type="presOf" srcId="{50C756B2-0D59-48E9-9906-337F39DF36BB}" destId="{09387091-4F97-4C00-9A33-109FFF4DB348}" srcOrd="0" destOrd="0" presId="urn:microsoft.com/office/officeart/2008/layout/LinedList"/>
    <dgm:cxn modelId="{9FD5FCBA-2007-4BDF-8FA1-0C3BC6D30BED}" srcId="{BF04DB43-48A2-4489-86E8-DA3AA705CBFA}" destId="{F537D7F2-D0E0-478C-9443-581EFAC1AC01}" srcOrd="1" destOrd="0" parTransId="{C72402FC-D660-4F81-B9F1-0FBEEDEF65FD}" sibTransId="{BB1047BB-EF31-40D8-8A06-E53575B52CFA}"/>
    <dgm:cxn modelId="{25061EDC-25CF-4046-BACA-DD63B2F7CC67}" srcId="{BF04DB43-48A2-4489-86E8-DA3AA705CBFA}" destId="{09664160-07D8-4AA3-B31A-8F3FBFE117AA}" srcOrd="4" destOrd="0" parTransId="{BDCA6CC4-411A-4260-BBDF-8383E5710FE0}" sibTransId="{72D848E0-72F0-4958-B24E-A97984AF9D99}"/>
    <dgm:cxn modelId="{86A786DD-684A-4325-ADEB-F56FDF97F798}" srcId="{BF04DB43-48A2-4489-86E8-DA3AA705CBFA}" destId="{0939D8DB-AD66-4243-B9C4-EB94493D64D9}" srcOrd="0" destOrd="0" parTransId="{DEE7F4DD-A415-4E24-9420-A4FED169C37D}" sibTransId="{FA057827-2C09-4FC3-94A3-42B10ACF7A87}"/>
    <dgm:cxn modelId="{3D0BB7E5-895F-4C90-8541-6FEB50039549}" srcId="{BF04DB43-48A2-4489-86E8-DA3AA705CBFA}" destId="{45E2FFB5-4C15-4D7E-A152-65F30400FFAC}" srcOrd="2" destOrd="0" parTransId="{0D7CBCA1-4EEC-4159-8A20-EA67BF319623}" sibTransId="{08B871C3-1358-43EE-A36A-E6888974CF14}"/>
    <dgm:cxn modelId="{2AFC0821-745C-440D-A4DD-9E59DB7EFF23}" type="presParOf" srcId="{8C382013-F8F6-44A5-8288-F746AA0D7BEC}" destId="{ECF0E06B-81C7-48EA-A8C9-E64917FD7D00}" srcOrd="0" destOrd="0" presId="urn:microsoft.com/office/officeart/2008/layout/LinedList"/>
    <dgm:cxn modelId="{BE8F1420-A017-4A9A-AACD-DE7B330DF0BB}" type="presParOf" srcId="{8C382013-F8F6-44A5-8288-F746AA0D7BEC}" destId="{17D9CEAE-DB16-4DE8-848F-CE43A52CAAC9}" srcOrd="1" destOrd="0" presId="urn:microsoft.com/office/officeart/2008/layout/LinedList"/>
    <dgm:cxn modelId="{EED6EBF7-7CB8-4F33-8C0D-84D7C984A48A}" type="presParOf" srcId="{17D9CEAE-DB16-4DE8-848F-CE43A52CAAC9}" destId="{55AE5484-F6FF-4942-AF12-D7DBD74FD3FB}" srcOrd="0" destOrd="0" presId="urn:microsoft.com/office/officeart/2008/layout/LinedList"/>
    <dgm:cxn modelId="{8CBED43F-C8EA-4BE5-9EB9-160A20F8C095}" type="presParOf" srcId="{17D9CEAE-DB16-4DE8-848F-CE43A52CAAC9}" destId="{89489556-E679-4A96-A382-D93A0076D4F4}" srcOrd="1" destOrd="0" presId="urn:microsoft.com/office/officeart/2008/layout/LinedList"/>
    <dgm:cxn modelId="{B037DD1E-2F37-4781-962F-BCCDAEF0EA35}" type="presParOf" srcId="{8C382013-F8F6-44A5-8288-F746AA0D7BEC}" destId="{45F67915-CB3C-4756-9465-207F1752F1D2}" srcOrd="2" destOrd="0" presId="urn:microsoft.com/office/officeart/2008/layout/LinedList"/>
    <dgm:cxn modelId="{77821863-3056-421D-A585-A0B980DACD63}" type="presParOf" srcId="{8C382013-F8F6-44A5-8288-F746AA0D7BEC}" destId="{AD53858C-C9B8-42F0-AD69-9D159EAD40D5}" srcOrd="3" destOrd="0" presId="urn:microsoft.com/office/officeart/2008/layout/LinedList"/>
    <dgm:cxn modelId="{F4A121C4-E178-463C-9257-ABF0F909BFB7}" type="presParOf" srcId="{AD53858C-C9B8-42F0-AD69-9D159EAD40D5}" destId="{2C5FD037-F216-46BA-855C-F40127AD3577}" srcOrd="0" destOrd="0" presId="urn:microsoft.com/office/officeart/2008/layout/LinedList"/>
    <dgm:cxn modelId="{C1DFC80D-D3E9-4357-A139-CC911A1C44DB}" type="presParOf" srcId="{AD53858C-C9B8-42F0-AD69-9D159EAD40D5}" destId="{24035A83-5FBB-43D1-A8BA-E28CA512F745}" srcOrd="1" destOrd="0" presId="urn:microsoft.com/office/officeart/2008/layout/LinedList"/>
    <dgm:cxn modelId="{5BAC1E6F-67DA-4071-A20A-BE8530F47697}" type="presParOf" srcId="{8C382013-F8F6-44A5-8288-F746AA0D7BEC}" destId="{13F49666-46EA-4770-A4F5-E32C325240C2}" srcOrd="4" destOrd="0" presId="urn:microsoft.com/office/officeart/2008/layout/LinedList"/>
    <dgm:cxn modelId="{821F076C-D627-45C8-8B3F-EF546B637259}" type="presParOf" srcId="{8C382013-F8F6-44A5-8288-F746AA0D7BEC}" destId="{36E02F7D-5D01-4127-BEE4-C6EB0D831B4C}" srcOrd="5" destOrd="0" presId="urn:microsoft.com/office/officeart/2008/layout/LinedList"/>
    <dgm:cxn modelId="{3D4EC5FF-B242-4E97-84DF-3D22E1729318}" type="presParOf" srcId="{36E02F7D-5D01-4127-BEE4-C6EB0D831B4C}" destId="{F9FCB59F-04FD-4A74-89BE-7AC0C85E5887}" srcOrd="0" destOrd="0" presId="urn:microsoft.com/office/officeart/2008/layout/LinedList"/>
    <dgm:cxn modelId="{C73127E0-6CBE-4B96-986D-84FD1AED42F1}" type="presParOf" srcId="{36E02F7D-5D01-4127-BEE4-C6EB0D831B4C}" destId="{0216C20C-02B1-4EA2-A82F-4137F5EC426D}" srcOrd="1" destOrd="0" presId="urn:microsoft.com/office/officeart/2008/layout/LinedList"/>
    <dgm:cxn modelId="{63484DD9-096E-493E-A74E-B25E39B8AF58}" type="presParOf" srcId="{8C382013-F8F6-44A5-8288-F746AA0D7BEC}" destId="{21D8EEF5-C136-43D2-A267-FB5FCCED15F8}" srcOrd="6" destOrd="0" presId="urn:microsoft.com/office/officeart/2008/layout/LinedList"/>
    <dgm:cxn modelId="{31800FB6-EBDB-438F-BE68-6ED6B06BFE98}" type="presParOf" srcId="{8C382013-F8F6-44A5-8288-F746AA0D7BEC}" destId="{083F0D17-EE07-4C61-A01B-D4AFCC696BF1}" srcOrd="7" destOrd="0" presId="urn:microsoft.com/office/officeart/2008/layout/LinedList"/>
    <dgm:cxn modelId="{1FA0CAE6-232E-4DCB-8971-C3728C7C71D9}" type="presParOf" srcId="{083F0D17-EE07-4C61-A01B-D4AFCC696BF1}" destId="{09387091-4F97-4C00-9A33-109FFF4DB348}" srcOrd="0" destOrd="0" presId="urn:microsoft.com/office/officeart/2008/layout/LinedList"/>
    <dgm:cxn modelId="{2630A9D9-7267-4EFC-B78B-E9C52BA69231}" type="presParOf" srcId="{083F0D17-EE07-4C61-A01B-D4AFCC696BF1}" destId="{8E61CDEF-B3A9-470C-B74A-2F05BA859BCE}" srcOrd="1" destOrd="0" presId="urn:microsoft.com/office/officeart/2008/layout/LinedList"/>
    <dgm:cxn modelId="{F98DC32C-7D86-4021-954C-863C1FA9E703}" type="presParOf" srcId="{8C382013-F8F6-44A5-8288-F746AA0D7BEC}" destId="{6AA43332-127C-414E-96BA-E0D2A05E8DE2}" srcOrd="8" destOrd="0" presId="urn:microsoft.com/office/officeart/2008/layout/LinedList"/>
    <dgm:cxn modelId="{B83493AA-EDBD-4D9C-84E4-5C9672029FBB}" type="presParOf" srcId="{8C382013-F8F6-44A5-8288-F746AA0D7BEC}" destId="{FC9C6525-12A2-4ADE-A7BC-F727CF916DFD}" srcOrd="9" destOrd="0" presId="urn:microsoft.com/office/officeart/2008/layout/LinedList"/>
    <dgm:cxn modelId="{05D01735-58EA-4160-A4A0-4FCF23DF9A5C}" type="presParOf" srcId="{FC9C6525-12A2-4ADE-A7BC-F727CF916DFD}" destId="{F4588BAC-4B15-465B-846A-15A70C17BF36}" srcOrd="0" destOrd="0" presId="urn:microsoft.com/office/officeart/2008/layout/LinedList"/>
    <dgm:cxn modelId="{97931C1F-F57D-4273-9D4F-36CB4A6D71EF}" type="presParOf" srcId="{FC9C6525-12A2-4ADE-A7BC-F727CF916DFD}" destId="{8FA45EE2-4CAA-4FD4-A987-26B3887118A1}" srcOrd="1" destOrd="0" presId="urn:microsoft.com/office/officeart/2008/layout/LinedList"/>
    <dgm:cxn modelId="{A3893114-F137-469B-8A3C-E5A3F6D70DEC}" type="presParOf" srcId="{8C382013-F8F6-44A5-8288-F746AA0D7BEC}" destId="{A86E93F6-8C8E-4A12-9C91-DD1AC32FFFE5}" srcOrd="10" destOrd="0" presId="urn:microsoft.com/office/officeart/2008/layout/LinedList"/>
    <dgm:cxn modelId="{6E1F2809-64A0-49DE-A08E-2A86B9D5BC8D}" type="presParOf" srcId="{8C382013-F8F6-44A5-8288-F746AA0D7BEC}" destId="{6F7DF33A-4F17-4D4B-88E6-AE2A0A0E99F4}" srcOrd="11" destOrd="0" presId="urn:microsoft.com/office/officeart/2008/layout/LinedList"/>
    <dgm:cxn modelId="{CB883374-8F21-4B08-9656-250D33A2C271}" type="presParOf" srcId="{6F7DF33A-4F17-4D4B-88E6-AE2A0A0E99F4}" destId="{5BC6E179-8A96-45C4-A0E5-0721C3F21C59}" srcOrd="0" destOrd="0" presId="urn:microsoft.com/office/officeart/2008/layout/LinedList"/>
    <dgm:cxn modelId="{E9466D52-EB6C-43B5-A5F5-714095DED696}" type="presParOf" srcId="{6F7DF33A-4F17-4D4B-88E6-AE2A0A0E99F4}" destId="{7F8AF35E-D333-457E-8A7E-E17574FBED2D}" srcOrd="1" destOrd="0" presId="urn:microsoft.com/office/officeart/2008/layout/LinedList"/>
    <dgm:cxn modelId="{EB53C6A6-0BEC-414F-A64F-C2AD9BEA691F}" type="presParOf" srcId="{8C382013-F8F6-44A5-8288-F746AA0D7BEC}" destId="{A3C4F206-17B3-468C-9FA9-35E833A8F0DF}" srcOrd="12" destOrd="0" presId="urn:microsoft.com/office/officeart/2008/layout/LinedList"/>
    <dgm:cxn modelId="{60B1E32B-1852-46E9-BD53-281635918EBA}" type="presParOf" srcId="{8C382013-F8F6-44A5-8288-F746AA0D7BEC}" destId="{8386272A-62B6-4F15-94D6-EF6E1215021E}" srcOrd="13" destOrd="0" presId="urn:microsoft.com/office/officeart/2008/layout/LinedList"/>
    <dgm:cxn modelId="{35BA6A60-9E36-4F65-92BD-DFDD13EDEB38}" type="presParOf" srcId="{8386272A-62B6-4F15-94D6-EF6E1215021E}" destId="{55FD9556-3791-464E-976B-0DD9A0F1AF47}" srcOrd="0" destOrd="0" presId="urn:microsoft.com/office/officeart/2008/layout/LinedList"/>
    <dgm:cxn modelId="{A35C9306-DE1A-48CA-BF07-F061EB5BC7EF}" type="presParOf" srcId="{8386272A-62B6-4F15-94D6-EF6E1215021E}" destId="{DE43A9B6-7EA1-458A-90B8-BC3C866C00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075559-9820-4D40-84BC-D6632920FF6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821B0D-BF0D-44BC-8BD4-D08867DB92EE}">
      <dgm:prSet/>
      <dgm:spPr/>
      <dgm:t>
        <a:bodyPr/>
        <a:lstStyle/>
        <a:p>
          <a:r>
            <a:rPr lang="en-US"/>
            <a:t>Check mix of stock tickers used (ensure there’s a fair amount of large, medium, and small companies)</a:t>
          </a:r>
        </a:p>
      </dgm:t>
    </dgm:pt>
    <dgm:pt modelId="{77D39EC6-36A5-42A5-8E13-4EE1433F63FC}" type="parTrans" cxnId="{D7622326-47B6-4253-9480-2593B9C6455B}">
      <dgm:prSet/>
      <dgm:spPr/>
      <dgm:t>
        <a:bodyPr/>
        <a:lstStyle/>
        <a:p>
          <a:endParaRPr lang="en-US"/>
        </a:p>
      </dgm:t>
    </dgm:pt>
    <dgm:pt modelId="{B21D7539-3B00-481F-A795-361995D44985}" type="sibTrans" cxnId="{D7622326-47B6-4253-9480-2593B9C6455B}">
      <dgm:prSet/>
      <dgm:spPr/>
      <dgm:t>
        <a:bodyPr/>
        <a:lstStyle/>
        <a:p>
          <a:endParaRPr lang="en-US"/>
        </a:p>
      </dgm:t>
    </dgm:pt>
    <dgm:pt modelId="{E9EE56E6-390D-4A92-B2E5-536BCF3855F4}">
      <dgm:prSet/>
      <dgm:spPr/>
      <dgm:t>
        <a:bodyPr/>
        <a:lstStyle/>
        <a:p>
          <a:r>
            <a:rPr lang="en-US"/>
            <a:t>Use more data (as we still only have ~1500 stock tickers)</a:t>
          </a:r>
        </a:p>
      </dgm:t>
    </dgm:pt>
    <dgm:pt modelId="{93026656-5CCD-4E8C-AAEE-A1E0F1586C5F}" type="parTrans" cxnId="{2D713F25-09AB-47F1-9D80-6A0890012C11}">
      <dgm:prSet/>
      <dgm:spPr/>
      <dgm:t>
        <a:bodyPr/>
        <a:lstStyle/>
        <a:p>
          <a:endParaRPr lang="en-US"/>
        </a:p>
      </dgm:t>
    </dgm:pt>
    <dgm:pt modelId="{9ECF8929-271E-4187-8156-4C445177BB86}" type="sibTrans" cxnId="{2D713F25-09AB-47F1-9D80-6A0890012C11}">
      <dgm:prSet/>
      <dgm:spPr/>
      <dgm:t>
        <a:bodyPr/>
        <a:lstStyle/>
        <a:p>
          <a:endParaRPr lang="en-US"/>
        </a:p>
      </dgm:t>
    </dgm:pt>
    <dgm:pt modelId="{9C3A2714-5F74-44DB-A2C5-5B0A6AB7CE52}" type="pres">
      <dgm:prSet presAssocID="{27075559-9820-4D40-84BC-D6632920FF60}" presName="root" presStyleCnt="0">
        <dgm:presLayoutVars>
          <dgm:dir/>
          <dgm:resizeHandles val="exact"/>
        </dgm:presLayoutVars>
      </dgm:prSet>
      <dgm:spPr/>
    </dgm:pt>
    <dgm:pt modelId="{A612359F-E0AB-48F3-B6D2-5C461E3F99B3}" type="pres">
      <dgm:prSet presAssocID="{27075559-9820-4D40-84BC-D6632920FF60}" presName="container" presStyleCnt="0">
        <dgm:presLayoutVars>
          <dgm:dir/>
          <dgm:resizeHandles val="exact"/>
        </dgm:presLayoutVars>
      </dgm:prSet>
      <dgm:spPr/>
    </dgm:pt>
    <dgm:pt modelId="{2DA73A69-FA57-4564-A1F5-61D10B2AE091}" type="pres">
      <dgm:prSet presAssocID="{AE821B0D-BF0D-44BC-8BD4-D08867DB92EE}" presName="compNode" presStyleCnt="0"/>
      <dgm:spPr/>
    </dgm:pt>
    <dgm:pt modelId="{D9B1B038-0CD0-493E-BA57-1EC35BB27F28}" type="pres">
      <dgm:prSet presAssocID="{AE821B0D-BF0D-44BC-8BD4-D08867DB92EE}" presName="iconBgRect" presStyleLbl="bgShp" presStyleIdx="0" presStyleCnt="2"/>
      <dgm:spPr/>
    </dgm:pt>
    <dgm:pt modelId="{1143466B-461D-4986-A29A-5567A550C218}" type="pres">
      <dgm:prSet presAssocID="{AE821B0D-BF0D-44BC-8BD4-D08867DB92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FC6A37A4-0246-4CB8-AFC4-788C744C9232}" type="pres">
      <dgm:prSet presAssocID="{AE821B0D-BF0D-44BC-8BD4-D08867DB92EE}" presName="spaceRect" presStyleCnt="0"/>
      <dgm:spPr/>
    </dgm:pt>
    <dgm:pt modelId="{2A7F16F5-C2B0-461C-83D3-F3B9F3E53E02}" type="pres">
      <dgm:prSet presAssocID="{AE821B0D-BF0D-44BC-8BD4-D08867DB92EE}" presName="textRect" presStyleLbl="revTx" presStyleIdx="0" presStyleCnt="2">
        <dgm:presLayoutVars>
          <dgm:chMax val="1"/>
          <dgm:chPref val="1"/>
        </dgm:presLayoutVars>
      </dgm:prSet>
      <dgm:spPr/>
    </dgm:pt>
    <dgm:pt modelId="{43E9C481-1DFF-4F87-8BA7-44351BE1165A}" type="pres">
      <dgm:prSet presAssocID="{B21D7539-3B00-481F-A795-361995D44985}" presName="sibTrans" presStyleLbl="sibTrans2D1" presStyleIdx="0" presStyleCnt="0"/>
      <dgm:spPr/>
    </dgm:pt>
    <dgm:pt modelId="{96C232D5-3C99-4ED0-90FD-FAEDEF327591}" type="pres">
      <dgm:prSet presAssocID="{E9EE56E6-390D-4A92-B2E5-536BCF3855F4}" presName="compNode" presStyleCnt="0"/>
      <dgm:spPr/>
    </dgm:pt>
    <dgm:pt modelId="{99895F81-9338-44BC-A67A-9A1C2A02C730}" type="pres">
      <dgm:prSet presAssocID="{E9EE56E6-390D-4A92-B2E5-536BCF3855F4}" presName="iconBgRect" presStyleLbl="bgShp" presStyleIdx="1" presStyleCnt="2"/>
      <dgm:spPr/>
    </dgm:pt>
    <dgm:pt modelId="{B487D422-3055-49F9-9D82-3FAEC0E22938}" type="pres">
      <dgm:prSet presAssocID="{E9EE56E6-390D-4A92-B2E5-536BCF3855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4F2B88D-5966-4C7E-A8D5-DA0D9C189366}" type="pres">
      <dgm:prSet presAssocID="{E9EE56E6-390D-4A92-B2E5-536BCF3855F4}" presName="spaceRect" presStyleCnt="0"/>
      <dgm:spPr/>
    </dgm:pt>
    <dgm:pt modelId="{A2C9A1FE-E60E-41CE-B37E-28B4FC70DE2A}" type="pres">
      <dgm:prSet presAssocID="{E9EE56E6-390D-4A92-B2E5-536BCF3855F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D713F25-09AB-47F1-9D80-6A0890012C11}" srcId="{27075559-9820-4D40-84BC-D6632920FF60}" destId="{E9EE56E6-390D-4A92-B2E5-536BCF3855F4}" srcOrd="1" destOrd="0" parTransId="{93026656-5CCD-4E8C-AAEE-A1E0F1586C5F}" sibTransId="{9ECF8929-271E-4187-8156-4C445177BB86}"/>
    <dgm:cxn modelId="{D7622326-47B6-4253-9480-2593B9C6455B}" srcId="{27075559-9820-4D40-84BC-D6632920FF60}" destId="{AE821B0D-BF0D-44BC-8BD4-D08867DB92EE}" srcOrd="0" destOrd="0" parTransId="{77D39EC6-36A5-42A5-8E13-4EE1433F63FC}" sibTransId="{B21D7539-3B00-481F-A795-361995D44985}"/>
    <dgm:cxn modelId="{3F67E24D-E02E-4298-B200-7409213AB88A}" type="presOf" srcId="{27075559-9820-4D40-84BC-D6632920FF60}" destId="{9C3A2714-5F74-44DB-A2C5-5B0A6AB7CE52}" srcOrd="0" destOrd="0" presId="urn:microsoft.com/office/officeart/2018/2/layout/IconCircleList"/>
    <dgm:cxn modelId="{E5323B8C-3BDC-4CDA-A6D4-A58F6D36E073}" type="presOf" srcId="{AE821B0D-BF0D-44BC-8BD4-D08867DB92EE}" destId="{2A7F16F5-C2B0-461C-83D3-F3B9F3E53E02}" srcOrd="0" destOrd="0" presId="urn:microsoft.com/office/officeart/2018/2/layout/IconCircleList"/>
    <dgm:cxn modelId="{C68AC197-2337-4948-A1A1-C923001C84F0}" type="presOf" srcId="{E9EE56E6-390D-4A92-B2E5-536BCF3855F4}" destId="{A2C9A1FE-E60E-41CE-B37E-28B4FC70DE2A}" srcOrd="0" destOrd="0" presId="urn:microsoft.com/office/officeart/2018/2/layout/IconCircleList"/>
    <dgm:cxn modelId="{545D489F-62C7-42F3-B860-5C4EE8B67A23}" type="presOf" srcId="{B21D7539-3B00-481F-A795-361995D44985}" destId="{43E9C481-1DFF-4F87-8BA7-44351BE1165A}" srcOrd="0" destOrd="0" presId="urn:microsoft.com/office/officeart/2018/2/layout/IconCircleList"/>
    <dgm:cxn modelId="{E4678E63-BAEA-46CF-B346-5F449CA3CF63}" type="presParOf" srcId="{9C3A2714-5F74-44DB-A2C5-5B0A6AB7CE52}" destId="{A612359F-E0AB-48F3-B6D2-5C461E3F99B3}" srcOrd="0" destOrd="0" presId="urn:microsoft.com/office/officeart/2018/2/layout/IconCircleList"/>
    <dgm:cxn modelId="{291CD948-45E2-4502-A855-FCC832003727}" type="presParOf" srcId="{A612359F-E0AB-48F3-B6D2-5C461E3F99B3}" destId="{2DA73A69-FA57-4564-A1F5-61D10B2AE091}" srcOrd="0" destOrd="0" presId="urn:microsoft.com/office/officeart/2018/2/layout/IconCircleList"/>
    <dgm:cxn modelId="{08EF158B-8929-4009-B254-4A6E04281383}" type="presParOf" srcId="{2DA73A69-FA57-4564-A1F5-61D10B2AE091}" destId="{D9B1B038-0CD0-493E-BA57-1EC35BB27F28}" srcOrd="0" destOrd="0" presId="urn:microsoft.com/office/officeart/2018/2/layout/IconCircleList"/>
    <dgm:cxn modelId="{38A9DABB-F2B5-4E50-B57C-21F436E909FB}" type="presParOf" srcId="{2DA73A69-FA57-4564-A1F5-61D10B2AE091}" destId="{1143466B-461D-4986-A29A-5567A550C218}" srcOrd="1" destOrd="0" presId="urn:microsoft.com/office/officeart/2018/2/layout/IconCircleList"/>
    <dgm:cxn modelId="{3F0DABA9-D2B1-47C2-89DF-A0055BEBA934}" type="presParOf" srcId="{2DA73A69-FA57-4564-A1F5-61D10B2AE091}" destId="{FC6A37A4-0246-4CB8-AFC4-788C744C9232}" srcOrd="2" destOrd="0" presId="urn:microsoft.com/office/officeart/2018/2/layout/IconCircleList"/>
    <dgm:cxn modelId="{F8690795-5793-4D5B-BD00-3814351241EB}" type="presParOf" srcId="{2DA73A69-FA57-4564-A1F5-61D10B2AE091}" destId="{2A7F16F5-C2B0-461C-83D3-F3B9F3E53E02}" srcOrd="3" destOrd="0" presId="urn:microsoft.com/office/officeart/2018/2/layout/IconCircleList"/>
    <dgm:cxn modelId="{8641216A-FBDD-45AF-9529-CA19A413BB13}" type="presParOf" srcId="{A612359F-E0AB-48F3-B6D2-5C461E3F99B3}" destId="{43E9C481-1DFF-4F87-8BA7-44351BE1165A}" srcOrd="1" destOrd="0" presId="urn:microsoft.com/office/officeart/2018/2/layout/IconCircleList"/>
    <dgm:cxn modelId="{7F0BA8B6-FB09-41EC-A812-2A6B769CD8EC}" type="presParOf" srcId="{A612359F-E0AB-48F3-B6D2-5C461E3F99B3}" destId="{96C232D5-3C99-4ED0-90FD-FAEDEF327591}" srcOrd="2" destOrd="0" presId="urn:microsoft.com/office/officeart/2018/2/layout/IconCircleList"/>
    <dgm:cxn modelId="{E2368502-060A-4998-B738-6EFCD6CABA22}" type="presParOf" srcId="{96C232D5-3C99-4ED0-90FD-FAEDEF327591}" destId="{99895F81-9338-44BC-A67A-9A1C2A02C730}" srcOrd="0" destOrd="0" presId="urn:microsoft.com/office/officeart/2018/2/layout/IconCircleList"/>
    <dgm:cxn modelId="{9E7450D8-6F17-4C55-BB79-22E6DEB46F9B}" type="presParOf" srcId="{96C232D5-3C99-4ED0-90FD-FAEDEF327591}" destId="{B487D422-3055-49F9-9D82-3FAEC0E22938}" srcOrd="1" destOrd="0" presId="urn:microsoft.com/office/officeart/2018/2/layout/IconCircleList"/>
    <dgm:cxn modelId="{B669FAB1-219F-45FA-BD47-6EA68FC2EAFE}" type="presParOf" srcId="{96C232D5-3C99-4ED0-90FD-FAEDEF327591}" destId="{F4F2B88D-5966-4C7E-A8D5-DA0D9C189366}" srcOrd="2" destOrd="0" presId="urn:microsoft.com/office/officeart/2018/2/layout/IconCircleList"/>
    <dgm:cxn modelId="{D1162132-AC87-496C-9783-F65FC78428FB}" type="presParOf" srcId="{96C232D5-3C99-4ED0-90FD-FAEDEF327591}" destId="{A2C9A1FE-E60E-41CE-B37E-28B4FC70DE2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3AF68-E1F1-49F1-A5FB-94CBC4572611}">
      <dsp:nvSpPr>
        <dsp:cNvPr id="0" name=""/>
        <dsp:cNvSpPr/>
      </dsp:nvSpPr>
      <dsp:spPr>
        <a:xfrm>
          <a:off x="2900381" y="735753"/>
          <a:ext cx="568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03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9431" y="778479"/>
        <a:ext cx="29931" cy="5986"/>
      </dsp:txXfrm>
    </dsp:sp>
    <dsp:sp modelId="{634600E3-B5BB-4EB3-814E-B3BBF18582EF}">
      <dsp:nvSpPr>
        <dsp:cNvPr id="0" name=""/>
        <dsp:cNvSpPr/>
      </dsp:nvSpPr>
      <dsp:spPr>
        <a:xfrm>
          <a:off x="299433" y="648"/>
          <a:ext cx="2602748" cy="15616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537" tIns="133872" rIns="127537" bIns="133872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Gather Data</a:t>
          </a:r>
        </a:p>
      </dsp:txBody>
      <dsp:txXfrm>
        <a:off x="299433" y="648"/>
        <a:ext cx="2602748" cy="1561648"/>
      </dsp:txXfrm>
    </dsp:sp>
    <dsp:sp modelId="{378B6673-81BA-4B62-8675-02C702132C8B}">
      <dsp:nvSpPr>
        <dsp:cNvPr id="0" name=""/>
        <dsp:cNvSpPr/>
      </dsp:nvSpPr>
      <dsp:spPr>
        <a:xfrm>
          <a:off x="6101761" y="735753"/>
          <a:ext cx="568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032" y="45720"/>
              </a:lnTo>
            </a:path>
          </a:pathLst>
        </a:custGeom>
        <a:noFill/>
        <a:ln w="9525" cap="flat" cmpd="sng" algn="ctr">
          <a:solidFill>
            <a:schemeClr val="accent2">
              <a:hueOff val="-1130992"/>
              <a:satOff val="3728"/>
              <a:lumOff val="398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0811" y="778479"/>
        <a:ext cx="29931" cy="5986"/>
      </dsp:txXfrm>
    </dsp:sp>
    <dsp:sp modelId="{60978F8A-100F-4C69-A36D-7FC6E290C32C}">
      <dsp:nvSpPr>
        <dsp:cNvPr id="0" name=""/>
        <dsp:cNvSpPr/>
      </dsp:nvSpPr>
      <dsp:spPr>
        <a:xfrm>
          <a:off x="3500813" y="648"/>
          <a:ext cx="2602748" cy="1561648"/>
        </a:xfrm>
        <a:prstGeom prst="rect">
          <a:avLst/>
        </a:prstGeom>
        <a:solidFill>
          <a:schemeClr val="accent2">
            <a:hueOff val="-848244"/>
            <a:satOff val="2796"/>
            <a:lumOff val="29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537" tIns="133872" rIns="127537" bIns="133872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Explore and Clean the Data</a:t>
          </a:r>
        </a:p>
      </dsp:txBody>
      <dsp:txXfrm>
        <a:off x="3500813" y="648"/>
        <a:ext cx="2602748" cy="1561648"/>
      </dsp:txXfrm>
    </dsp:sp>
    <dsp:sp modelId="{5EB38C62-6928-4739-90AA-6F0B89FB8300}">
      <dsp:nvSpPr>
        <dsp:cNvPr id="0" name=""/>
        <dsp:cNvSpPr/>
      </dsp:nvSpPr>
      <dsp:spPr>
        <a:xfrm>
          <a:off x="1600807" y="1560497"/>
          <a:ext cx="6402760" cy="568032"/>
        </a:xfrm>
        <a:custGeom>
          <a:avLst/>
          <a:gdLst/>
          <a:ahLst/>
          <a:cxnLst/>
          <a:rect l="0" t="0" r="0" b="0"/>
          <a:pathLst>
            <a:path>
              <a:moveTo>
                <a:pt x="6402760" y="0"/>
              </a:moveTo>
              <a:lnTo>
                <a:pt x="6402760" y="301116"/>
              </a:lnTo>
              <a:lnTo>
                <a:pt x="0" y="301116"/>
              </a:lnTo>
              <a:lnTo>
                <a:pt x="0" y="568032"/>
              </a:lnTo>
            </a:path>
          </a:pathLst>
        </a:custGeom>
        <a:noFill/>
        <a:ln w="9525" cap="flat" cmpd="sng" algn="ctr">
          <a:solidFill>
            <a:schemeClr val="accent2">
              <a:hueOff val="-2261984"/>
              <a:satOff val="7457"/>
              <a:lumOff val="79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1420" y="1841520"/>
        <a:ext cx="321534" cy="5986"/>
      </dsp:txXfrm>
    </dsp:sp>
    <dsp:sp modelId="{F29EF549-DE09-45E5-977A-A506694E5D88}">
      <dsp:nvSpPr>
        <dsp:cNvPr id="0" name=""/>
        <dsp:cNvSpPr/>
      </dsp:nvSpPr>
      <dsp:spPr>
        <a:xfrm>
          <a:off x="6702193" y="648"/>
          <a:ext cx="2602748" cy="1561648"/>
        </a:xfrm>
        <a:prstGeom prst="rect">
          <a:avLst/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537" tIns="133872" rIns="127537" bIns="133872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Run the Models</a:t>
          </a:r>
        </a:p>
      </dsp:txBody>
      <dsp:txXfrm>
        <a:off x="6702193" y="648"/>
        <a:ext cx="2602748" cy="1561648"/>
      </dsp:txXfrm>
    </dsp:sp>
    <dsp:sp modelId="{0E6E332A-8441-4541-B864-84D20B7E5860}">
      <dsp:nvSpPr>
        <dsp:cNvPr id="0" name=""/>
        <dsp:cNvSpPr/>
      </dsp:nvSpPr>
      <dsp:spPr>
        <a:xfrm>
          <a:off x="2900381" y="2896033"/>
          <a:ext cx="568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032" y="45720"/>
              </a:lnTo>
            </a:path>
          </a:pathLst>
        </a:custGeom>
        <a:noFill/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9431" y="2938760"/>
        <a:ext cx="29931" cy="5986"/>
      </dsp:txXfrm>
    </dsp:sp>
    <dsp:sp modelId="{D0E0BEDF-8077-432E-B528-FB44F876F7EB}">
      <dsp:nvSpPr>
        <dsp:cNvPr id="0" name=""/>
        <dsp:cNvSpPr/>
      </dsp:nvSpPr>
      <dsp:spPr>
        <a:xfrm>
          <a:off x="299433" y="2160929"/>
          <a:ext cx="2602748" cy="1561648"/>
        </a:xfrm>
        <a:prstGeom prst="rect">
          <a:avLst/>
        </a:prstGeom>
        <a:solidFill>
          <a:schemeClr val="accent2">
            <a:hueOff val="-2544732"/>
            <a:satOff val="8389"/>
            <a:lumOff val="89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537" tIns="133872" rIns="127537" bIns="133872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Examine Problems</a:t>
          </a:r>
        </a:p>
      </dsp:txBody>
      <dsp:txXfrm>
        <a:off x="299433" y="2160929"/>
        <a:ext cx="2602748" cy="1561648"/>
      </dsp:txXfrm>
    </dsp:sp>
    <dsp:sp modelId="{C9FA39B8-A3E1-4F49-859C-6CEC2116C6A4}">
      <dsp:nvSpPr>
        <dsp:cNvPr id="0" name=""/>
        <dsp:cNvSpPr/>
      </dsp:nvSpPr>
      <dsp:spPr>
        <a:xfrm>
          <a:off x="3500813" y="2160929"/>
          <a:ext cx="2602748" cy="1561648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537" tIns="133872" rIns="127537" bIns="133872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Attempt to Fix Problems</a:t>
          </a:r>
        </a:p>
      </dsp:txBody>
      <dsp:txXfrm>
        <a:off x="3500813" y="2160929"/>
        <a:ext cx="2602748" cy="1561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BF539-2903-40FB-86C5-46EDD498F6C1}">
      <dsp:nvSpPr>
        <dsp:cNvPr id="0" name=""/>
        <dsp:cNvSpPr/>
      </dsp:nvSpPr>
      <dsp:spPr>
        <a:xfrm>
          <a:off x="0" y="16118"/>
          <a:ext cx="5913437" cy="10266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Rows = 1509 stock tickers</a:t>
          </a:r>
        </a:p>
      </dsp:txBody>
      <dsp:txXfrm>
        <a:off x="50118" y="66236"/>
        <a:ext cx="5813201" cy="926439"/>
      </dsp:txXfrm>
    </dsp:sp>
    <dsp:sp modelId="{632F9A98-F417-49FA-9BE2-50F8D208A874}">
      <dsp:nvSpPr>
        <dsp:cNvPr id="0" name=""/>
        <dsp:cNvSpPr/>
      </dsp:nvSpPr>
      <dsp:spPr>
        <a:xfrm>
          <a:off x="0" y="1120553"/>
          <a:ext cx="5913437" cy="1026675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Columns = Ticker + Beta + 12 financial ratios * 5 years + % Price Change = 63 </a:t>
          </a:r>
        </a:p>
      </dsp:txBody>
      <dsp:txXfrm>
        <a:off x="50118" y="1170671"/>
        <a:ext cx="5813201" cy="926439"/>
      </dsp:txXfrm>
    </dsp:sp>
    <dsp:sp modelId="{B786B9F9-BB65-4D64-96D0-67B96BFE6C5E}">
      <dsp:nvSpPr>
        <dsp:cNvPr id="0" name=""/>
        <dsp:cNvSpPr/>
      </dsp:nvSpPr>
      <dsp:spPr>
        <a:xfrm>
          <a:off x="0" y="2224988"/>
          <a:ext cx="5913437" cy="1026675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Problems:</a:t>
          </a:r>
        </a:p>
      </dsp:txBody>
      <dsp:txXfrm>
        <a:off x="50118" y="2275106"/>
        <a:ext cx="5813201" cy="926439"/>
      </dsp:txXfrm>
    </dsp:sp>
    <dsp:sp modelId="{63BB2366-F6A5-4B6A-B4A4-1B86208BAF31}">
      <dsp:nvSpPr>
        <dsp:cNvPr id="0" name=""/>
        <dsp:cNvSpPr/>
      </dsp:nvSpPr>
      <dsp:spPr>
        <a:xfrm>
          <a:off x="0" y="3251664"/>
          <a:ext cx="5913437" cy="136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Missing values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Outliers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Multicollinearity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Heteroscedasticity</a:t>
          </a:r>
        </a:p>
      </dsp:txBody>
      <dsp:txXfrm>
        <a:off x="0" y="3251664"/>
        <a:ext cx="5913437" cy="1369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12921-F277-44AF-A23A-E395C56D6D3F}">
      <dsp:nvSpPr>
        <dsp:cNvPr id="0" name=""/>
        <dsp:cNvSpPr/>
      </dsp:nvSpPr>
      <dsp:spPr>
        <a:xfrm>
          <a:off x="0" y="566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5517BF-E6BF-4971-8437-2D9944B2C57C}">
      <dsp:nvSpPr>
        <dsp:cNvPr id="0" name=""/>
        <dsp:cNvSpPr/>
      </dsp:nvSpPr>
      <dsp:spPr>
        <a:xfrm>
          <a:off x="0" y="566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Multiple Linear Regression (MLR)</a:t>
          </a:r>
          <a:r>
            <a:rPr lang="en-US" sz="1500" kern="1200">
              <a:solidFill>
                <a:schemeClr val="tx1"/>
              </a:solidFill>
            </a:rPr>
            <a:t>: Establishes baseline relationships between variables.</a:t>
          </a:r>
          <a:endParaRPr lang="en-US" sz="1500" kern="1200" dirty="0"/>
        </a:p>
      </dsp:txBody>
      <dsp:txXfrm>
        <a:off x="0" y="566"/>
        <a:ext cx="5913437" cy="515106"/>
      </dsp:txXfrm>
    </dsp:sp>
    <dsp:sp modelId="{FD8615C6-2070-465D-A1D3-F93C716E9D5B}">
      <dsp:nvSpPr>
        <dsp:cNvPr id="0" name=""/>
        <dsp:cNvSpPr/>
      </dsp:nvSpPr>
      <dsp:spPr>
        <a:xfrm>
          <a:off x="0" y="515672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7E7DED-A14A-46BE-88A9-3A6979689472}">
      <dsp:nvSpPr>
        <dsp:cNvPr id="0" name=""/>
        <dsp:cNvSpPr/>
      </dsp:nvSpPr>
      <dsp:spPr>
        <a:xfrm>
          <a:off x="0" y="515672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Ridge &amp; Lasso Regression</a:t>
          </a:r>
          <a:r>
            <a:rPr lang="en-US" sz="1500" kern="1200">
              <a:solidFill>
                <a:schemeClr val="tx1"/>
              </a:solidFill>
            </a:rPr>
            <a:t>: Enhances model stability by regularizing coefficients.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515672"/>
        <a:ext cx="5913437" cy="515106"/>
      </dsp:txXfrm>
    </dsp:sp>
    <dsp:sp modelId="{E2365570-27B2-48D7-9164-5F6CA73D0C36}">
      <dsp:nvSpPr>
        <dsp:cNvPr id="0" name=""/>
        <dsp:cNvSpPr/>
      </dsp:nvSpPr>
      <dsp:spPr>
        <a:xfrm>
          <a:off x="0" y="1030778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CC945F-5001-422D-BE16-90CD4FC0CBC5}">
      <dsp:nvSpPr>
        <dsp:cNvPr id="0" name=""/>
        <dsp:cNvSpPr/>
      </dsp:nvSpPr>
      <dsp:spPr>
        <a:xfrm>
          <a:off x="0" y="1030778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Elastic Net Regression (ENR)</a:t>
          </a:r>
          <a:r>
            <a:rPr lang="en-US" sz="1500" kern="1200">
              <a:solidFill>
                <a:schemeClr val="tx1"/>
              </a:solidFill>
            </a:rPr>
            <a:t>: Balances Ridge and Lasso benefits for correlated predictors.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1030778"/>
        <a:ext cx="5913437" cy="515106"/>
      </dsp:txXfrm>
    </dsp:sp>
    <dsp:sp modelId="{F6B028BC-01BA-43F8-B54E-3AF995E5BDC3}">
      <dsp:nvSpPr>
        <dsp:cNvPr id="0" name=""/>
        <dsp:cNvSpPr/>
      </dsp:nvSpPr>
      <dsp:spPr>
        <a:xfrm>
          <a:off x="0" y="1545884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D4C196-E12D-4E29-A027-E7502465BED8}">
      <dsp:nvSpPr>
        <dsp:cNvPr id="0" name=""/>
        <dsp:cNvSpPr/>
      </dsp:nvSpPr>
      <dsp:spPr>
        <a:xfrm>
          <a:off x="0" y="1545884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Support Vector Regression (SVR)</a:t>
          </a:r>
          <a:r>
            <a:rPr lang="en-US" sz="1500" kern="1200">
              <a:solidFill>
                <a:schemeClr val="tx1"/>
              </a:solidFill>
            </a:rPr>
            <a:t>: Captures complex non-linear stock trends.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1545884"/>
        <a:ext cx="5913437" cy="515106"/>
      </dsp:txXfrm>
    </dsp:sp>
    <dsp:sp modelId="{0C2292DD-BCE5-406D-B5C2-75D04DD59B46}">
      <dsp:nvSpPr>
        <dsp:cNvPr id="0" name=""/>
        <dsp:cNvSpPr/>
      </dsp:nvSpPr>
      <dsp:spPr>
        <a:xfrm>
          <a:off x="0" y="2060990"/>
          <a:ext cx="591343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5FAC96-9471-43AE-ABEE-D82FF5BC84E9}">
      <dsp:nvSpPr>
        <dsp:cNvPr id="0" name=""/>
        <dsp:cNvSpPr/>
      </dsp:nvSpPr>
      <dsp:spPr>
        <a:xfrm>
          <a:off x="0" y="2060990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Random Forest Regression (RFR)</a:t>
          </a:r>
          <a:r>
            <a:rPr lang="en-US" sz="1500" kern="1200">
              <a:solidFill>
                <a:schemeClr val="tx1"/>
              </a:solidFill>
            </a:rPr>
            <a:t>: Uses ensemble learning to improve accuracy.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2060990"/>
        <a:ext cx="5913437" cy="515106"/>
      </dsp:txXfrm>
    </dsp:sp>
    <dsp:sp modelId="{07DB67A3-D6DC-4637-B954-AFBEE7846759}">
      <dsp:nvSpPr>
        <dsp:cNvPr id="0" name=""/>
        <dsp:cNvSpPr/>
      </dsp:nvSpPr>
      <dsp:spPr>
        <a:xfrm>
          <a:off x="0" y="2576097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2F7159-1D54-4C39-98FD-E34B1AE612A5}">
      <dsp:nvSpPr>
        <dsp:cNvPr id="0" name=""/>
        <dsp:cNvSpPr/>
      </dsp:nvSpPr>
      <dsp:spPr>
        <a:xfrm>
          <a:off x="0" y="2576097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Decision Tree Regression (DTR)</a:t>
          </a:r>
          <a:r>
            <a:rPr lang="en-US" sz="1500" kern="1200">
              <a:solidFill>
                <a:schemeClr val="tx1"/>
              </a:solidFill>
            </a:rPr>
            <a:t>: Simple but prone to overfitting.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2576097"/>
        <a:ext cx="5913437" cy="515106"/>
      </dsp:txXfrm>
    </dsp:sp>
    <dsp:sp modelId="{2128051B-B784-41F0-9D25-93CF16028FBB}">
      <dsp:nvSpPr>
        <dsp:cNvPr id="0" name=""/>
        <dsp:cNvSpPr/>
      </dsp:nvSpPr>
      <dsp:spPr>
        <a:xfrm>
          <a:off x="0" y="3091203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F084A2-D005-4F53-99D2-0097588D317A}">
      <dsp:nvSpPr>
        <dsp:cNvPr id="0" name=""/>
        <dsp:cNvSpPr/>
      </dsp:nvSpPr>
      <dsp:spPr>
        <a:xfrm>
          <a:off x="0" y="3091203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K-Nearest Neighbors Regression (KNNR)</a:t>
          </a:r>
          <a:r>
            <a:rPr lang="en-US" sz="1500" kern="1200">
              <a:solidFill>
                <a:schemeClr val="tx1"/>
              </a:solidFill>
            </a:rPr>
            <a:t>: Predicts based on similar stock behaviors.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3091203"/>
        <a:ext cx="5913437" cy="515106"/>
      </dsp:txXfrm>
    </dsp:sp>
    <dsp:sp modelId="{311E5227-8BAF-4D10-8E8B-9503ECAD0749}">
      <dsp:nvSpPr>
        <dsp:cNvPr id="0" name=""/>
        <dsp:cNvSpPr/>
      </dsp:nvSpPr>
      <dsp:spPr>
        <a:xfrm>
          <a:off x="0" y="3606309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C3036E-DB79-4CF5-8FA2-61D6736A7099}">
      <dsp:nvSpPr>
        <dsp:cNvPr id="0" name=""/>
        <dsp:cNvSpPr/>
      </dsp:nvSpPr>
      <dsp:spPr>
        <a:xfrm>
          <a:off x="0" y="3606309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Weighted Least Squares (WLS) Regression</a:t>
          </a:r>
          <a:r>
            <a:rPr lang="en-US" sz="1500" kern="1200">
              <a:solidFill>
                <a:schemeClr val="tx1"/>
              </a:solidFill>
            </a:rPr>
            <a:t>: Handles heteroscedasticity in financial data.</a:t>
          </a:r>
          <a:r>
            <a:rPr lang="en-US" sz="1500" b="1" kern="1200">
              <a:solidFill>
                <a:schemeClr val="tx1"/>
              </a:solidFill>
            </a:rPr>
            <a:t> 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0" y="3606309"/>
        <a:ext cx="5913437" cy="515106"/>
      </dsp:txXfrm>
    </dsp:sp>
    <dsp:sp modelId="{3EA20DF9-43DE-4417-873E-503D95076258}">
      <dsp:nvSpPr>
        <dsp:cNvPr id="0" name=""/>
        <dsp:cNvSpPr/>
      </dsp:nvSpPr>
      <dsp:spPr>
        <a:xfrm>
          <a:off x="0" y="4121415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3D126B-A5D3-41E7-9953-D1CE9275D313}">
      <dsp:nvSpPr>
        <dsp:cNvPr id="0" name=""/>
        <dsp:cNvSpPr/>
      </dsp:nvSpPr>
      <dsp:spPr>
        <a:xfrm>
          <a:off x="0" y="4121415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Logit</a:t>
          </a:r>
          <a:r>
            <a:rPr lang="en-US" sz="1500" kern="1200">
              <a:solidFill>
                <a:schemeClr val="tx1"/>
              </a:solidFill>
            </a:rPr>
            <a:t>: Predicts positive or negative changes over 5-year period.</a:t>
          </a:r>
          <a:endParaRPr lang="en-US" sz="1500" kern="1200" dirty="0"/>
        </a:p>
      </dsp:txBody>
      <dsp:txXfrm>
        <a:off x="0" y="4121415"/>
        <a:ext cx="5913437" cy="5151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0E06B-81C7-48EA-A8C9-E64917FD7D00}">
      <dsp:nvSpPr>
        <dsp:cNvPr id="0" name=""/>
        <dsp:cNvSpPr/>
      </dsp:nvSpPr>
      <dsp:spPr>
        <a:xfrm>
          <a:off x="0" y="454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E5484-F6FF-4942-AF12-D7DBD74FD3FB}">
      <dsp:nvSpPr>
        <dsp:cNvPr id="0" name=""/>
        <dsp:cNvSpPr/>
      </dsp:nvSpPr>
      <dsp:spPr>
        <a:xfrm>
          <a:off x="0" y="454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Multicollinearity (intercorrelation among explanatory variables) is not like present.</a:t>
          </a:r>
          <a:endParaRPr lang="en-US" sz="1500" kern="1200"/>
        </a:p>
      </dsp:txBody>
      <dsp:txXfrm>
        <a:off x="0" y="454"/>
        <a:ext cx="9604375" cy="531759"/>
      </dsp:txXfrm>
    </dsp:sp>
    <dsp:sp modelId="{45F67915-CB3C-4756-9465-207F1752F1D2}">
      <dsp:nvSpPr>
        <dsp:cNvPr id="0" name=""/>
        <dsp:cNvSpPr/>
      </dsp:nvSpPr>
      <dsp:spPr>
        <a:xfrm>
          <a:off x="0" y="532214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FD037-F216-46BA-855C-F40127AD3577}">
      <dsp:nvSpPr>
        <dsp:cNvPr id="0" name=""/>
        <dsp:cNvSpPr/>
      </dsp:nvSpPr>
      <dsp:spPr>
        <a:xfrm>
          <a:off x="0" y="532214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Breusch-Pagan test for 2019: </a:t>
          </a:r>
          <a:endParaRPr lang="en-US" sz="1500" kern="1200"/>
        </a:p>
      </dsp:txBody>
      <dsp:txXfrm>
        <a:off x="0" y="532214"/>
        <a:ext cx="9604375" cy="531759"/>
      </dsp:txXfrm>
    </dsp:sp>
    <dsp:sp modelId="{13F49666-46EA-4770-A4F5-E32C325240C2}">
      <dsp:nvSpPr>
        <dsp:cNvPr id="0" name=""/>
        <dsp:cNvSpPr/>
      </dsp:nvSpPr>
      <dsp:spPr>
        <a:xfrm>
          <a:off x="0" y="1063973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CB59F-04FD-4A74-89BE-7AC0C85E5887}">
      <dsp:nvSpPr>
        <dsp:cNvPr id="0" name=""/>
        <dsp:cNvSpPr/>
      </dsp:nvSpPr>
      <dsp:spPr>
        <a:xfrm>
          <a:off x="0" y="1063973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P-value: 4.915320339106688e-106 </a:t>
          </a:r>
          <a:endParaRPr lang="en-US" sz="1500" kern="1200"/>
        </a:p>
      </dsp:txBody>
      <dsp:txXfrm>
        <a:off x="0" y="1063973"/>
        <a:ext cx="9604375" cy="531759"/>
      </dsp:txXfrm>
    </dsp:sp>
    <dsp:sp modelId="{21D8EEF5-C136-43D2-A267-FB5FCCED15F8}">
      <dsp:nvSpPr>
        <dsp:cNvPr id="0" name=""/>
        <dsp:cNvSpPr/>
      </dsp:nvSpPr>
      <dsp:spPr>
        <a:xfrm>
          <a:off x="0" y="1595733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87091-4F97-4C00-9A33-109FFF4DB348}">
      <dsp:nvSpPr>
        <dsp:cNvPr id="0" name=""/>
        <dsp:cNvSpPr/>
      </dsp:nvSpPr>
      <dsp:spPr>
        <a:xfrm>
          <a:off x="0" y="1595733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White test for 2019: </a:t>
          </a:r>
          <a:endParaRPr lang="en-US" sz="1500" kern="1200"/>
        </a:p>
      </dsp:txBody>
      <dsp:txXfrm>
        <a:off x="0" y="1595733"/>
        <a:ext cx="9604375" cy="531759"/>
      </dsp:txXfrm>
    </dsp:sp>
    <dsp:sp modelId="{6AA43332-127C-414E-96BA-E0D2A05E8DE2}">
      <dsp:nvSpPr>
        <dsp:cNvPr id="0" name=""/>
        <dsp:cNvSpPr/>
      </dsp:nvSpPr>
      <dsp:spPr>
        <a:xfrm>
          <a:off x="0" y="2127493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88BAC-4B15-465B-846A-15A70C17BF36}">
      <dsp:nvSpPr>
        <dsp:cNvPr id="0" name=""/>
        <dsp:cNvSpPr/>
      </dsp:nvSpPr>
      <dsp:spPr>
        <a:xfrm>
          <a:off x="0" y="2127493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P-value: 1.7970621043702633e-93 </a:t>
          </a:r>
          <a:endParaRPr lang="en-US" sz="1500" kern="1200"/>
        </a:p>
      </dsp:txBody>
      <dsp:txXfrm>
        <a:off x="0" y="2127493"/>
        <a:ext cx="9604375" cy="531759"/>
      </dsp:txXfrm>
    </dsp:sp>
    <dsp:sp modelId="{A86E93F6-8C8E-4A12-9C91-DD1AC32FFFE5}">
      <dsp:nvSpPr>
        <dsp:cNvPr id="0" name=""/>
        <dsp:cNvSpPr/>
      </dsp:nvSpPr>
      <dsp:spPr>
        <a:xfrm>
          <a:off x="0" y="2659253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6E179-8A96-45C4-A0E5-0721C3F21C59}">
      <dsp:nvSpPr>
        <dsp:cNvPr id="0" name=""/>
        <dsp:cNvSpPr/>
      </dsp:nvSpPr>
      <dsp:spPr>
        <a:xfrm>
          <a:off x="0" y="2659253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Heteroscedasticity (the variability of the response variable is unequal among the explanatory variables) is likely present. </a:t>
          </a:r>
          <a:endParaRPr lang="en-US" sz="1500" kern="1200"/>
        </a:p>
      </dsp:txBody>
      <dsp:txXfrm>
        <a:off x="0" y="2659253"/>
        <a:ext cx="9604375" cy="531759"/>
      </dsp:txXfrm>
    </dsp:sp>
    <dsp:sp modelId="{A3C4F206-17B3-468C-9FA9-35E833A8F0DF}">
      <dsp:nvSpPr>
        <dsp:cNvPr id="0" name=""/>
        <dsp:cNvSpPr/>
      </dsp:nvSpPr>
      <dsp:spPr>
        <a:xfrm>
          <a:off x="0" y="3191012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D9556-3791-464E-976B-0DD9A0F1AF47}">
      <dsp:nvSpPr>
        <dsp:cNvPr id="0" name=""/>
        <dsp:cNvSpPr/>
      </dsp:nvSpPr>
      <dsp:spPr>
        <a:xfrm>
          <a:off x="0" y="3191012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Durbin-Watson statistic for 2019: 2.009556556490634 Autocorrelation (degree of correlation of response variable over time) is not likely present.</a:t>
          </a:r>
          <a:endParaRPr lang="en-US" sz="1500" kern="1200"/>
        </a:p>
      </dsp:txBody>
      <dsp:txXfrm>
        <a:off x="0" y="3191012"/>
        <a:ext cx="9604375" cy="5317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1B038-0CD0-493E-BA57-1EC35BB27F28}">
      <dsp:nvSpPr>
        <dsp:cNvPr id="0" name=""/>
        <dsp:cNvSpPr/>
      </dsp:nvSpPr>
      <dsp:spPr>
        <a:xfrm>
          <a:off x="57854" y="1233522"/>
          <a:ext cx="1256182" cy="12561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3466B-461D-4986-A29A-5567A550C218}">
      <dsp:nvSpPr>
        <dsp:cNvPr id="0" name=""/>
        <dsp:cNvSpPr/>
      </dsp:nvSpPr>
      <dsp:spPr>
        <a:xfrm>
          <a:off x="321652" y="1497320"/>
          <a:ext cx="728586" cy="728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F16F5-C2B0-461C-83D3-F3B9F3E53E02}">
      <dsp:nvSpPr>
        <dsp:cNvPr id="0" name=""/>
        <dsp:cNvSpPr/>
      </dsp:nvSpPr>
      <dsp:spPr>
        <a:xfrm>
          <a:off x="1583219" y="1233522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Check mix of stock tickers used (ensure there’s a fair amount of large, medium, and small companies)</a:t>
          </a:r>
        </a:p>
      </dsp:txBody>
      <dsp:txXfrm>
        <a:off x="1583219" y="1233522"/>
        <a:ext cx="2961002" cy="1256182"/>
      </dsp:txXfrm>
    </dsp:sp>
    <dsp:sp modelId="{99895F81-9338-44BC-A67A-9A1C2A02C730}">
      <dsp:nvSpPr>
        <dsp:cNvPr id="0" name=""/>
        <dsp:cNvSpPr/>
      </dsp:nvSpPr>
      <dsp:spPr>
        <a:xfrm>
          <a:off x="5060153" y="1233522"/>
          <a:ext cx="1256182" cy="12561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7D422-3055-49F9-9D82-3FAEC0E22938}">
      <dsp:nvSpPr>
        <dsp:cNvPr id="0" name=""/>
        <dsp:cNvSpPr/>
      </dsp:nvSpPr>
      <dsp:spPr>
        <a:xfrm>
          <a:off x="5323952" y="1497320"/>
          <a:ext cx="728586" cy="728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9A1FE-E60E-41CE-B37E-28B4FC70DE2A}">
      <dsp:nvSpPr>
        <dsp:cNvPr id="0" name=""/>
        <dsp:cNvSpPr/>
      </dsp:nvSpPr>
      <dsp:spPr>
        <a:xfrm>
          <a:off x="6585518" y="1233522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more data (as we still only have ~1500 stock tickers)</a:t>
          </a:r>
        </a:p>
      </dsp:txBody>
      <dsp:txXfrm>
        <a:off x="6585518" y="1233522"/>
        <a:ext cx="2961002" cy="125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66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32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9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30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6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3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0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70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3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edpix.com/photo/1264338/handshake-understanding-international-understanding-together-community-world-earth-human-shaking-hand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9420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iabac.org/blog/the-future-of-data-driven-business-intelligence" TargetMode="Externa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sheet.com/" TargetMode="External"/><Relationship Id="rId2" Type="http://schemas.openxmlformats.org/officeDocument/2006/relationships/hyperlink" Target="https://www.bloomber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incondelemprendedor.es/metodos-de-financiamiento-para-autonomos-y-emprendedores/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debbish.com/other-stuff/de-crapping/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589F-CE78-96FC-0EC8-93BD16501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22236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Unlocking Stock Performance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9FEA2-9E2A-E74C-0CF1-135B9739F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Radjamin Hukom </a:t>
            </a:r>
          </a:p>
          <a:p>
            <a:r>
              <a:rPr lang="en-US" dirty="0"/>
              <a:t>1/16/2025</a:t>
            </a:r>
          </a:p>
        </p:txBody>
      </p:sp>
    </p:spTree>
    <p:extLst>
      <p:ext uri="{BB962C8B-B14F-4D97-AF65-F5344CB8AC3E}">
        <p14:creationId xmlns:p14="http://schemas.microsoft.com/office/powerpoint/2010/main" val="97567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48EE-2F62-747E-6038-98E07D81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400"/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24C34227-4D32-7ADA-E96B-160BAF35F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0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7CD7-2EA5-83EC-3F0F-8B1741F5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Ratios and % Price Change (Correlation)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16B46F-7B38-973E-8944-B399E1657D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9763" y="2633661"/>
          <a:ext cx="10891836" cy="333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631">
                  <a:extLst>
                    <a:ext uri="{9D8B030D-6E8A-4147-A177-3AD203B41FA5}">
                      <a16:colId xmlns:a16="http://schemas.microsoft.com/office/drawing/2014/main" val="280149778"/>
                    </a:ext>
                  </a:extLst>
                </a:gridCol>
                <a:gridCol w="8272205">
                  <a:extLst>
                    <a:ext uri="{9D8B030D-6E8A-4147-A177-3AD203B41FA5}">
                      <a16:colId xmlns:a16="http://schemas.microsoft.com/office/drawing/2014/main" val="2474518234"/>
                    </a:ext>
                  </a:extLst>
                </a:gridCol>
              </a:tblGrid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Year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233748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Margin***, Operating Margin, Net Profit Margin, Quick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48066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Margin**, Cash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198125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Margin**, Cash Ratio, Quick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66952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Margin**, Operating Margin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786570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Margin**, Operating Margin, Net Profit Margin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9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73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3E8D-7101-ABB5-1AC7-F0B5024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Ratios and % Price Change (Regression)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900E8F-B646-9855-61BF-DA8B96C5EE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9763" y="2633663"/>
          <a:ext cx="10891836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12">
                  <a:extLst>
                    <a:ext uri="{9D8B030D-6E8A-4147-A177-3AD203B41FA5}">
                      <a16:colId xmlns:a16="http://schemas.microsoft.com/office/drawing/2014/main" val="1501045316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4173679287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3644570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72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Margin, Cash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3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ROA, Gross Margin, Current Ratio, Quick Ratio, A-Turnover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EPS, Net Profit Margin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 Current Ratio, A-Turnover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EPS, Quick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0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Margin, Operating Margin, Current Ratio, A-Turnover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9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Margin, Operating Margin, Current Ratio, A-Turnover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8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23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98B59-5EDF-ACE4-4A14-2F0DE6C2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Comparison of models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B58CD923-7A5E-3F4D-EA83-F60A50DCA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578472"/>
              </p:ext>
            </p:extLst>
          </p:nvPr>
        </p:nvGraphicFramePr>
        <p:xfrm>
          <a:off x="1927703" y="2331497"/>
          <a:ext cx="8650920" cy="3723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5637">
                  <a:extLst>
                    <a:ext uri="{9D8B030D-6E8A-4147-A177-3AD203B41FA5}">
                      <a16:colId xmlns:a16="http://schemas.microsoft.com/office/drawing/2014/main" val="3109139887"/>
                    </a:ext>
                  </a:extLst>
                </a:gridCol>
                <a:gridCol w="4285283">
                  <a:extLst>
                    <a:ext uri="{9D8B030D-6E8A-4147-A177-3AD203B41FA5}">
                      <a16:colId xmlns:a16="http://schemas.microsoft.com/office/drawing/2014/main" val="2284050785"/>
                    </a:ext>
                  </a:extLst>
                </a:gridCol>
              </a:tblGrid>
              <a:tr h="408746">
                <a:tc>
                  <a:txBody>
                    <a:bodyPr/>
                    <a:lstStyle/>
                    <a:p>
                      <a:r>
                        <a:rPr lang="en-US" sz="2100"/>
                        <a:t>Models</a:t>
                      </a:r>
                      <a:endParaRPr lang="en-US" sz="21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Adjusted R-squared</a:t>
                      </a:r>
                      <a:endParaRPr lang="en-US" sz="21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586468664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Multiple Linear Regression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1387932979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Ridge Regression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.9990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2232454629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Decision Tree Regression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0.9989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4178818725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Weighted Least Squares Regression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149842673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Random Forest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0.9992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3146163633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Logit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.9663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3236292459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Lasso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-0.0089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4164639622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Elastic Net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-0.0089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2769286561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SVR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-0.0090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172072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95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093C-9EF2-210B-EC81-B2B3C6CD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Ranked by Adjusted R^2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2115-CDA0-4FD3-1708-8443E7FA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2019: 0.996220</a:t>
            </a:r>
          </a:p>
          <a:p>
            <a:pPr marL="457200" indent="-457200">
              <a:buAutoNum type="arabicPeriod"/>
            </a:pPr>
            <a:r>
              <a:rPr lang="en-US" dirty="0"/>
              <a:t>2022: 0.367828</a:t>
            </a:r>
          </a:p>
          <a:p>
            <a:pPr marL="457200" indent="-457200">
              <a:buAutoNum type="arabicPeriod"/>
            </a:pPr>
            <a:r>
              <a:rPr lang="en-US" dirty="0"/>
              <a:t>2023: 0.350413</a:t>
            </a:r>
          </a:p>
          <a:p>
            <a:pPr marL="457200" indent="-457200">
              <a:buAutoNum type="arabicPeriod"/>
            </a:pPr>
            <a:r>
              <a:rPr lang="en-US" dirty="0"/>
              <a:t>2021: 0.331874</a:t>
            </a:r>
          </a:p>
          <a:p>
            <a:pPr marL="457200" indent="-457200">
              <a:buAutoNum type="arabicPeriod"/>
            </a:pPr>
            <a:r>
              <a:rPr lang="en-US" dirty="0"/>
              <a:t>2020: 0.241247</a:t>
            </a:r>
          </a:p>
        </p:txBody>
      </p:sp>
    </p:spTree>
    <p:extLst>
      <p:ext uri="{BB962C8B-B14F-4D97-AF65-F5344CB8AC3E}">
        <p14:creationId xmlns:p14="http://schemas.microsoft.com/office/powerpoint/2010/main" val="289002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0BAB23A-1939-9D5F-E8FB-29E756CA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Initial Conclusions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5A55-5B76-983F-CB59-7E6980F5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takeaways:</a:t>
            </a:r>
          </a:p>
          <a:p>
            <a:r>
              <a:rPr lang="en-US" dirty="0"/>
              <a:t>2019 is by far the most accurate year to predict the 5-year stock price change</a:t>
            </a:r>
          </a:p>
          <a:p>
            <a:r>
              <a:rPr lang="en-US" dirty="0"/>
              <a:t>Focus on:</a:t>
            </a:r>
          </a:p>
          <a:p>
            <a:pPr lvl="1"/>
            <a:r>
              <a:rPr lang="en-US" dirty="0"/>
              <a:t>MLR (for baseline)</a:t>
            </a:r>
          </a:p>
          <a:p>
            <a:pPr lvl="1"/>
            <a:r>
              <a:rPr lang="en-US" dirty="0"/>
              <a:t>WLS (for heteroscedasticity)</a:t>
            </a:r>
          </a:p>
          <a:p>
            <a:pPr lvl="1"/>
            <a:r>
              <a:rPr lang="en-US" dirty="0"/>
              <a:t>Ridge (for multicollinearity)</a:t>
            </a:r>
          </a:p>
        </p:txBody>
      </p:sp>
      <p:pic>
        <p:nvPicPr>
          <p:cNvPr id="5" name="Picture 4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D76BE157-0212-8558-BBA7-2789EC60A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4411" y="1437013"/>
            <a:ext cx="4960442" cy="339790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87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FBF2F-33B2-D5C4-61FE-57B3A3C3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NEW Variables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668E788-A819-5343-43C4-06DEC6AD6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146065"/>
              </p:ext>
            </p:extLst>
          </p:nvPr>
        </p:nvGraphicFramePr>
        <p:xfrm>
          <a:off x="1528452" y="2331497"/>
          <a:ext cx="9449422" cy="3723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81844">
                  <a:extLst>
                    <a:ext uri="{9D8B030D-6E8A-4147-A177-3AD203B41FA5}">
                      <a16:colId xmlns:a16="http://schemas.microsoft.com/office/drawing/2014/main" val="3109139887"/>
                    </a:ext>
                  </a:extLst>
                </a:gridCol>
                <a:gridCol w="3941735">
                  <a:extLst>
                    <a:ext uri="{9D8B030D-6E8A-4147-A177-3AD203B41FA5}">
                      <a16:colId xmlns:a16="http://schemas.microsoft.com/office/drawing/2014/main" val="2284050785"/>
                    </a:ext>
                  </a:extLst>
                </a:gridCol>
                <a:gridCol w="3125843">
                  <a:extLst>
                    <a:ext uri="{9D8B030D-6E8A-4147-A177-3AD203B41FA5}">
                      <a16:colId xmlns:a16="http://schemas.microsoft.com/office/drawing/2014/main" val="792198844"/>
                    </a:ext>
                  </a:extLst>
                </a:gridCol>
              </a:tblGrid>
              <a:tr h="868434">
                <a:tc>
                  <a:txBody>
                    <a:bodyPr/>
                    <a:lstStyle/>
                    <a:p>
                      <a:r>
                        <a:rPr lang="en-US" sz="2500"/>
                        <a:t>New Variables</a:t>
                      </a:r>
                      <a:endParaRPr lang="en-US" sz="25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Formula</a:t>
                      </a:r>
                      <a:endParaRPr lang="en-US" sz="25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Variance Inflation Factor</a:t>
                      </a:r>
                      <a:endParaRPr lang="en-US" sz="25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extLst>
                  <a:ext uri="{0D108BD9-81ED-4DB2-BD59-A6C34878D82A}">
                    <a16:rowId xmlns:a16="http://schemas.microsoft.com/office/drawing/2014/main" val="586468664"/>
                  </a:ext>
                </a:extLst>
              </a:tr>
              <a:tr h="436616"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EPS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EPS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1.001612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extLst>
                  <a:ext uri="{0D108BD9-81ED-4DB2-BD59-A6C34878D82A}">
                    <a16:rowId xmlns:a16="http://schemas.microsoft.com/office/drawing/2014/main" val="1387932979"/>
                  </a:ext>
                </a:extLst>
              </a:tr>
              <a:tr h="436616"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Gross Margin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Gross Margin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1.030736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extLst>
                  <a:ext uri="{0D108BD9-81ED-4DB2-BD59-A6C34878D82A}">
                    <a16:rowId xmlns:a16="http://schemas.microsoft.com/office/drawing/2014/main" val="2232454629"/>
                  </a:ext>
                </a:extLst>
              </a:tr>
              <a:tr h="436616"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Returns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(ROA + ROE) /2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1.001706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extLst>
                  <a:ext uri="{0D108BD9-81ED-4DB2-BD59-A6C34878D82A}">
                    <a16:rowId xmlns:a16="http://schemas.microsoft.com/office/drawing/2014/main" val="4178818725"/>
                  </a:ext>
                </a:extLst>
              </a:tr>
              <a:tr h="772474"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Liquidity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(Cash + Quick + Current) Ratio /3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1.024700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extLst>
                  <a:ext uri="{0D108BD9-81ED-4DB2-BD59-A6C34878D82A}">
                    <a16:rowId xmlns:a16="http://schemas.microsoft.com/office/drawing/2014/main" val="149842673"/>
                  </a:ext>
                </a:extLst>
              </a:tr>
              <a:tr h="772474"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Efficiency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(Asset + Inventory + Receivables) Turnover /3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1.005129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extLst>
                  <a:ext uri="{0D108BD9-81ED-4DB2-BD59-A6C34878D82A}">
                    <a16:rowId xmlns:a16="http://schemas.microsoft.com/office/drawing/2014/main" val="323629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52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4C6C1-EF7E-4EAC-E18A-466870BB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Is it robust? No!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AD9165-F910-37FC-FE32-7DA6FBE6C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478296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50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2B6F59-06BF-2869-EC0E-DED8B1CF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After trial &amp; Error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64C30F8-8220-3F31-A236-235CB3973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/>
              <a:t>Replace columns with the WLS-adjusted columns from the WLS model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/>
              <a:t>Remove </a:t>
            </a:r>
            <a:r>
              <a:rPr lang="en-US" b="0">
                <a:effectLst/>
                <a:latin typeface="Courier New" panose="02070309020205020404" pitchFamily="49" charset="0"/>
              </a:rPr>
              <a:t>'</a:t>
            </a:r>
            <a:r>
              <a:rPr lang="en-US" b="0" err="1">
                <a:effectLst/>
                <a:latin typeface="Courier New" panose="02070309020205020404" pitchFamily="49" charset="0"/>
              </a:rPr>
              <a:t>beta','EPS</a:t>
            </a:r>
            <a:r>
              <a:rPr lang="en-US" b="0">
                <a:effectLst/>
                <a:latin typeface="Courier New" panose="02070309020205020404" pitchFamily="49" charset="0"/>
              </a:rPr>
              <a:t> (2019)’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Test for </a:t>
            </a:r>
            <a:r>
              <a:rPr lang="en-US" err="1"/>
              <a:t>BLuE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Check explanatory power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Graphic 6" descr="Eject">
            <a:extLst>
              <a:ext uri="{FF2B5EF4-FFF2-40B4-BE49-F238E27FC236}">
                <a16:creationId xmlns:a16="http://schemas.microsoft.com/office/drawing/2014/main" id="{154BA83A-400B-6061-5ACC-18F4115D9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24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42DE-3BAB-80C9-4BD8-EF459080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Robust, promising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4FFB-A91D-014B-AA75-C4AEA88FB5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VIF values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D3710-2746-3A90-4737-EE1AE2B4FA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b="0" i="0" dirty="0">
                <a:effectLst/>
                <a:latin typeface="Gill Sans MT (Body)"/>
              </a:rPr>
              <a:t>Breusch-Pagan test for heteroscedasticity: P-value: 0.9466911602113062 No evidence of heteroscedasticity </a:t>
            </a:r>
          </a:p>
          <a:p>
            <a:pPr>
              <a:lnSpc>
                <a:spcPct val="110000"/>
              </a:lnSpc>
            </a:pPr>
            <a:r>
              <a:rPr lang="en-US" sz="2000" b="0" i="0" dirty="0">
                <a:effectLst/>
                <a:latin typeface="Gill Sans MT (Body)"/>
              </a:rPr>
              <a:t>Durbin-Watson test for autocorrelation: Durbin-Watson statistic: 2.000022615417361 No evidence of autocorrelation</a:t>
            </a:r>
          </a:p>
          <a:p>
            <a:pPr>
              <a:lnSpc>
                <a:spcPct val="110000"/>
              </a:lnSpc>
            </a:pPr>
            <a:r>
              <a:rPr lang="en-US" sz="2000" b="0" i="0" dirty="0">
                <a:effectLst/>
                <a:latin typeface="Gill Sans MT (Body)"/>
              </a:rPr>
              <a:t>Adjusted R-squared: 0.9999999999991485</a:t>
            </a:r>
            <a:endParaRPr lang="en-US" sz="2000" dirty="0">
              <a:latin typeface="Gill Sans MT (Body)"/>
            </a:endParaRPr>
          </a:p>
          <a:p>
            <a:endParaRPr lang="en-US" dirty="0">
              <a:latin typeface="Gill Sans MT (Body)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A33E69-BA17-E356-6E3E-74CDE47DD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07206"/>
              </p:ext>
            </p:extLst>
          </p:nvPr>
        </p:nvGraphicFramePr>
        <p:xfrm>
          <a:off x="1560107" y="2522623"/>
          <a:ext cx="44196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513508697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27962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Gross Margin (2019)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1.136221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8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Returns (2019)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1.017909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8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Liquidity (2019)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1.132923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2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Efficiency (2019)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1.041528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781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51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7F5C-E22B-4201-A2B5-D422525C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3719-A2F8-6A2A-F0B5-0F8D032CA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690687"/>
            <a:ext cx="5181600" cy="41765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Problem: </a:t>
            </a:r>
          </a:p>
          <a:p>
            <a:pPr marL="0" indent="0">
              <a:buNone/>
            </a:pPr>
            <a:r>
              <a:rPr lang="en-US" dirty="0"/>
              <a:t>making educated decisions to invest is time-consuming and complex.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1383A-A10F-FEBD-0F46-7986CE69C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Proposed Solution:</a:t>
            </a:r>
          </a:p>
          <a:p>
            <a:pPr marL="0" indent="0">
              <a:buNone/>
            </a:pPr>
            <a:r>
              <a:rPr lang="en-US" dirty="0"/>
              <a:t>Develop a data-driven framework to invest</a:t>
            </a:r>
          </a:p>
        </p:txBody>
      </p:sp>
      <p:pic>
        <p:nvPicPr>
          <p:cNvPr id="6" name="Picture 5" descr="A close-up of a clock&#10;&#10;Description automatically generated">
            <a:extLst>
              <a:ext uri="{FF2B5EF4-FFF2-40B4-BE49-F238E27FC236}">
                <a16:creationId xmlns:a16="http://schemas.microsoft.com/office/drawing/2014/main" id="{C9591EA3-0B94-8548-3BD2-07A0740D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429000"/>
            <a:ext cx="4857750" cy="3238500"/>
          </a:xfrm>
          <a:prstGeom prst="rect">
            <a:avLst/>
          </a:prstGeom>
        </p:spPr>
      </p:pic>
      <p:pic>
        <p:nvPicPr>
          <p:cNvPr id="8" name="Picture 7" descr="A person and person looking at a screen&#10;&#10;Description automatically generated">
            <a:extLst>
              <a:ext uri="{FF2B5EF4-FFF2-40B4-BE49-F238E27FC236}">
                <a16:creationId xmlns:a16="http://schemas.microsoft.com/office/drawing/2014/main" id="{549D991C-AAFE-964B-9D3E-855C646D6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75440" y="3238500"/>
            <a:ext cx="3436901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CE0EC4-70BC-940C-49FC-562CD987451F}"/>
              </a:ext>
            </a:extLst>
          </p:cNvPr>
          <p:cNvSpPr txBox="1"/>
          <p:nvPr/>
        </p:nvSpPr>
        <p:spPr>
          <a:xfrm>
            <a:off x="6275440" y="6822122"/>
            <a:ext cx="3360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iabac.org/blog/the-future-of-data-driven-business-intelligenc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717423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BEA65-0295-9E29-827D-10B9422F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 the future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BF4309-643B-4E15-61E9-75A436052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87118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025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A7DE-8C1D-7AF4-87FB-5E51F555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DB27D-904F-258C-A7BA-2AB68EC0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Bloomberg. (n.d.).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Company profiles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Bloomberg. Retrieved from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2"/>
              </a:rPr>
              <a:t>https://www.bloomberg.com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Finsheet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(n.d.).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Financial data analysis tools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Finsheet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Retrieved from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3"/>
              </a:rPr>
              <a:t>https://www.finsheet.io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0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FEAB-DCCA-FCDF-C1C0-69D03B9C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FB2-3CFF-23AC-6977-756DD9E3C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1296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Objective:</a:t>
            </a:r>
          </a:p>
          <a:p>
            <a:pPr marL="0" indent="0">
              <a:buNone/>
            </a:pPr>
            <a:r>
              <a:rPr lang="en-US" dirty="0"/>
              <a:t>Identify key determinant financial ratios</a:t>
            </a:r>
          </a:p>
          <a:p>
            <a:pPr marL="0" indent="0">
              <a:buNone/>
            </a:pPr>
            <a:r>
              <a:rPr lang="en-US" dirty="0"/>
              <a:t>Create a robust model to use for investment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854A7-5D2B-8912-79DD-E17C657D9E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Problem Solved:</a:t>
            </a:r>
          </a:p>
          <a:p>
            <a:pPr marL="0" indent="0">
              <a:buNone/>
            </a:pPr>
            <a:r>
              <a:rPr lang="en-US" dirty="0"/>
              <a:t>Simplify investment analysis</a:t>
            </a:r>
          </a:p>
        </p:txBody>
      </p:sp>
      <p:pic>
        <p:nvPicPr>
          <p:cNvPr id="6" name="Picture 5" descr="A person using a calculator and a pen&#10;&#10;Description automatically generated">
            <a:extLst>
              <a:ext uri="{FF2B5EF4-FFF2-40B4-BE49-F238E27FC236}">
                <a16:creationId xmlns:a16="http://schemas.microsoft.com/office/drawing/2014/main" id="{A4101FD0-A3A9-5108-B50A-475CA6876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47331" y="3550945"/>
            <a:ext cx="4456471" cy="2965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E2738-11D8-2ADE-4525-A33E11BF5B30}"/>
              </a:ext>
            </a:extLst>
          </p:cNvPr>
          <p:cNvSpPr txBox="1"/>
          <p:nvPr/>
        </p:nvSpPr>
        <p:spPr>
          <a:xfrm>
            <a:off x="838200" y="6452383"/>
            <a:ext cx="3960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rincondelemprendedor.es/metodos-de-financiamiento-para-autonomos-y-emprendedore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9" name="Picture 8" descr="A person holding a box of stuff&#10;&#10;Description automatically generated">
            <a:extLst>
              <a:ext uri="{FF2B5EF4-FFF2-40B4-BE49-F238E27FC236}">
                <a16:creationId xmlns:a16="http://schemas.microsoft.com/office/drawing/2014/main" id="{CB1BF7A0-34DC-F6DC-7D6F-E314A5802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72200" y="3542409"/>
            <a:ext cx="4722834" cy="2965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F4C369-BB1E-4C7E-014F-652BDFA6DA0F}"/>
              </a:ext>
            </a:extLst>
          </p:cNvPr>
          <p:cNvSpPr txBox="1"/>
          <p:nvPr/>
        </p:nvSpPr>
        <p:spPr>
          <a:xfrm>
            <a:off x="6172200" y="6246891"/>
            <a:ext cx="4303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www.debbish.com/other-stuff/de-crapping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82222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5A6F5-69C7-BEEF-47DE-8CFC62A7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Project plan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52C9EBBE-5D4C-DCCC-3749-F5DCDF6D0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200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70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8A1DDAE3-75AA-AA17-0C3E-779FFD25F1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-1" b="6636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101EAA-EEDF-4C54-8511-1830B198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7C64-A88B-7AFB-FE01-DA10294C1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Finsheet.io</a:t>
            </a:r>
            <a:r>
              <a:rPr lang="en-US" dirty="0"/>
              <a:t>: Extracts financial statements, ratios, and key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Bloomberg</a:t>
            </a:r>
            <a:r>
              <a:rPr lang="en-US" dirty="0"/>
              <a:t>: Provides real-time stock data and historical financial trends.</a:t>
            </a:r>
          </a:p>
          <a:p>
            <a:pPr>
              <a:buNone/>
            </a:pPr>
            <a:r>
              <a:rPr lang="en-US" b="1" dirty="0"/>
              <a:t>Programming &amp;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b="1" dirty="0"/>
              <a:t> (Python)</a:t>
            </a:r>
            <a:r>
              <a:rPr lang="en-US" dirty="0"/>
              <a:t>: Used for data preprocessing, model training, and visualization</a:t>
            </a:r>
          </a:p>
          <a:p>
            <a:pPr marL="0" indent="0">
              <a:buNone/>
            </a:pPr>
            <a:r>
              <a:rPr lang="en-US" b="1" dirty="0"/>
              <a:t>Key Features:</a:t>
            </a:r>
          </a:p>
          <a:p>
            <a:r>
              <a:rPr lang="en-US" dirty="0"/>
              <a:t>S&amp;P500 stocks + 1000 stocks from Russel 3000 index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0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01599-CA23-15BB-55D9-DFC58B9B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On the Data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B7C7600-F098-BC05-14E1-A945B9732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38775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800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A9C7-B5FC-AC61-08C8-1DF6AD36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en-US"/>
              <a:t>Financial Ratios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7EB42B-9F1C-BC7F-2ADB-E2212B6445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51651" y="1766397"/>
          <a:ext cx="6479358" cy="413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401">
                  <a:extLst>
                    <a:ext uri="{9D8B030D-6E8A-4147-A177-3AD203B41FA5}">
                      <a16:colId xmlns:a16="http://schemas.microsoft.com/office/drawing/2014/main" val="1513828303"/>
                    </a:ext>
                  </a:extLst>
                </a:gridCol>
                <a:gridCol w="4169573">
                  <a:extLst>
                    <a:ext uri="{9D8B030D-6E8A-4147-A177-3AD203B41FA5}">
                      <a16:colId xmlns:a16="http://schemas.microsoft.com/office/drawing/2014/main" val="2254378593"/>
                    </a:ext>
                  </a:extLst>
                </a:gridCol>
                <a:gridCol w="679384">
                  <a:extLst>
                    <a:ext uri="{9D8B030D-6E8A-4147-A177-3AD203B41FA5}">
                      <a16:colId xmlns:a16="http://schemas.microsoft.com/office/drawing/2014/main" val="3332196566"/>
                    </a:ext>
                  </a:extLst>
                </a:gridCol>
              </a:tblGrid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Ratio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Meaning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E(sign)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3364558607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Beta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Indicates the stock’s risk relative to the market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30005400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EPS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Shows profitability per share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37291733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ROE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Measures how efficiently equity generates profit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860134893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ROA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Reflects how effectively assets generate profit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627914400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Gross Margin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Reveals profitability after production costs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1732148751"/>
                  </a:ext>
                </a:extLst>
              </a:tr>
              <a:tr h="450004">
                <a:tc>
                  <a:txBody>
                    <a:bodyPr/>
                    <a:lstStyle/>
                    <a:p>
                      <a:r>
                        <a:rPr lang="en-US" sz="1200"/>
                        <a:t>Operating Margin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Indicates how well operations generate profit before interest and taxes.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462282564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Net Profit Margin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Shows overall profitability after all expenses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754868770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Cash Ratio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Assesses short-term liquidity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1084412878"/>
                  </a:ext>
                </a:extLst>
              </a:tr>
              <a:tr h="450004">
                <a:tc>
                  <a:txBody>
                    <a:bodyPr/>
                    <a:lstStyle/>
                    <a:p>
                      <a:r>
                        <a:rPr lang="en-US" sz="1200"/>
                        <a:t>Current</a:t>
                      </a:r>
                    </a:p>
                    <a:p>
                      <a:r>
                        <a:rPr lang="en-US" sz="1200"/>
                        <a:t>Ratio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Measures short-term financial health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1453382413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Quick Ratio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Evaluates liquidity without relying on inventory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296449247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Asset Turnover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Shows how efficiently assets generate revenue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993269741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Inventory Turnover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Reflects how quickly inventory is sold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363082270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Receivables Turnover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Measures how fast credit sales are collected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50183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49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CD87F-C50F-3B00-3C5F-ECD7D376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Machine learning models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977848-8200-B5FF-DCA7-263583F2E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09531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571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BBB874C8-AC62-AFA1-2A63-44B0582F0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62"/>
          <a:stretch/>
        </p:blipFill>
        <p:spPr>
          <a:xfrm>
            <a:off x="1" y="-9130"/>
            <a:ext cx="9040760" cy="68671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EB9597-E523-7258-09D9-29EDE367378E}"/>
              </a:ext>
            </a:extLst>
          </p:cNvPr>
          <p:cNvSpPr txBox="1"/>
          <p:nvPr/>
        </p:nvSpPr>
        <p:spPr>
          <a:xfrm>
            <a:off x="9202992" y="1858297"/>
            <a:ext cx="2861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point: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There’s similar patterns over the years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138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1502</TotalTime>
  <Words>958</Words>
  <Application>Microsoft Office PowerPoint</Application>
  <PresentationFormat>Widescreen</PresentationFormat>
  <Paragraphs>212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Gill Sans MT (Body)</vt:lpstr>
      <vt:lpstr>Arial</vt:lpstr>
      <vt:lpstr>Century Gothic</vt:lpstr>
      <vt:lpstr>Courier New</vt:lpstr>
      <vt:lpstr>Gill Sans MT</vt:lpstr>
      <vt:lpstr>Times New Roman</vt:lpstr>
      <vt:lpstr>Gallery</vt:lpstr>
      <vt:lpstr>Unlocking Stock Performance Insights</vt:lpstr>
      <vt:lpstr>Overview</vt:lpstr>
      <vt:lpstr>Project Idea</vt:lpstr>
      <vt:lpstr>Project plan</vt:lpstr>
      <vt:lpstr>Dataset</vt:lpstr>
      <vt:lpstr>On the Data</vt:lpstr>
      <vt:lpstr>Financial Ratios</vt:lpstr>
      <vt:lpstr>Machine learning models</vt:lpstr>
      <vt:lpstr>PowerPoint Presentation</vt:lpstr>
      <vt:lpstr>PowerPoint Presentation</vt:lpstr>
      <vt:lpstr>Ratios and % Price Change (Correlation)</vt:lpstr>
      <vt:lpstr>Ratios and % Price Change (Regression)</vt:lpstr>
      <vt:lpstr>Comparison of models</vt:lpstr>
      <vt:lpstr>Years Ranked by Adjusted R^2</vt:lpstr>
      <vt:lpstr>Initial Conclusions</vt:lpstr>
      <vt:lpstr>NEW Variables</vt:lpstr>
      <vt:lpstr>Is it robust? No!</vt:lpstr>
      <vt:lpstr>After trial &amp; Error</vt:lpstr>
      <vt:lpstr>Robust, promising results</vt:lpstr>
      <vt:lpstr>For the future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Radjamin A. Hukom</dc:creator>
  <cp:lastModifiedBy>Radjamin Hukom</cp:lastModifiedBy>
  <cp:revision>4</cp:revision>
  <dcterms:created xsi:type="dcterms:W3CDTF">2025-01-16T16:41:00Z</dcterms:created>
  <dcterms:modified xsi:type="dcterms:W3CDTF">2025-04-29T12:31:01Z</dcterms:modified>
</cp:coreProperties>
</file>