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8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34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09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95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13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7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64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02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0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48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46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ful leaf patterns">
            <a:extLst>
              <a:ext uri="{FF2B5EF4-FFF2-40B4-BE49-F238E27FC236}">
                <a16:creationId xmlns:a16="http://schemas.microsoft.com/office/drawing/2014/main" id="{D3E6BA88-4EB6-E6BD-B082-34C794C52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" b="13024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817FA8-7C8E-11E0-5159-948540E67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On Stocks’ % Price change and Ratios: EDA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27C2CC-39B7-B7D5-2B35-D83FAA064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By Radjamin </a:t>
            </a:r>
            <a:r>
              <a:rPr lang="en-US" dirty="0" err="1">
                <a:solidFill>
                  <a:srgbClr val="FFFFFF"/>
                </a:solidFill>
              </a:rPr>
              <a:t>hukom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876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1599-CA23-15BB-55D9-DFC58B9B8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59BA-5268-F863-588E-C07A3A9AB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Rows = 503 tickers of S&amp;P500</a:t>
            </a:r>
          </a:p>
          <a:p>
            <a:pPr marL="0" indent="0">
              <a:buNone/>
            </a:pPr>
            <a:r>
              <a:rPr lang="en-US" dirty="0"/>
              <a:t>Columns = Ticker + Beta + 12 financial ratios * 5 years + % Price Change = 63 </a:t>
            </a:r>
          </a:p>
          <a:p>
            <a:pPr marL="0" indent="0">
              <a:buNone/>
            </a:pPr>
            <a:r>
              <a:rPr lang="en-US" dirty="0"/>
              <a:t>Problems:</a:t>
            </a:r>
          </a:p>
          <a:p>
            <a:pPr>
              <a:buFontTx/>
              <a:buChar char="-"/>
            </a:pPr>
            <a:r>
              <a:rPr lang="en-US" dirty="0"/>
              <a:t>Missing values</a:t>
            </a:r>
          </a:p>
          <a:p>
            <a:pPr>
              <a:buFontTx/>
              <a:buChar char="-"/>
            </a:pPr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172800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874C8-AC62-AFA1-2A63-44B0582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2"/>
          <a:stretch/>
        </p:blipFill>
        <p:spPr>
          <a:xfrm>
            <a:off x="1" y="-9130"/>
            <a:ext cx="9040760" cy="6867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B9597-E523-7258-09D9-29EDE367378E}"/>
              </a:ext>
            </a:extLst>
          </p:cNvPr>
          <p:cNvSpPr txBox="1"/>
          <p:nvPr/>
        </p:nvSpPr>
        <p:spPr>
          <a:xfrm>
            <a:off x="9202992" y="1858297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There’s similar patterns over the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948EE-2F62-747E-6038-98E07D8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6B4E86-32C4-273A-1ADF-6B4424354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4C34227-4D32-7ADA-E96B-160BAF3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CD7-2EA5-83EC-3F0F-8B1741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(Correlation)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B46F-7B38-973E-8944-B399E1657D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8240042"/>
              </p:ext>
            </p:extLst>
          </p:nvPr>
        </p:nvGraphicFramePr>
        <p:xfrm>
          <a:off x="639763" y="2633661"/>
          <a:ext cx="10891836" cy="33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1">
                  <a:extLst>
                    <a:ext uri="{9D8B030D-6E8A-4147-A177-3AD203B41FA5}">
                      <a16:colId xmlns:a16="http://schemas.microsoft.com/office/drawing/2014/main" val="280149778"/>
                    </a:ext>
                  </a:extLst>
                </a:gridCol>
                <a:gridCol w="8272205">
                  <a:extLst>
                    <a:ext uri="{9D8B030D-6E8A-4147-A177-3AD203B41FA5}">
                      <a16:colId xmlns:a16="http://schemas.microsoft.com/office/drawing/2014/main" val="2474518234"/>
                    </a:ext>
                  </a:extLst>
                </a:gridCol>
              </a:tblGrid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3748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Margin***, Operating Margin, Net Profit Margin,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8066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8125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66952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6570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5393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3E8D-7101-ABB5-1AC7-F0B5024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00E8F-B646-9855-61BF-DA8B96C5E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7210826"/>
              </p:ext>
            </p:extLst>
          </p:nvPr>
        </p:nvGraphicFramePr>
        <p:xfrm>
          <a:off x="639763" y="2633663"/>
          <a:ext cx="1089183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0104531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7367928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6445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ROA, Gross Margin, Current Ratio, Quick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85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93C-9EF2-210B-EC81-B2B3C6CD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Ranked by 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2115-CDA0-4FD3-1708-8443E7F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2019: 0.996220</a:t>
            </a:r>
          </a:p>
          <a:p>
            <a:pPr marL="457200" indent="-457200">
              <a:buAutoNum type="arabicPeriod"/>
            </a:pPr>
            <a:r>
              <a:rPr lang="en-US" dirty="0"/>
              <a:t>2022: 0.367828</a:t>
            </a:r>
          </a:p>
          <a:p>
            <a:pPr marL="457200" indent="-457200">
              <a:buAutoNum type="arabicPeriod"/>
            </a:pPr>
            <a:r>
              <a:rPr lang="en-US" dirty="0"/>
              <a:t>2023: 0.350413</a:t>
            </a:r>
          </a:p>
          <a:p>
            <a:pPr marL="457200" indent="-457200">
              <a:buAutoNum type="arabicPeriod"/>
            </a:pPr>
            <a:r>
              <a:rPr lang="en-US" dirty="0"/>
              <a:t>2021: 0.331874</a:t>
            </a:r>
          </a:p>
          <a:p>
            <a:pPr marL="457200" indent="-457200">
              <a:buAutoNum type="arabicPeriod"/>
            </a:pPr>
            <a:r>
              <a:rPr lang="en-US" dirty="0"/>
              <a:t>2020: 0.241247</a:t>
            </a:r>
          </a:p>
        </p:txBody>
      </p:sp>
    </p:spTree>
    <p:extLst>
      <p:ext uri="{BB962C8B-B14F-4D97-AF65-F5344CB8AC3E}">
        <p14:creationId xmlns:p14="http://schemas.microsoft.com/office/powerpoint/2010/main" val="81975013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AnalogousFromLightSeed_2SEEDS">
      <a:dk1>
        <a:srgbClr val="000000"/>
      </a:dk1>
      <a:lt1>
        <a:srgbClr val="FFFFFF"/>
      </a:lt1>
      <a:dk2>
        <a:srgbClr val="413024"/>
      </a:dk2>
      <a:lt2>
        <a:srgbClr val="E2E6E8"/>
      </a:lt2>
      <a:accent1>
        <a:srgbClr val="D59164"/>
      </a:accent1>
      <a:accent2>
        <a:srgbClr val="DC8081"/>
      </a:accent2>
      <a:accent3>
        <a:srgbClr val="AFA266"/>
      </a:accent3>
      <a:accent4>
        <a:srgbClr val="52AFAF"/>
      </a:accent4>
      <a:accent5>
        <a:srgbClr val="69A8D6"/>
      </a:accent5>
      <a:accent6>
        <a:srgbClr val="6476D5"/>
      </a:accent6>
      <a:hlink>
        <a:srgbClr val="5986A5"/>
      </a:hlink>
      <a:folHlink>
        <a:srgbClr val="7F7F7F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202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Grandview Display</vt:lpstr>
      <vt:lpstr>DashVTI</vt:lpstr>
      <vt:lpstr>On Stocks’ % Price change and Ratios: EDA</vt:lpstr>
      <vt:lpstr>On the Data</vt:lpstr>
      <vt:lpstr>PowerPoint Presentation</vt:lpstr>
      <vt:lpstr>PowerPoint Presentation</vt:lpstr>
      <vt:lpstr>Ratios and % Price Change (Correlation)</vt:lpstr>
      <vt:lpstr>Ratios and % Price Change (Regression)</vt:lpstr>
      <vt:lpstr>Years Ranked by Adjusted R^2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A. Hukom</cp:lastModifiedBy>
  <cp:revision>1</cp:revision>
  <dcterms:created xsi:type="dcterms:W3CDTF">2025-02-05T16:55:53Z</dcterms:created>
  <dcterms:modified xsi:type="dcterms:W3CDTF">2025-02-05T17:54:00Z</dcterms:modified>
</cp:coreProperties>
</file>