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902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971245E3-395E-4B49-A6DF-54F943D13FE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182520" y="539640"/>
            <a:ext cx="6526080" cy="451944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79680" y="5376960"/>
            <a:ext cx="5436360" cy="380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15004B-0584-42C8-BB67-BB507703838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;p430" descr=""/>
          <p:cNvPicPr/>
          <p:nvPr/>
        </p:nvPicPr>
        <p:blipFill>
          <a:blip r:embed="rId2"/>
          <a:stretch/>
        </p:blipFill>
        <p:spPr>
          <a:xfrm>
            <a:off x="0" y="0"/>
            <a:ext cx="9901080" cy="685620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2;p430"/>
          <p:cNvSpPr/>
          <p:nvPr/>
        </p:nvSpPr>
        <p:spPr>
          <a:xfrm>
            <a:off x="449640" y="450000"/>
            <a:ext cx="1280160" cy="196200"/>
          </a:xfrm>
          <a:custGeom>
            <a:avLst/>
            <a:gdLst>
              <a:gd name="textAreaLeft" fmla="*/ 0 w 1280160"/>
              <a:gd name="textAreaRight" fmla="*/ 1281960 w 1280160"/>
              <a:gd name="textAreaTop" fmla="*/ 0 h 196200"/>
              <a:gd name="textAreaBottom" fmla="*/ 198000 h 196200"/>
            </a:gdLst>
            <a:ah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13;p430" descr=""/>
          <p:cNvPicPr/>
          <p:nvPr/>
        </p:nvPicPr>
        <p:blipFill>
          <a:blip r:embed="rId3"/>
          <a:stretch/>
        </p:blipFill>
        <p:spPr>
          <a:xfrm>
            <a:off x="4265640" y="6141240"/>
            <a:ext cx="1369800" cy="448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40;p443" descr=""/>
          <p:cNvPicPr/>
          <p:nvPr/>
        </p:nvPicPr>
        <p:blipFill>
          <a:blip r:embed="rId2"/>
          <a:stretch/>
        </p:blipFill>
        <p:spPr>
          <a:xfrm>
            <a:off x="0" y="0"/>
            <a:ext cx="9901080" cy="685620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41;p443"/>
          <p:cNvSpPr/>
          <p:nvPr/>
        </p:nvSpPr>
        <p:spPr>
          <a:xfrm>
            <a:off x="449640" y="450000"/>
            <a:ext cx="1280160" cy="196200"/>
          </a:xfrm>
          <a:custGeom>
            <a:avLst/>
            <a:gdLst>
              <a:gd name="textAreaLeft" fmla="*/ 0 w 1280160"/>
              <a:gd name="textAreaRight" fmla="*/ 1281960 w 1280160"/>
              <a:gd name="textAreaTop" fmla="*/ 0 h 196200"/>
              <a:gd name="textAreaBottom" fmla="*/ 198000 h 196200"/>
            </a:gdLst>
            <a:ah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Google Shape;142;p443" descr=""/>
          <p:cNvPicPr/>
          <p:nvPr/>
        </p:nvPicPr>
        <p:blipFill>
          <a:blip r:embed="rId3"/>
          <a:stretch/>
        </p:blipFill>
        <p:spPr>
          <a:xfrm>
            <a:off x="4265640" y="6141240"/>
            <a:ext cx="1369800" cy="44820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5;p431" descr=""/>
          <p:cNvPicPr/>
          <p:nvPr/>
        </p:nvPicPr>
        <p:blipFill>
          <a:blip r:embed="rId2"/>
          <a:stretch/>
        </p:blipFill>
        <p:spPr>
          <a:xfrm>
            <a:off x="0" y="0"/>
            <a:ext cx="9901080" cy="6856200"/>
          </a:xfrm>
          <a:prstGeom prst="rect">
            <a:avLst/>
          </a:prstGeom>
          <a:ln w="0">
            <a:noFill/>
          </a:ln>
        </p:spPr>
      </p:pic>
      <p:cxnSp>
        <p:nvCxnSpPr>
          <p:cNvPr id="83" name="Google Shape;16;p431"/>
          <p:cNvCxnSpPr/>
          <p:nvPr/>
        </p:nvCxnSpPr>
        <p:spPr>
          <a:xfrm>
            <a:off x="449280" y="6424920"/>
            <a:ext cx="9002520" cy="1800"/>
          </a:xfrm>
          <a:prstGeom prst="straightConnector1">
            <a:avLst/>
          </a:prstGeom>
          <a:ln w="9525">
            <a:solidFill>
              <a:srgbClr val="bfbfbf"/>
            </a:solidFill>
            <a:miter/>
          </a:ln>
        </p:spPr>
      </p:cxnSp>
      <p:sp>
        <p:nvSpPr>
          <p:cNvPr id="84" name="Google Shape;17;p431"/>
          <p:cNvSpPr/>
          <p:nvPr/>
        </p:nvSpPr>
        <p:spPr>
          <a:xfrm>
            <a:off x="8836200" y="6498000"/>
            <a:ext cx="61200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AADBC19-CBA3-4C5C-A942-C278D9504724}" type="slidenum">
              <a:rPr b="0" lang="en-US" sz="900" spc="-1" strike="noStrike">
                <a:solidFill>
                  <a:srgbClr val="7f7f7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85" name="Google Shape;18;p431"/>
          <p:cNvSpPr/>
          <p:nvPr/>
        </p:nvSpPr>
        <p:spPr>
          <a:xfrm>
            <a:off x="449640" y="6498000"/>
            <a:ext cx="288684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Arial"/>
                <a:ea typeface="Arial"/>
              </a:rPr>
              <a:t>Samsung Innovation Campus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43;p436" descr=""/>
          <p:cNvPicPr/>
          <p:nvPr/>
        </p:nvPicPr>
        <p:blipFill>
          <a:blip r:embed="rId2"/>
          <a:stretch/>
        </p:blipFill>
        <p:spPr>
          <a:xfrm>
            <a:off x="0" y="4320"/>
            <a:ext cx="9897840" cy="685188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44;p436"/>
          <p:cNvSpPr/>
          <p:nvPr/>
        </p:nvSpPr>
        <p:spPr>
          <a:xfrm>
            <a:off x="0" y="0"/>
            <a:ext cx="9897840" cy="6856200"/>
          </a:xfrm>
          <a:prstGeom prst="rect">
            <a:avLst/>
          </a:prstGeom>
          <a:solidFill>
            <a:srgbClr val="1428a0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45;p436"/>
          <p:cNvSpPr/>
          <p:nvPr/>
        </p:nvSpPr>
        <p:spPr>
          <a:xfrm>
            <a:off x="449640" y="5677200"/>
            <a:ext cx="8998920" cy="8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ⓒ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2021 SAMSUNG. All rights reserved.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Samsung Electronics Corporate Citizenship Office holds the copyright of book.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This book is a literary property protected by copyright law so reprint and reproduction without permission are prohibited.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7" name="Google Shape;46;p436" descr=""/>
          <p:cNvPicPr/>
          <p:nvPr/>
        </p:nvPicPr>
        <p:blipFill>
          <a:blip r:embed="rId3"/>
          <a:stretch/>
        </p:blipFill>
        <p:spPr>
          <a:xfrm>
            <a:off x="3711960" y="3022920"/>
            <a:ext cx="2474280" cy="810360"/>
          </a:xfrm>
          <a:prstGeom prst="rect">
            <a:avLst/>
          </a:prstGeom>
          <a:ln w="0">
            <a:noFill/>
          </a:ln>
        </p:spPr>
      </p:pic>
      <p:sp>
        <p:nvSpPr>
          <p:cNvPr id="128" name="Google Shape;47;p436"/>
          <p:cNvSpPr/>
          <p:nvPr/>
        </p:nvSpPr>
        <p:spPr>
          <a:xfrm>
            <a:off x="449640" y="450000"/>
            <a:ext cx="1288800" cy="196200"/>
          </a:xfrm>
          <a:custGeom>
            <a:avLst/>
            <a:gdLst>
              <a:gd name="textAreaLeft" fmla="*/ 0 w 1288800"/>
              <a:gd name="textAreaRight" fmla="*/ 1290600 w 1288800"/>
              <a:gd name="textAreaTop" fmla="*/ 0 h 196200"/>
              <a:gd name="textAreaBottom" fmla="*/ 198000 h 196200"/>
            </a:gdLst>
            <a:ah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48;p1"/>
          <p:cNvSpPr/>
          <p:nvPr/>
        </p:nvSpPr>
        <p:spPr>
          <a:xfrm>
            <a:off x="719640" y="1710720"/>
            <a:ext cx="8362440" cy="21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Samsung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Innovation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Campus</a:t>
            </a:r>
            <a:endParaRPr b="0" lang="en-US" sz="4800" spc="-1" strike="noStrike">
              <a:latin typeface="Arial"/>
            </a:endParaRPr>
          </a:p>
        </p:txBody>
      </p:sp>
      <p:grpSp>
        <p:nvGrpSpPr>
          <p:cNvPr id="174" name="Google Shape;149;p1"/>
          <p:cNvGrpSpPr/>
          <p:nvPr/>
        </p:nvGrpSpPr>
        <p:grpSpPr>
          <a:xfrm>
            <a:off x="724320" y="4319640"/>
            <a:ext cx="6094080" cy="366120"/>
            <a:chOff x="724320" y="4319640"/>
            <a:chExt cx="6094080" cy="366120"/>
          </a:xfrm>
        </p:grpSpPr>
        <p:sp>
          <p:nvSpPr>
            <p:cNvPr id="175" name="Google Shape;150;p1"/>
            <p:cNvSpPr/>
            <p:nvPr/>
          </p:nvSpPr>
          <p:spPr>
            <a:xfrm>
              <a:off x="989640" y="4320720"/>
              <a:ext cx="5828760" cy="36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1428a0"/>
                  </a:solidFill>
                  <a:latin typeface="Arial"/>
                  <a:ea typeface="Arial"/>
                </a:rPr>
                <a:t>Artificial Intelligence Course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76" name="Google Shape;151;p1"/>
            <p:cNvSpPr/>
            <p:nvPr/>
          </p:nvSpPr>
          <p:spPr>
            <a:xfrm>
              <a:off x="724320" y="4319640"/>
              <a:ext cx="52200" cy="358200"/>
            </a:xfrm>
            <a:prstGeom prst="rect">
              <a:avLst/>
            </a:prstGeom>
            <a:solidFill>
              <a:srgbClr val="1428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70"/>
          <p:cNvSpPr/>
          <p:nvPr/>
        </p:nvSpPr>
        <p:spPr>
          <a:xfrm>
            <a:off x="878760" y="1511640"/>
            <a:ext cx="845748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services (cont.)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5" name="PlaceHolder 71"/>
          <p:cNvSpPr/>
          <p:nvPr/>
        </p:nvSpPr>
        <p:spPr>
          <a:xfrm>
            <a:off x="2228400" y="2495880"/>
            <a:ext cx="175464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Seat comfort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PlaceHolder 72"/>
          <p:cNvSpPr/>
          <p:nvPr/>
        </p:nvSpPr>
        <p:spPr>
          <a:xfrm>
            <a:off x="2228400" y="2928600"/>
            <a:ext cx="2110320" cy="6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Mercury is the closest planet to the Sun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7" name="PlaceHolder 73"/>
          <p:cNvSpPr/>
          <p:nvPr/>
        </p:nvSpPr>
        <p:spPr>
          <a:xfrm>
            <a:off x="6381000" y="5137200"/>
            <a:ext cx="208908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Check in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PlaceHolder 74"/>
          <p:cNvSpPr/>
          <p:nvPr/>
        </p:nvSpPr>
        <p:spPr>
          <a:xfrm>
            <a:off x="6381000" y="5571000"/>
            <a:ext cx="2110680" cy="6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The Moon is Earth’s only natural satellite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9" name="PlaceHolder 75"/>
          <p:cNvSpPr/>
          <p:nvPr/>
        </p:nvSpPr>
        <p:spPr>
          <a:xfrm>
            <a:off x="6381000" y="2495880"/>
            <a:ext cx="208908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Cleanliness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PlaceHolder 76"/>
          <p:cNvSpPr/>
          <p:nvPr/>
        </p:nvSpPr>
        <p:spPr>
          <a:xfrm>
            <a:off x="6381000" y="2928600"/>
            <a:ext cx="2110680" cy="6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Jupiter is the biggest planet of them all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1" name="PlaceHolder 77"/>
          <p:cNvSpPr/>
          <p:nvPr/>
        </p:nvSpPr>
        <p:spPr>
          <a:xfrm>
            <a:off x="2228400" y="3816360"/>
            <a:ext cx="212688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Baggage handling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2" name="PlaceHolder 78"/>
          <p:cNvSpPr/>
          <p:nvPr/>
        </p:nvSpPr>
        <p:spPr>
          <a:xfrm>
            <a:off x="2228400" y="4249800"/>
            <a:ext cx="2110320" cy="6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Neptune is the farthest planet from the Sun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3" name="PlaceHolder 79"/>
          <p:cNvSpPr/>
          <p:nvPr/>
        </p:nvSpPr>
        <p:spPr>
          <a:xfrm>
            <a:off x="2228400" y="5137200"/>
            <a:ext cx="212724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Leg room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PlaceHolder 80"/>
          <p:cNvSpPr/>
          <p:nvPr/>
        </p:nvSpPr>
        <p:spPr>
          <a:xfrm>
            <a:off x="2228400" y="5571000"/>
            <a:ext cx="2110320" cy="6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Venus is the second planet from the Sun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5" name="PlaceHolder 81"/>
          <p:cNvSpPr/>
          <p:nvPr/>
        </p:nvSpPr>
        <p:spPr>
          <a:xfrm>
            <a:off x="6381000" y="3816360"/>
            <a:ext cx="254664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Inflight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PlaceHolder 82"/>
          <p:cNvSpPr/>
          <p:nvPr/>
        </p:nvSpPr>
        <p:spPr>
          <a:xfrm>
            <a:off x="6381000" y="4249800"/>
            <a:ext cx="2110680" cy="6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Earth is the only planet that harbors life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7" name="Google Shape;965;p 1"/>
          <p:cNvSpPr/>
          <p:nvPr/>
        </p:nvSpPr>
        <p:spPr>
          <a:xfrm>
            <a:off x="1183680" y="2628720"/>
            <a:ext cx="794880" cy="8622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Google Shape;966;p 1"/>
          <p:cNvSpPr/>
          <p:nvPr/>
        </p:nvSpPr>
        <p:spPr>
          <a:xfrm>
            <a:off x="1183680" y="3949920"/>
            <a:ext cx="794880" cy="8625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Google Shape;967;p 1"/>
          <p:cNvSpPr/>
          <p:nvPr/>
        </p:nvSpPr>
        <p:spPr>
          <a:xfrm>
            <a:off x="1183680" y="5271480"/>
            <a:ext cx="794880" cy="8625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Google Shape;968;p 1"/>
          <p:cNvSpPr/>
          <p:nvPr/>
        </p:nvSpPr>
        <p:spPr>
          <a:xfrm>
            <a:off x="5333400" y="2628720"/>
            <a:ext cx="794880" cy="8622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Google Shape;969;p 1"/>
          <p:cNvSpPr/>
          <p:nvPr/>
        </p:nvSpPr>
        <p:spPr>
          <a:xfrm>
            <a:off x="5333400" y="3949920"/>
            <a:ext cx="794880" cy="8625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Google Shape;970;p 1"/>
          <p:cNvSpPr/>
          <p:nvPr/>
        </p:nvSpPr>
        <p:spPr>
          <a:xfrm>
            <a:off x="5333400" y="5271480"/>
            <a:ext cx="794880" cy="8625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3" name="Google Shape;9286;p87"/>
          <p:cNvGrpSpPr/>
          <p:nvPr/>
        </p:nvGrpSpPr>
        <p:grpSpPr>
          <a:xfrm>
            <a:off x="1348200" y="4218840"/>
            <a:ext cx="456480" cy="352440"/>
            <a:chOff x="1348200" y="4218840"/>
            <a:chExt cx="456480" cy="352440"/>
          </a:xfrm>
        </p:grpSpPr>
        <p:sp>
          <p:nvSpPr>
            <p:cNvPr id="424" name="Google Shape;9287;p 1"/>
            <p:cNvSpPr/>
            <p:nvPr/>
          </p:nvSpPr>
          <p:spPr>
            <a:xfrm>
              <a:off x="1555560" y="4450680"/>
              <a:ext cx="112320" cy="79200"/>
            </a:xfrm>
            <a:custGeom>
              <a:avLst/>
              <a:gdLst>
                <a:gd name="textAreaLeft" fmla="*/ 0 w 112320"/>
                <a:gd name="textAreaRight" fmla="*/ 114840 w 112320"/>
                <a:gd name="textAreaTop" fmla="*/ 0 h 79200"/>
                <a:gd name="textAreaBottom" fmla="*/ 81720 h 79200"/>
              </a:gdLst>
              <a:ahLst/>
              <a:rect l="textAreaLeft" t="textAreaTop" r="textAreaRight" b="textAreaBottom"/>
              <a:pathLst>
                <a:path w="3275" h="2573">
                  <a:moveTo>
                    <a:pt x="2358" y="393"/>
                  </a:moveTo>
                  <a:cubicBezTo>
                    <a:pt x="2418" y="393"/>
                    <a:pt x="2465" y="429"/>
                    <a:pt x="2489" y="488"/>
                  </a:cubicBezTo>
                  <a:lnTo>
                    <a:pt x="2823" y="1262"/>
                  </a:lnTo>
                  <a:cubicBezTo>
                    <a:pt x="2846" y="1322"/>
                    <a:pt x="2823" y="1405"/>
                    <a:pt x="2739" y="1441"/>
                  </a:cubicBezTo>
                  <a:lnTo>
                    <a:pt x="989" y="2179"/>
                  </a:lnTo>
                  <a:cubicBezTo>
                    <a:pt x="977" y="2179"/>
                    <a:pt x="953" y="2203"/>
                    <a:pt x="929" y="2203"/>
                  </a:cubicBezTo>
                  <a:cubicBezTo>
                    <a:pt x="870" y="2203"/>
                    <a:pt x="822" y="2167"/>
                    <a:pt x="787" y="2108"/>
                  </a:cubicBezTo>
                  <a:lnTo>
                    <a:pt x="465" y="1334"/>
                  </a:lnTo>
                  <a:cubicBezTo>
                    <a:pt x="441" y="1262"/>
                    <a:pt x="465" y="1191"/>
                    <a:pt x="537" y="1155"/>
                  </a:cubicBezTo>
                  <a:lnTo>
                    <a:pt x="2299" y="417"/>
                  </a:lnTo>
                  <a:cubicBezTo>
                    <a:pt x="2311" y="417"/>
                    <a:pt x="2322" y="393"/>
                    <a:pt x="2358" y="393"/>
                  </a:cubicBezTo>
                  <a:close/>
                  <a:moveTo>
                    <a:pt x="2358" y="0"/>
                  </a:moveTo>
                  <a:cubicBezTo>
                    <a:pt x="2287" y="0"/>
                    <a:pt x="2227" y="12"/>
                    <a:pt x="2144" y="36"/>
                  </a:cubicBezTo>
                  <a:lnTo>
                    <a:pt x="394" y="786"/>
                  </a:lnTo>
                  <a:cubicBezTo>
                    <a:pt x="120" y="905"/>
                    <a:pt x="1" y="1203"/>
                    <a:pt x="108" y="1465"/>
                  </a:cubicBezTo>
                  <a:lnTo>
                    <a:pt x="429" y="2239"/>
                  </a:lnTo>
                  <a:cubicBezTo>
                    <a:pt x="525" y="2441"/>
                    <a:pt x="703" y="2572"/>
                    <a:pt x="929" y="2572"/>
                  </a:cubicBezTo>
                  <a:cubicBezTo>
                    <a:pt x="1001" y="2572"/>
                    <a:pt x="1060" y="2560"/>
                    <a:pt x="1132" y="2524"/>
                  </a:cubicBezTo>
                  <a:lnTo>
                    <a:pt x="2894" y="1786"/>
                  </a:lnTo>
                  <a:cubicBezTo>
                    <a:pt x="3156" y="1679"/>
                    <a:pt x="3275" y="1370"/>
                    <a:pt x="3180" y="1096"/>
                  </a:cubicBezTo>
                  <a:lnTo>
                    <a:pt x="2846" y="322"/>
                  </a:lnTo>
                  <a:cubicBezTo>
                    <a:pt x="2763" y="131"/>
                    <a:pt x="2584" y="0"/>
                    <a:pt x="23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Google Shape;9288;p 1"/>
            <p:cNvSpPr/>
            <p:nvPr/>
          </p:nvSpPr>
          <p:spPr>
            <a:xfrm>
              <a:off x="1580760" y="4336200"/>
              <a:ext cx="84960" cy="57960"/>
            </a:xfrm>
            <a:custGeom>
              <a:avLst/>
              <a:gdLst>
                <a:gd name="textAreaLeft" fmla="*/ 0 w 84960"/>
                <a:gd name="textAreaRight" fmla="*/ 87480 w 84960"/>
                <a:gd name="textAreaTop" fmla="*/ 0 h 57960"/>
                <a:gd name="textAreaBottom" fmla="*/ 60480 h 57960"/>
              </a:gdLst>
              <a:ahLst/>
              <a:rect l="textAreaLeft" t="textAreaTop" r="textAreaRight" b="textAreaBottom"/>
              <a:pathLst>
                <a:path w="2501" h="1906">
                  <a:moveTo>
                    <a:pt x="1250" y="370"/>
                  </a:moveTo>
                  <a:cubicBezTo>
                    <a:pt x="1715" y="370"/>
                    <a:pt x="2119" y="620"/>
                    <a:pt x="2119" y="941"/>
                  </a:cubicBezTo>
                  <a:cubicBezTo>
                    <a:pt x="2119" y="1251"/>
                    <a:pt x="1715" y="1501"/>
                    <a:pt x="1250" y="1501"/>
                  </a:cubicBezTo>
                  <a:cubicBezTo>
                    <a:pt x="798" y="1501"/>
                    <a:pt x="393" y="1251"/>
                    <a:pt x="393" y="941"/>
                  </a:cubicBezTo>
                  <a:cubicBezTo>
                    <a:pt x="393" y="620"/>
                    <a:pt x="786" y="370"/>
                    <a:pt x="1250" y="370"/>
                  </a:cubicBezTo>
                  <a:close/>
                  <a:moveTo>
                    <a:pt x="1250" y="1"/>
                  </a:moveTo>
                  <a:cubicBezTo>
                    <a:pt x="929" y="1"/>
                    <a:pt x="631" y="96"/>
                    <a:pt x="393" y="251"/>
                  </a:cubicBezTo>
                  <a:cubicBezTo>
                    <a:pt x="143" y="429"/>
                    <a:pt x="0" y="691"/>
                    <a:pt x="0" y="953"/>
                  </a:cubicBezTo>
                  <a:cubicBezTo>
                    <a:pt x="0" y="1227"/>
                    <a:pt x="143" y="1465"/>
                    <a:pt x="393" y="1656"/>
                  </a:cubicBezTo>
                  <a:cubicBezTo>
                    <a:pt x="631" y="1822"/>
                    <a:pt x="929" y="1906"/>
                    <a:pt x="1250" y="1906"/>
                  </a:cubicBezTo>
                  <a:cubicBezTo>
                    <a:pt x="1584" y="1906"/>
                    <a:pt x="1881" y="1810"/>
                    <a:pt x="2119" y="1656"/>
                  </a:cubicBezTo>
                  <a:cubicBezTo>
                    <a:pt x="2369" y="1477"/>
                    <a:pt x="2500" y="1227"/>
                    <a:pt x="2500" y="953"/>
                  </a:cubicBezTo>
                  <a:cubicBezTo>
                    <a:pt x="2500" y="691"/>
                    <a:pt x="2358" y="429"/>
                    <a:pt x="2119" y="251"/>
                  </a:cubicBezTo>
                  <a:cubicBezTo>
                    <a:pt x="1881" y="96"/>
                    <a:pt x="1584" y="1"/>
                    <a:pt x="125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Google Shape;9289;p 1"/>
            <p:cNvSpPr/>
            <p:nvPr/>
          </p:nvSpPr>
          <p:spPr>
            <a:xfrm>
              <a:off x="1479960" y="4375440"/>
              <a:ext cx="93240" cy="91800"/>
            </a:xfrm>
            <a:custGeom>
              <a:avLst/>
              <a:gdLst>
                <a:gd name="textAreaLeft" fmla="*/ 0 w 93240"/>
                <a:gd name="textAreaRight" fmla="*/ 95760 w 93240"/>
                <a:gd name="textAreaTop" fmla="*/ 0 h 91800"/>
                <a:gd name="textAreaBottom" fmla="*/ 94320 h 91800"/>
              </a:gdLst>
              <a:ahLst/>
              <a:rect l="textAreaLeft" t="textAreaTop" r="textAreaRight" b="textAreaBottom"/>
              <a:pathLst>
                <a:path w="2728" h="2966">
                  <a:moveTo>
                    <a:pt x="977" y="370"/>
                  </a:moveTo>
                  <a:lnTo>
                    <a:pt x="1537" y="430"/>
                  </a:lnTo>
                  <a:cubicBezTo>
                    <a:pt x="1608" y="442"/>
                    <a:pt x="1680" y="489"/>
                    <a:pt x="1715" y="561"/>
                  </a:cubicBezTo>
                  <a:lnTo>
                    <a:pt x="2287" y="1858"/>
                  </a:lnTo>
                  <a:cubicBezTo>
                    <a:pt x="2322" y="1918"/>
                    <a:pt x="2322" y="1977"/>
                    <a:pt x="2311" y="2037"/>
                  </a:cubicBezTo>
                  <a:cubicBezTo>
                    <a:pt x="2299" y="2096"/>
                    <a:pt x="2251" y="2144"/>
                    <a:pt x="2191" y="2156"/>
                  </a:cubicBezTo>
                  <a:lnTo>
                    <a:pt x="1310" y="2549"/>
                  </a:lnTo>
                  <a:cubicBezTo>
                    <a:pt x="1287" y="2561"/>
                    <a:pt x="1251" y="2561"/>
                    <a:pt x="1227" y="2561"/>
                  </a:cubicBezTo>
                  <a:cubicBezTo>
                    <a:pt x="1132" y="2561"/>
                    <a:pt x="1060" y="2513"/>
                    <a:pt x="1013" y="2430"/>
                  </a:cubicBezTo>
                  <a:lnTo>
                    <a:pt x="429" y="1132"/>
                  </a:lnTo>
                  <a:cubicBezTo>
                    <a:pt x="406" y="1061"/>
                    <a:pt x="406" y="977"/>
                    <a:pt x="465" y="906"/>
                  </a:cubicBezTo>
                  <a:lnTo>
                    <a:pt x="787" y="465"/>
                  </a:lnTo>
                  <a:cubicBezTo>
                    <a:pt x="834" y="406"/>
                    <a:pt x="906" y="370"/>
                    <a:pt x="977" y="370"/>
                  </a:cubicBezTo>
                  <a:close/>
                  <a:moveTo>
                    <a:pt x="965" y="1"/>
                  </a:moveTo>
                  <a:cubicBezTo>
                    <a:pt x="775" y="1"/>
                    <a:pt x="596" y="84"/>
                    <a:pt x="477" y="251"/>
                  </a:cubicBezTo>
                  <a:lnTo>
                    <a:pt x="156" y="703"/>
                  </a:lnTo>
                  <a:cubicBezTo>
                    <a:pt x="13" y="882"/>
                    <a:pt x="1" y="1096"/>
                    <a:pt x="84" y="1311"/>
                  </a:cubicBezTo>
                  <a:lnTo>
                    <a:pt x="667" y="2608"/>
                  </a:lnTo>
                  <a:cubicBezTo>
                    <a:pt x="775" y="2823"/>
                    <a:pt x="977" y="2966"/>
                    <a:pt x="1215" y="2966"/>
                  </a:cubicBezTo>
                  <a:cubicBezTo>
                    <a:pt x="1310" y="2966"/>
                    <a:pt x="1382" y="2942"/>
                    <a:pt x="1453" y="2906"/>
                  </a:cubicBezTo>
                  <a:lnTo>
                    <a:pt x="2334" y="2513"/>
                  </a:lnTo>
                  <a:cubicBezTo>
                    <a:pt x="2489" y="2454"/>
                    <a:pt x="2608" y="2335"/>
                    <a:pt x="2644" y="2168"/>
                  </a:cubicBezTo>
                  <a:cubicBezTo>
                    <a:pt x="2727" y="2025"/>
                    <a:pt x="2727" y="1858"/>
                    <a:pt x="2656" y="1715"/>
                  </a:cubicBezTo>
                  <a:lnTo>
                    <a:pt x="2072" y="418"/>
                  </a:lnTo>
                  <a:cubicBezTo>
                    <a:pt x="1977" y="227"/>
                    <a:pt x="1787" y="84"/>
                    <a:pt x="1572" y="61"/>
                  </a:cubicBezTo>
                  <a:cubicBezTo>
                    <a:pt x="1370" y="49"/>
                    <a:pt x="1156" y="1"/>
                    <a:pt x="96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Google Shape;9290;p 1"/>
            <p:cNvSpPr/>
            <p:nvPr/>
          </p:nvSpPr>
          <p:spPr>
            <a:xfrm>
              <a:off x="1511640" y="4399560"/>
              <a:ext cx="14040" cy="12600"/>
            </a:xfrm>
            <a:custGeom>
              <a:avLst/>
              <a:gdLst>
                <a:gd name="textAreaLeft" fmla="*/ 0 w 14040"/>
                <a:gd name="textAreaRight" fmla="*/ 16560 w 1404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477" h="477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Google Shape;9291;p 1"/>
            <p:cNvSpPr/>
            <p:nvPr/>
          </p:nvSpPr>
          <p:spPr>
            <a:xfrm>
              <a:off x="1348200" y="4218840"/>
              <a:ext cx="456480" cy="352440"/>
            </a:xfrm>
            <a:custGeom>
              <a:avLst/>
              <a:gdLst>
                <a:gd name="textAreaLeft" fmla="*/ 0 w 456480"/>
                <a:gd name="textAreaRight" fmla="*/ 459000 w 456480"/>
                <a:gd name="textAreaTop" fmla="*/ 0 h 352440"/>
                <a:gd name="textAreaBottom" fmla="*/ 354960 h 352440"/>
              </a:gdLst>
              <a:ahLst/>
              <a:rect l="textAreaLeft" t="textAreaTop" r="textAreaRight" b="textAreaBottom"/>
              <a:pathLst>
                <a:path w="13086" h="11181">
                  <a:moveTo>
                    <a:pt x="7620" y="1430"/>
                  </a:moveTo>
                  <a:lnTo>
                    <a:pt x="7620" y="1989"/>
                  </a:lnTo>
                  <a:lnTo>
                    <a:pt x="5453" y="1989"/>
                  </a:lnTo>
                  <a:lnTo>
                    <a:pt x="5453" y="1430"/>
                  </a:lnTo>
                  <a:close/>
                  <a:moveTo>
                    <a:pt x="7608" y="406"/>
                  </a:moveTo>
                  <a:cubicBezTo>
                    <a:pt x="8168" y="406"/>
                    <a:pt x="8632" y="858"/>
                    <a:pt x="8632" y="1430"/>
                  </a:cubicBezTo>
                  <a:lnTo>
                    <a:pt x="8632" y="1989"/>
                  </a:lnTo>
                  <a:lnTo>
                    <a:pt x="7989" y="1989"/>
                  </a:lnTo>
                  <a:lnTo>
                    <a:pt x="7989" y="1430"/>
                  </a:lnTo>
                  <a:cubicBezTo>
                    <a:pt x="7989" y="1215"/>
                    <a:pt x="7811" y="1037"/>
                    <a:pt x="7608" y="1037"/>
                  </a:cubicBezTo>
                  <a:lnTo>
                    <a:pt x="5453" y="1037"/>
                  </a:lnTo>
                  <a:cubicBezTo>
                    <a:pt x="5239" y="1037"/>
                    <a:pt x="5060" y="1215"/>
                    <a:pt x="5060" y="1430"/>
                  </a:cubicBezTo>
                  <a:lnTo>
                    <a:pt x="5060" y="1989"/>
                  </a:lnTo>
                  <a:lnTo>
                    <a:pt x="4417" y="1989"/>
                  </a:lnTo>
                  <a:lnTo>
                    <a:pt x="4417" y="1430"/>
                  </a:lnTo>
                  <a:cubicBezTo>
                    <a:pt x="4417" y="858"/>
                    <a:pt x="4882" y="406"/>
                    <a:pt x="5453" y="406"/>
                  </a:cubicBezTo>
                  <a:close/>
                  <a:moveTo>
                    <a:pt x="2929" y="2096"/>
                  </a:moveTo>
                  <a:cubicBezTo>
                    <a:pt x="3013" y="2096"/>
                    <a:pt x="3072" y="2156"/>
                    <a:pt x="3072" y="2227"/>
                  </a:cubicBezTo>
                  <a:lnTo>
                    <a:pt x="3072" y="3299"/>
                  </a:lnTo>
                  <a:cubicBezTo>
                    <a:pt x="3072" y="3382"/>
                    <a:pt x="3132" y="3454"/>
                    <a:pt x="3203" y="3478"/>
                  </a:cubicBezTo>
                  <a:cubicBezTo>
                    <a:pt x="3224" y="3486"/>
                    <a:pt x="3246" y="3490"/>
                    <a:pt x="3267" y="3490"/>
                  </a:cubicBezTo>
                  <a:cubicBezTo>
                    <a:pt x="3365" y="3490"/>
                    <a:pt x="3453" y="3406"/>
                    <a:pt x="3453" y="3299"/>
                  </a:cubicBezTo>
                  <a:lnTo>
                    <a:pt x="3453" y="2358"/>
                  </a:lnTo>
                  <a:lnTo>
                    <a:pt x="9632" y="2358"/>
                  </a:lnTo>
                  <a:lnTo>
                    <a:pt x="9632" y="10502"/>
                  </a:lnTo>
                  <a:lnTo>
                    <a:pt x="3453" y="10502"/>
                  </a:lnTo>
                  <a:lnTo>
                    <a:pt x="3453" y="4073"/>
                  </a:lnTo>
                  <a:cubicBezTo>
                    <a:pt x="3453" y="3978"/>
                    <a:pt x="3370" y="3882"/>
                    <a:pt x="3263" y="3882"/>
                  </a:cubicBezTo>
                  <a:cubicBezTo>
                    <a:pt x="3155" y="3882"/>
                    <a:pt x="3072" y="3978"/>
                    <a:pt x="3072" y="4073"/>
                  </a:cubicBezTo>
                  <a:lnTo>
                    <a:pt x="3072" y="10657"/>
                  </a:lnTo>
                  <a:cubicBezTo>
                    <a:pt x="3072" y="10728"/>
                    <a:pt x="3013" y="10788"/>
                    <a:pt x="2929" y="10788"/>
                  </a:cubicBezTo>
                  <a:lnTo>
                    <a:pt x="2310" y="10788"/>
                  </a:lnTo>
                  <a:cubicBezTo>
                    <a:pt x="2239" y="10788"/>
                    <a:pt x="2179" y="10728"/>
                    <a:pt x="2179" y="10657"/>
                  </a:cubicBezTo>
                  <a:lnTo>
                    <a:pt x="2179" y="2227"/>
                  </a:lnTo>
                  <a:cubicBezTo>
                    <a:pt x="2179" y="2156"/>
                    <a:pt x="2239" y="2096"/>
                    <a:pt x="2310" y="2096"/>
                  </a:cubicBezTo>
                  <a:close/>
                  <a:moveTo>
                    <a:pt x="10775" y="2096"/>
                  </a:moveTo>
                  <a:cubicBezTo>
                    <a:pt x="10847" y="2096"/>
                    <a:pt x="10906" y="2156"/>
                    <a:pt x="10906" y="2227"/>
                  </a:cubicBezTo>
                  <a:lnTo>
                    <a:pt x="10906" y="10657"/>
                  </a:lnTo>
                  <a:cubicBezTo>
                    <a:pt x="10906" y="10728"/>
                    <a:pt x="10847" y="10788"/>
                    <a:pt x="10775" y="10788"/>
                  </a:cubicBezTo>
                  <a:lnTo>
                    <a:pt x="10156" y="10788"/>
                  </a:lnTo>
                  <a:cubicBezTo>
                    <a:pt x="10073" y="10788"/>
                    <a:pt x="10013" y="10728"/>
                    <a:pt x="10013" y="10657"/>
                  </a:cubicBezTo>
                  <a:lnTo>
                    <a:pt x="10013" y="2227"/>
                  </a:lnTo>
                  <a:cubicBezTo>
                    <a:pt x="10013" y="2156"/>
                    <a:pt x="10073" y="2096"/>
                    <a:pt x="10156" y="2096"/>
                  </a:cubicBezTo>
                  <a:close/>
                  <a:moveTo>
                    <a:pt x="5465" y="1"/>
                  </a:moveTo>
                  <a:cubicBezTo>
                    <a:pt x="4691" y="1"/>
                    <a:pt x="4048" y="644"/>
                    <a:pt x="4048" y="1418"/>
                  </a:cubicBezTo>
                  <a:lnTo>
                    <a:pt x="4048" y="1977"/>
                  </a:lnTo>
                  <a:lnTo>
                    <a:pt x="3394" y="1977"/>
                  </a:lnTo>
                  <a:cubicBezTo>
                    <a:pt x="3310" y="1811"/>
                    <a:pt x="3132" y="1692"/>
                    <a:pt x="2929" y="1692"/>
                  </a:cubicBezTo>
                  <a:lnTo>
                    <a:pt x="2310" y="1692"/>
                  </a:lnTo>
                  <a:cubicBezTo>
                    <a:pt x="2096" y="1692"/>
                    <a:pt x="1941" y="1811"/>
                    <a:pt x="1846" y="1977"/>
                  </a:cubicBezTo>
                  <a:lnTo>
                    <a:pt x="1310" y="1977"/>
                  </a:lnTo>
                  <a:cubicBezTo>
                    <a:pt x="596" y="1977"/>
                    <a:pt x="0" y="2561"/>
                    <a:pt x="0" y="3287"/>
                  </a:cubicBezTo>
                  <a:lnTo>
                    <a:pt x="0" y="7990"/>
                  </a:lnTo>
                  <a:cubicBezTo>
                    <a:pt x="0" y="8097"/>
                    <a:pt x="96" y="8180"/>
                    <a:pt x="191" y="8180"/>
                  </a:cubicBezTo>
                  <a:cubicBezTo>
                    <a:pt x="298" y="8180"/>
                    <a:pt x="393" y="8097"/>
                    <a:pt x="393" y="7990"/>
                  </a:cubicBezTo>
                  <a:lnTo>
                    <a:pt x="393" y="3287"/>
                  </a:lnTo>
                  <a:cubicBezTo>
                    <a:pt x="393" y="2787"/>
                    <a:pt x="810" y="2370"/>
                    <a:pt x="1310" y="2370"/>
                  </a:cubicBezTo>
                  <a:lnTo>
                    <a:pt x="1786" y="2370"/>
                  </a:lnTo>
                  <a:lnTo>
                    <a:pt x="1786" y="10502"/>
                  </a:lnTo>
                  <a:lnTo>
                    <a:pt x="1310" y="10502"/>
                  </a:lnTo>
                  <a:cubicBezTo>
                    <a:pt x="810" y="10502"/>
                    <a:pt x="393" y="10085"/>
                    <a:pt x="393" y="9585"/>
                  </a:cubicBezTo>
                  <a:lnTo>
                    <a:pt x="393" y="8764"/>
                  </a:lnTo>
                  <a:cubicBezTo>
                    <a:pt x="393" y="8657"/>
                    <a:pt x="298" y="8573"/>
                    <a:pt x="191" y="8573"/>
                  </a:cubicBezTo>
                  <a:cubicBezTo>
                    <a:pt x="96" y="8573"/>
                    <a:pt x="0" y="8657"/>
                    <a:pt x="0" y="8764"/>
                  </a:cubicBezTo>
                  <a:lnTo>
                    <a:pt x="0" y="9585"/>
                  </a:lnTo>
                  <a:cubicBezTo>
                    <a:pt x="0" y="10300"/>
                    <a:pt x="584" y="10895"/>
                    <a:pt x="1310" y="10895"/>
                  </a:cubicBezTo>
                  <a:lnTo>
                    <a:pt x="1846" y="10895"/>
                  </a:lnTo>
                  <a:cubicBezTo>
                    <a:pt x="1941" y="11062"/>
                    <a:pt x="2120" y="11181"/>
                    <a:pt x="2310" y="11181"/>
                  </a:cubicBezTo>
                  <a:lnTo>
                    <a:pt x="2929" y="11181"/>
                  </a:lnTo>
                  <a:cubicBezTo>
                    <a:pt x="3144" y="11181"/>
                    <a:pt x="3310" y="11062"/>
                    <a:pt x="3394" y="10895"/>
                  </a:cubicBezTo>
                  <a:lnTo>
                    <a:pt x="9692" y="10895"/>
                  </a:lnTo>
                  <a:cubicBezTo>
                    <a:pt x="9775" y="11062"/>
                    <a:pt x="9954" y="11181"/>
                    <a:pt x="10156" y="11181"/>
                  </a:cubicBezTo>
                  <a:lnTo>
                    <a:pt x="10775" y="11181"/>
                  </a:lnTo>
                  <a:cubicBezTo>
                    <a:pt x="10978" y="11181"/>
                    <a:pt x="11145" y="11062"/>
                    <a:pt x="11240" y="10895"/>
                  </a:cubicBezTo>
                  <a:lnTo>
                    <a:pt x="11776" y="10895"/>
                  </a:lnTo>
                  <a:cubicBezTo>
                    <a:pt x="12490" y="10895"/>
                    <a:pt x="13085" y="10312"/>
                    <a:pt x="13085" y="9585"/>
                  </a:cubicBezTo>
                  <a:lnTo>
                    <a:pt x="13085" y="4894"/>
                  </a:lnTo>
                  <a:cubicBezTo>
                    <a:pt x="13085" y="4787"/>
                    <a:pt x="12990" y="4704"/>
                    <a:pt x="12883" y="4704"/>
                  </a:cubicBezTo>
                  <a:cubicBezTo>
                    <a:pt x="12788" y="4704"/>
                    <a:pt x="12692" y="4787"/>
                    <a:pt x="12692" y="4894"/>
                  </a:cubicBezTo>
                  <a:lnTo>
                    <a:pt x="12692" y="9585"/>
                  </a:lnTo>
                  <a:cubicBezTo>
                    <a:pt x="12692" y="10085"/>
                    <a:pt x="12276" y="10502"/>
                    <a:pt x="11776" y="10502"/>
                  </a:cubicBezTo>
                  <a:lnTo>
                    <a:pt x="11299" y="10502"/>
                  </a:lnTo>
                  <a:lnTo>
                    <a:pt x="11299" y="2370"/>
                  </a:lnTo>
                  <a:lnTo>
                    <a:pt x="11776" y="2370"/>
                  </a:lnTo>
                  <a:cubicBezTo>
                    <a:pt x="12276" y="2370"/>
                    <a:pt x="12692" y="2787"/>
                    <a:pt x="12692" y="3287"/>
                  </a:cubicBezTo>
                  <a:lnTo>
                    <a:pt x="12692" y="4120"/>
                  </a:lnTo>
                  <a:cubicBezTo>
                    <a:pt x="12692" y="4240"/>
                    <a:pt x="12788" y="4311"/>
                    <a:pt x="12895" y="4311"/>
                  </a:cubicBezTo>
                  <a:cubicBezTo>
                    <a:pt x="12990" y="4311"/>
                    <a:pt x="13085" y="4228"/>
                    <a:pt x="13085" y="4120"/>
                  </a:cubicBezTo>
                  <a:lnTo>
                    <a:pt x="13085" y="3287"/>
                  </a:lnTo>
                  <a:cubicBezTo>
                    <a:pt x="13085" y="2573"/>
                    <a:pt x="12502" y="1977"/>
                    <a:pt x="11776" y="1977"/>
                  </a:cubicBezTo>
                  <a:lnTo>
                    <a:pt x="11240" y="1977"/>
                  </a:lnTo>
                  <a:cubicBezTo>
                    <a:pt x="11145" y="1811"/>
                    <a:pt x="10966" y="1692"/>
                    <a:pt x="10775" y="1692"/>
                  </a:cubicBezTo>
                  <a:lnTo>
                    <a:pt x="10156" y="1692"/>
                  </a:lnTo>
                  <a:cubicBezTo>
                    <a:pt x="9942" y="1692"/>
                    <a:pt x="9775" y="1811"/>
                    <a:pt x="9692" y="1977"/>
                  </a:cubicBezTo>
                  <a:lnTo>
                    <a:pt x="9037" y="1977"/>
                  </a:lnTo>
                  <a:lnTo>
                    <a:pt x="9037" y="1418"/>
                  </a:lnTo>
                  <a:cubicBezTo>
                    <a:pt x="9037" y="644"/>
                    <a:pt x="8394" y="1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9" name="Google Shape;11434;p90"/>
          <p:cNvGrpSpPr/>
          <p:nvPr/>
        </p:nvGrpSpPr>
        <p:grpSpPr>
          <a:xfrm>
            <a:off x="1395720" y="5482080"/>
            <a:ext cx="474840" cy="347040"/>
            <a:chOff x="1395720" y="5482080"/>
            <a:chExt cx="474840" cy="347040"/>
          </a:xfrm>
        </p:grpSpPr>
        <p:sp>
          <p:nvSpPr>
            <p:cNvPr id="430" name="Google Shape;11435;p 1"/>
            <p:cNvSpPr/>
            <p:nvPr/>
          </p:nvSpPr>
          <p:spPr>
            <a:xfrm>
              <a:off x="1675080" y="5482080"/>
              <a:ext cx="195480" cy="160560"/>
            </a:xfrm>
            <a:custGeom>
              <a:avLst/>
              <a:gdLst>
                <a:gd name="textAreaLeft" fmla="*/ 0 w 195480"/>
                <a:gd name="textAreaRight" fmla="*/ 198360 w 195480"/>
                <a:gd name="textAreaTop" fmla="*/ 0 h 160560"/>
                <a:gd name="textAreaBottom" fmla="*/ 163080 h 160560"/>
              </a:gdLst>
              <a:ahLst/>
              <a:rect l="textAreaLeft" t="textAreaTop" r="textAreaRight" b="textAreaBottom"/>
              <a:pathLst>
                <a:path w="4859" h="5145">
                  <a:moveTo>
                    <a:pt x="2514" y="0"/>
                  </a:moveTo>
                  <a:cubicBezTo>
                    <a:pt x="1759" y="0"/>
                    <a:pt x="1016" y="363"/>
                    <a:pt x="560" y="1036"/>
                  </a:cubicBezTo>
                  <a:cubicBezTo>
                    <a:pt x="1" y="1870"/>
                    <a:pt x="36" y="2953"/>
                    <a:pt x="632" y="3739"/>
                  </a:cubicBezTo>
                  <a:lnTo>
                    <a:pt x="572" y="4965"/>
                  </a:lnTo>
                  <a:cubicBezTo>
                    <a:pt x="572" y="5025"/>
                    <a:pt x="596" y="5085"/>
                    <a:pt x="643" y="5108"/>
                  </a:cubicBezTo>
                  <a:cubicBezTo>
                    <a:pt x="679" y="5120"/>
                    <a:pt x="703" y="5144"/>
                    <a:pt x="739" y="5144"/>
                  </a:cubicBezTo>
                  <a:cubicBezTo>
                    <a:pt x="763" y="5144"/>
                    <a:pt x="774" y="5144"/>
                    <a:pt x="810" y="5120"/>
                  </a:cubicBezTo>
                  <a:lnTo>
                    <a:pt x="1929" y="4608"/>
                  </a:lnTo>
                  <a:cubicBezTo>
                    <a:pt x="2120" y="4644"/>
                    <a:pt x="2310" y="4680"/>
                    <a:pt x="2501" y="4680"/>
                  </a:cubicBezTo>
                  <a:cubicBezTo>
                    <a:pt x="3275" y="4680"/>
                    <a:pt x="4013" y="4311"/>
                    <a:pt x="4453" y="3632"/>
                  </a:cubicBezTo>
                  <a:cubicBezTo>
                    <a:pt x="4692" y="3275"/>
                    <a:pt x="4823" y="2858"/>
                    <a:pt x="4846" y="2441"/>
                  </a:cubicBezTo>
                  <a:cubicBezTo>
                    <a:pt x="4858" y="2370"/>
                    <a:pt x="4787" y="2287"/>
                    <a:pt x="4692" y="2287"/>
                  </a:cubicBezTo>
                  <a:cubicBezTo>
                    <a:pt x="4608" y="2287"/>
                    <a:pt x="4513" y="2358"/>
                    <a:pt x="4513" y="2441"/>
                  </a:cubicBezTo>
                  <a:cubicBezTo>
                    <a:pt x="4501" y="2799"/>
                    <a:pt x="4382" y="3156"/>
                    <a:pt x="4168" y="3453"/>
                  </a:cubicBezTo>
                  <a:cubicBezTo>
                    <a:pt x="3786" y="4030"/>
                    <a:pt x="3158" y="4352"/>
                    <a:pt x="2504" y="4352"/>
                  </a:cubicBezTo>
                  <a:cubicBezTo>
                    <a:pt x="2321" y="4352"/>
                    <a:pt x="2136" y="4327"/>
                    <a:pt x="1953" y="4275"/>
                  </a:cubicBezTo>
                  <a:cubicBezTo>
                    <a:pt x="1933" y="4270"/>
                    <a:pt x="1918" y="4267"/>
                    <a:pt x="1903" y="4267"/>
                  </a:cubicBezTo>
                  <a:cubicBezTo>
                    <a:pt x="1882" y="4267"/>
                    <a:pt x="1862" y="4273"/>
                    <a:pt x="1834" y="4287"/>
                  </a:cubicBezTo>
                  <a:lnTo>
                    <a:pt x="929" y="4727"/>
                  </a:lnTo>
                  <a:lnTo>
                    <a:pt x="977" y="3715"/>
                  </a:lnTo>
                  <a:cubicBezTo>
                    <a:pt x="977" y="3668"/>
                    <a:pt x="953" y="3632"/>
                    <a:pt x="941" y="3596"/>
                  </a:cubicBezTo>
                  <a:cubicBezTo>
                    <a:pt x="393" y="2906"/>
                    <a:pt x="358" y="1953"/>
                    <a:pt x="858" y="1227"/>
                  </a:cubicBezTo>
                  <a:cubicBezTo>
                    <a:pt x="1237" y="646"/>
                    <a:pt x="1868" y="336"/>
                    <a:pt x="2512" y="336"/>
                  </a:cubicBezTo>
                  <a:cubicBezTo>
                    <a:pt x="2898" y="336"/>
                    <a:pt x="3288" y="447"/>
                    <a:pt x="3632" y="679"/>
                  </a:cubicBezTo>
                  <a:cubicBezTo>
                    <a:pt x="4037" y="941"/>
                    <a:pt x="4334" y="1358"/>
                    <a:pt x="4453" y="1822"/>
                  </a:cubicBezTo>
                  <a:cubicBezTo>
                    <a:pt x="4484" y="1893"/>
                    <a:pt x="4548" y="1947"/>
                    <a:pt x="4618" y="1947"/>
                  </a:cubicBezTo>
                  <a:cubicBezTo>
                    <a:pt x="4631" y="1947"/>
                    <a:pt x="4643" y="1945"/>
                    <a:pt x="4656" y="1941"/>
                  </a:cubicBezTo>
                  <a:cubicBezTo>
                    <a:pt x="4751" y="1906"/>
                    <a:pt x="4811" y="1822"/>
                    <a:pt x="4787" y="1727"/>
                  </a:cubicBezTo>
                  <a:cubicBezTo>
                    <a:pt x="4632" y="1179"/>
                    <a:pt x="4287" y="703"/>
                    <a:pt x="3811" y="393"/>
                  </a:cubicBezTo>
                  <a:cubicBezTo>
                    <a:pt x="3412" y="128"/>
                    <a:pt x="2961" y="0"/>
                    <a:pt x="251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Google Shape;11436;p 1"/>
            <p:cNvSpPr/>
            <p:nvPr/>
          </p:nvSpPr>
          <p:spPr>
            <a:xfrm>
              <a:off x="1758240" y="5536080"/>
              <a:ext cx="34200" cy="51840"/>
            </a:xfrm>
            <a:custGeom>
              <a:avLst/>
              <a:gdLst>
                <a:gd name="textAreaLeft" fmla="*/ 0 w 34200"/>
                <a:gd name="textAreaRight" fmla="*/ 37080 w 34200"/>
                <a:gd name="textAreaTop" fmla="*/ 0 h 51840"/>
                <a:gd name="textAreaBottom" fmla="*/ 54360 h 51840"/>
              </a:gdLst>
              <a:ahLst/>
              <a:rect l="textAreaLeft" t="textAreaTop" r="textAreaRight" b="textAreaBottom"/>
              <a:pathLst>
                <a:path w="906" h="1716">
                  <a:moveTo>
                    <a:pt x="179" y="1"/>
                  </a:moveTo>
                  <a:cubicBezTo>
                    <a:pt x="84" y="1"/>
                    <a:pt x="12" y="84"/>
                    <a:pt x="12" y="168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22" y="1715"/>
                    <a:pt x="893" y="1644"/>
                    <a:pt x="893" y="1549"/>
                  </a:cubicBezTo>
                  <a:cubicBezTo>
                    <a:pt x="905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8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Google Shape;11437;p 1"/>
            <p:cNvSpPr/>
            <p:nvPr/>
          </p:nvSpPr>
          <p:spPr>
            <a:xfrm>
              <a:off x="1762920" y="5519520"/>
              <a:ext cx="17280" cy="13680"/>
            </a:xfrm>
            <a:custGeom>
              <a:avLst/>
              <a:gdLst>
                <a:gd name="textAreaLeft" fmla="*/ 0 w 17280"/>
                <a:gd name="textAreaRight" fmla="*/ 20160 w 17280"/>
                <a:gd name="textAreaTop" fmla="*/ 0 h 13680"/>
                <a:gd name="textAreaBottom" fmla="*/ 16200 h 13680"/>
              </a:gdLst>
              <a:ahLst/>
              <a:rect l="textAreaLeft" t="textAreaTop" r="textAreaRight" b="textAreaBottom"/>
              <a:pathLst>
                <a:path w="501" h="513">
                  <a:moveTo>
                    <a:pt x="250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393"/>
                    <a:pt x="119" y="512"/>
                    <a:pt x="250" y="512"/>
                  </a:cubicBezTo>
                  <a:cubicBezTo>
                    <a:pt x="381" y="512"/>
                    <a:pt x="500" y="393"/>
                    <a:pt x="500" y="262"/>
                  </a:cubicBezTo>
                  <a:cubicBezTo>
                    <a:pt x="489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Google Shape;11438;p 1"/>
            <p:cNvSpPr/>
            <p:nvPr/>
          </p:nvSpPr>
          <p:spPr>
            <a:xfrm>
              <a:off x="1395720" y="5514840"/>
              <a:ext cx="351360" cy="314280"/>
            </a:xfrm>
            <a:custGeom>
              <a:avLst/>
              <a:gdLst>
                <a:gd name="textAreaLeft" fmla="*/ 0 w 351360"/>
                <a:gd name="textAreaRight" fmla="*/ 354240 w 351360"/>
                <a:gd name="textAreaTop" fmla="*/ 0 h 314280"/>
                <a:gd name="textAreaBottom" fmla="*/ 316800 h 314280"/>
              </a:gdLst>
              <a:ahLst/>
              <a:rect l="textAreaLeft" t="textAreaTop" r="textAreaRight" b="textAreaBottom"/>
              <a:pathLst>
                <a:path w="8680" h="10002">
                  <a:moveTo>
                    <a:pt x="2096" y="2655"/>
                  </a:moveTo>
                  <a:lnTo>
                    <a:pt x="2096" y="3727"/>
                  </a:lnTo>
                  <a:cubicBezTo>
                    <a:pt x="1905" y="3644"/>
                    <a:pt x="1762" y="3465"/>
                    <a:pt x="1762" y="3251"/>
                  </a:cubicBezTo>
                  <a:lnTo>
                    <a:pt x="1762" y="3132"/>
                  </a:lnTo>
                  <a:cubicBezTo>
                    <a:pt x="1762" y="2905"/>
                    <a:pt x="1893" y="2727"/>
                    <a:pt x="2096" y="2655"/>
                  </a:cubicBezTo>
                  <a:close/>
                  <a:moveTo>
                    <a:pt x="6620" y="2655"/>
                  </a:moveTo>
                  <a:cubicBezTo>
                    <a:pt x="6822" y="2727"/>
                    <a:pt x="6965" y="2905"/>
                    <a:pt x="6965" y="3132"/>
                  </a:cubicBezTo>
                  <a:lnTo>
                    <a:pt x="6965" y="3251"/>
                  </a:lnTo>
                  <a:cubicBezTo>
                    <a:pt x="6965" y="3465"/>
                    <a:pt x="6834" y="3644"/>
                    <a:pt x="6620" y="3727"/>
                  </a:cubicBezTo>
                  <a:lnTo>
                    <a:pt x="6620" y="2655"/>
                  </a:lnTo>
                  <a:close/>
                  <a:moveTo>
                    <a:pt x="6703" y="4060"/>
                  </a:moveTo>
                  <a:lnTo>
                    <a:pt x="6858" y="5394"/>
                  </a:lnTo>
                  <a:lnTo>
                    <a:pt x="6346" y="5394"/>
                  </a:lnTo>
                  <a:cubicBezTo>
                    <a:pt x="6525" y="5108"/>
                    <a:pt x="6620" y="4763"/>
                    <a:pt x="6620" y="4406"/>
                  </a:cubicBezTo>
                  <a:lnTo>
                    <a:pt x="6620" y="4084"/>
                  </a:lnTo>
                  <a:cubicBezTo>
                    <a:pt x="6656" y="4084"/>
                    <a:pt x="6668" y="4060"/>
                    <a:pt x="6703" y="4060"/>
                  </a:cubicBezTo>
                  <a:close/>
                  <a:moveTo>
                    <a:pt x="3739" y="1405"/>
                  </a:moveTo>
                  <a:cubicBezTo>
                    <a:pt x="3810" y="1643"/>
                    <a:pt x="3941" y="1953"/>
                    <a:pt x="4132" y="2251"/>
                  </a:cubicBezTo>
                  <a:cubicBezTo>
                    <a:pt x="4572" y="2870"/>
                    <a:pt x="5179" y="3227"/>
                    <a:pt x="5917" y="3274"/>
                  </a:cubicBezTo>
                  <a:lnTo>
                    <a:pt x="5917" y="3572"/>
                  </a:lnTo>
                  <a:cubicBezTo>
                    <a:pt x="5906" y="4215"/>
                    <a:pt x="5572" y="4822"/>
                    <a:pt x="5001" y="5168"/>
                  </a:cubicBezTo>
                  <a:lnTo>
                    <a:pt x="4751" y="5310"/>
                  </a:lnTo>
                  <a:cubicBezTo>
                    <a:pt x="4632" y="5382"/>
                    <a:pt x="4498" y="5418"/>
                    <a:pt x="4364" y="5418"/>
                  </a:cubicBezTo>
                  <a:cubicBezTo>
                    <a:pt x="4230" y="5418"/>
                    <a:pt x="4096" y="5382"/>
                    <a:pt x="3977" y="5310"/>
                  </a:cubicBezTo>
                  <a:lnTo>
                    <a:pt x="3727" y="5168"/>
                  </a:lnTo>
                  <a:cubicBezTo>
                    <a:pt x="3155" y="4834"/>
                    <a:pt x="2810" y="4227"/>
                    <a:pt x="2810" y="3572"/>
                  </a:cubicBezTo>
                  <a:lnTo>
                    <a:pt x="2810" y="2322"/>
                  </a:lnTo>
                  <a:cubicBezTo>
                    <a:pt x="3024" y="2239"/>
                    <a:pt x="3429" y="1977"/>
                    <a:pt x="3739" y="1405"/>
                  </a:cubicBezTo>
                  <a:close/>
                  <a:moveTo>
                    <a:pt x="5477" y="5715"/>
                  </a:moveTo>
                  <a:cubicBezTo>
                    <a:pt x="5429" y="5727"/>
                    <a:pt x="5394" y="5763"/>
                    <a:pt x="5346" y="5775"/>
                  </a:cubicBezTo>
                  <a:lnTo>
                    <a:pt x="5346" y="5715"/>
                  </a:lnTo>
                  <a:close/>
                  <a:moveTo>
                    <a:pt x="5001" y="5549"/>
                  </a:moveTo>
                  <a:lnTo>
                    <a:pt x="5001" y="5870"/>
                  </a:lnTo>
                  <a:cubicBezTo>
                    <a:pt x="4953" y="5882"/>
                    <a:pt x="4894" y="5882"/>
                    <a:pt x="4846" y="5882"/>
                  </a:cubicBezTo>
                  <a:cubicBezTo>
                    <a:pt x="4822" y="5810"/>
                    <a:pt x="4798" y="5751"/>
                    <a:pt x="4727" y="5691"/>
                  </a:cubicBezTo>
                  <a:cubicBezTo>
                    <a:pt x="4786" y="5656"/>
                    <a:pt x="4846" y="5644"/>
                    <a:pt x="4905" y="5596"/>
                  </a:cubicBezTo>
                  <a:lnTo>
                    <a:pt x="5001" y="5549"/>
                  </a:lnTo>
                  <a:close/>
                  <a:moveTo>
                    <a:pt x="4378" y="5881"/>
                  </a:moveTo>
                  <a:cubicBezTo>
                    <a:pt x="4474" y="5881"/>
                    <a:pt x="4536" y="5960"/>
                    <a:pt x="4536" y="6061"/>
                  </a:cubicBezTo>
                  <a:cubicBezTo>
                    <a:pt x="4536" y="6168"/>
                    <a:pt x="4465" y="6239"/>
                    <a:pt x="4358" y="6239"/>
                  </a:cubicBezTo>
                  <a:cubicBezTo>
                    <a:pt x="4263" y="6239"/>
                    <a:pt x="4179" y="6168"/>
                    <a:pt x="4179" y="6061"/>
                  </a:cubicBezTo>
                  <a:cubicBezTo>
                    <a:pt x="4179" y="5953"/>
                    <a:pt x="4263" y="5882"/>
                    <a:pt x="4358" y="5882"/>
                  </a:cubicBezTo>
                  <a:cubicBezTo>
                    <a:pt x="4365" y="5881"/>
                    <a:pt x="4371" y="5881"/>
                    <a:pt x="4378" y="5881"/>
                  </a:cubicBezTo>
                  <a:close/>
                  <a:moveTo>
                    <a:pt x="3703" y="5537"/>
                  </a:moveTo>
                  <a:lnTo>
                    <a:pt x="3798" y="5584"/>
                  </a:lnTo>
                  <a:lnTo>
                    <a:pt x="3977" y="5668"/>
                  </a:lnTo>
                  <a:cubicBezTo>
                    <a:pt x="3882" y="5763"/>
                    <a:pt x="3822" y="5894"/>
                    <a:pt x="3822" y="6025"/>
                  </a:cubicBezTo>
                  <a:cubicBezTo>
                    <a:pt x="3846" y="6144"/>
                    <a:pt x="3870" y="6251"/>
                    <a:pt x="3917" y="6322"/>
                  </a:cubicBezTo>
                  <a:lnTo>
                    <a:pt x="3703" y="6180"/>
                  </a:lnTo>
                  <a:lnTo>
                    <a:pt x="3703" y="5537"/>
                  </a:lnTo>
                  <a:close/>
                  <a:moveTo>
                    <a:pt x="4870" y="6203"/>
                  </a:moveTo>
                  <a:cubicBezTo>
                    <a:pt x="4882" y="6215"/>
                    <a:pt x="4897" y="6221"/>
                    <a:pt x="4914" y="6221"/>
                  </a:cubicBezTo>
                  <a:cubicBezTo>
                    <a:pt x="4932" y="6221"/>
                    <a:pt x="4953" y="6215"/>
                    <a:pt x="4977" y="6203"/>
                  </a:cubicBezTo>
                  <a:lnTo>
                    <a:pt x="4977" y="6203"/>
                  </a:lnTo>
                  <a:lnTo>
                    <a:pt x="4810" y="6322"/>
                  </a:lnTo>
                  <a:cubicBezTo>
                    <a:pt x="4834" y="6299"/>
                    <a:pt x="4846" y="6251"/>
                    <a:pt x="4870" y="6203"/>
                  </a:cubicBezTo>
                  <a:close/>
                  <a:moveTo>
                    <a:pt x="4465" y="6561"/>
                  </a:moveTo>
                  <a:lnTo>
                    <a:pt x="4358" y="6644"/>
                  </a:lnTo>
                  <a:lnTo>
                    <a:pt x="4239" y="6561"/>
                  </a:lnTo>
                  <a:lnTo>
                    <a:pt x="4239" y="6561"/>
                  </a:lnTo>
                  <a:cubicBezTo>
                    <a:pt x="4274" y="6584"/>
                    <a:pt x="4322" y="6584"/>
                    <a:pt x="4346" y="6584"/>
                  </a:cubicBezTo>
                  <a:cubicBezTo>
                    <a:pt x="4393" y="6584"/>
                    <a:pt x="4417" y="6584"/>
                    <a:pt x="4465" y="6561"/>
                  </a:cubicBezTo>
                  <a:close/>
                  <a:moveTo>
                    <a:pt x="5013" y="6596"/>
                  </a:moveTo>
                  <a:lnTo>
                    <a:pt x="5013" y="7334"/>
                  </a:lnTo>
                  <a:lnTo>
                    <a:pt x="4620" y="6882"/>
                  </a:lnTo>
                  <a:lnTo>
                    <a:pt x="5013" y="6596"/>
                  </a:lnTo>
                  <a:close/>
                  <a:moveTo>
                    <a:pt x="3727" y="6608"/>
                  </a:moveTo>
                  <a:lnTo>
                    <a:pt x="4120" y="6894"/>
                  </a:lnTo>
                  <a:lnTo>
                    <a:pt x="3727" y="7358"/>
                  </a:lnTo>
                  <a:lnTo>
                    <a:pt x="3727" y="6608"/>
                  </a:lnTo>
                  <a:close/>
                  <a:moveTo>
                    <a:pt x="4334" y="0"/>
                  </a:moveTo>
                  <a:cubicBezTo>
                    <a:pt x="3715" y="0"/>
                    <a:pt x="3143" y="226"/>
                    <a:pt x="2691" y="631"/>
                  </a:cubicBezTo>
                  <a:cubicBezTo>
                    <a:pt x="2250" y="1024"/>
                    <a:pt x="1953" y="1584"/>
                    <a:pt x="1869" y="2179"/>
                  </a:cubicBezTo>
                  <a:lnTo>
                    <a:pt x="1846" y="2370"/>
                  </a:lnTo>
                  <a:cubicBezTo>
                    <a:pt x="1560" y="2501"/>
                    <a:pt x="1369" y="2798"/>
                    <a:pt x="1369" y="3132"/>
                  </a:cubicBezTo>
                  <a:lnTo>
                    <a:pt x="1369" y="3251"/>
                  </a:lnTo>
                  <a:cubicBezTo>
                    <a:pt x="1369" y="3501"/>
                    <a:pt x="1488" y="3727"/>
                    <a:pt x="1655" y="3882"/>
                  </a:cubicBezTo>
                  <a:lnTo>
                    <a:pt x="1453" y="5537"/>
                  </a:lnTo>
                  <a:cubicBezTo>
                    <a:pt x="1453" y="5584"/>
                    <a:pt x="1476" y="5644"/>
                    <a:pt x="1500" y="5668"/>
                  </a:cubicBezTo>
                  <a:cubicBezTo>
                    <a:pt x="1536" y="5703"/>
                    <a:pt x="1572" y="5727"/>
                    <a:pt x="1631" y="5727"/>
                  </a:cubicBezTo>
                  <a:lnTo>
                    <a:pt x="3334" y="5727"/>
                  </a:lnTo>
                  <a:lnTo>
                    <a:pt x="3334" y="6168"/>
                  </a:lnTo>
                  <a:lnTo>
                    <a:pt x="1607" y="6715"/>
                  </a:lnTo>
                  <a:cubicBezTo>
                    <a:pt x="655" y="7025"/>
                    <a:pt x="0" y="7906"/>
                    <a:pt x="0" y="8918"/>
                  </a:cubicBezTo>
                  <a:lnTo>
                    <a:pt x="0" y="9835"/>
                  </a:lnTo>
                  <a:cubicBezTo>
                    <a:pt x="0" y="9930"/>
                    <a:pt x="72" y="10001"/>
                    <a:pt x="167" y="10001"/>
                  </a:cubicBezTo>
                  <a:lnTo>
                    <a:pt x="2262" y="10001"/>
                  </a:lnTo>
                  <a:cubicBezTo>
                    <a:pt x="2346" y="10001"/>
                    <a:pt x="2429" y="9930"/>
                    <a:pt x="2429" y="9835"/>
                  </a:cubicBezTo>
                  <a:cubicBezTo>
                    <a:pt x="2429" y="9751"/>
                    <a:pt x="2346" y="9680"/>
                    <a:pt x="2262" y="9680"/>
                  </a:cubicBezTo>
                  <a:lnTo>
                    <a:pt x="322" y="9680"/>
                  </a:lnTo>
                  <a:lnTo>
                    <a:pt x="322" y="8930"/>
                  </a:lnTo>
                  <a:cubicBezTo>
                    <a:pt x="322" y="8073"/>
                    <a:pt x="881" y="7323"/>
                    <a:pt x="1691" y="7061"/>
                  </a:cubicBezTo>
                  <a:lnTo>
                    <a:pt x="3322" y="6537"/>
                  </a:lnTo>
                  <a:lnTo>
                    <a:pt x="3322" y="7835"/>
                  </a:lnTo>
                  <a:cubicBezTo>
                    <a:pt x="3322" y="7906"/>
                    <a:pt x="3358" y="7966"/>
                    <a:pt x="3417" y="7989"/>
                  </a:cubicBezTo>
                  <a:cubicBezTo>
                    <a:pt x="3441" y="7989"/>
                    <a:pt x="3465" y="8013"/>
                    <a:pt x="3477" y="8013"/>
                  </a:cubicBezTo>
                  <a:cubicBezTo>
                    <a:pt x="3524" y="8013"/>
                    <a:pt x="3584" y="7989"/>
                    <a:pt x="3620" y="7954"/>
                  </a:cubicBezTo>
                  <a:lnTo>
                    <a:pt x="4298" y="7144"/>
                  </a:lnTo>
                  <a:lnTo>
                    <a:pt x="4989" y="7954"/>
                  </a:lnTo>
                  <a:cubicBezTo>
                    <a:pt x="5013" y="7989"/>
                    <a:pt x="5060" y="8013"/>
                    <a:pt x="5120" y="8013"/>
                  </a:cubicBezTo>
                  <a:cubicBezTo>
                    <a:pt x="5132" y="8013"/>
                    <a:pt x="5167" y="8013"/>
                    <a:pt x="5179" y="7989"/>
                  </a:cubicBezTo>
                  <a:cubicBezTo>
                    <a:pt x="5251" y="7966"/>
                    <a:pt x="5286" y="7906"/>
                    <a:pt x="5286" y="7835"/>
                  </a:cubicBezTo>
                  <a:lnTo>
                    <a:pt x="5286" y="6537"/>
                  </a:lnTo>
                  <a:lnTo>
                    <a:pt x="6906" y="7061"/>
                  </a:lnTo>
                  <a:cubicBezTo>
                    <a:pt x="7727" y="7323"/>
                    <a:pt x="8275" y="8073"/>
                    <a:pt x="8275" y="8930"/>
                  </a:cubicBezTo>
                  <a:lnTo>
                    <a:pt x="8275" y="9680"/>
                  </a:lnTo>
                  <a:lnTo>
                    <a:pt x="2917" y="9680"/>
                  </a:lnTo>
                  <a:cubicBezTo>
                    <a:pt x="2822" y="9680"/>
                    <a:pt x="2750" y="9751"/>
                    <a:pt x="2750" y="9835"/>
                  </a:cubicBezTo>
                  <a:cubicBezTo>
                    <a:pt x="2750" y="9930"/>
                    <a:pt x="2822" y="10001"/>
                    <a:pt x="2917" y="10001"/>
                  </a:cubicBezTo>
                  <a:lnTo>
                    <a:pt x="8513" y="10001"/>
                  </a:lnTo>
                  <a:cubicBezTo>
                    <a:pt x="8608" y="10001"/>
                    <a:pt x="8680" y="9930"/>
                    <a:pt x="8680" y="9835"/>
                  </a:cubicBezTo>
                  <a:lnTo>
                    <a:pt x="8680" y="8918"/>
                  </a:lnTo>
                  <a:cubicBezTo>
                    <a:pt x="8680" y="7906"/>
                    <a:pt x="8037" y="7013"/>
                    <a:pt x="7072" y="6715"/>
                  </a:cubicBezTo>
                  <a:lnTo>
                    <a:pt x="5346" y="6168"/>
                  </a:lnTo>
                  <a:lnTo>
                    <a:pt x="5346" y="6144"/>
                  </a:lnTo>
                  <a:cubicBezTo>
                    <a:pt x="5608" y="6061"/>
                    <a:pt x="5846" y="5930"/>
                    <a:pt x="6060" y="5727"/>
                  </a:cubicBezTo>
                  <a:lnTo>
                    <a:pt x="7037" y="5727"/>
                  </a:lnTo>
                  <a:cubicBezTo>
                    <a:pt x="7084" y="5727"/>
                    <a:pt x="7132" y="5715"/>
                    <a:pt x="7180" y="5668"/>
                  </a:cubicBezTo>
                  <a:cubicBezTo>
                    <a:pt x="7203" y="5644"/>
                    <a:pt x="7215" y="5584"/>
                    <a:pt x="7215" y="5537"/>
                  </a:cubicBezTo>
                  <a:lnTo>
                    <a:pt x="7025" y="3882"/>
                  </a:lnTo>
                  <a:cubicBezTo>
                    <a:pt x="7203" y="3739"/>
                    <a:pt x="7311" y="3501"/>
                    <a:pt x="7311" y="3251"/>
                  </a:cubicBezTo>
                  <a:lnTo>
                    <a:pt x="7311" y="3132"/>
                  </a:lnTo>
                  <a:cubicBezTo>
                    <a:pt x="7311" y="2798"/>
                    <a:pt x="7108" y="2501"/>
                    <a:pt x="6834" y="2370"/>
                  </a:cubicBezTo>
                  <a:lnTo>
                    <a:pt x="6799" y="2179"/>
                  </a:lnTo>
                  <a:cubicBezTo>
                    <a:pt x="6727" y="1548"/>
                    <a:pt x="6418" y="988"/>
                    <a:pt x="5941" y="584"/>
                  </a:cubicBezTo>
                  <a:cubicBezTo>
                    <a:pt x="5909" y="557"/>
                    <a:pt x="5870" y="545"/>
                    <a:pt x="5831" y="545"/>
                  </a:cubicBezTo>
                  <a:cubicBezTo>
                    <a:pt x="5783" y="545"/>
                    <a:pt x="5736" y="563"/>
                    <a:pt x="5703" y="596"/>
                  </a:cubicBezTo>
                  <a:cubicBezTo>
                    <a:pt x="5644" y="667"/>
                    <a:pt x="5656" y="774"/>
                    <a:pt x="5715" y="834"/>
                  </a:cubicBezTo>
                  <a:cubicBezTo>
                    <a:pt x="6132" y="1179"/>
                    <a:pt x="6382" y="1667"/>
                    <a:pt x="6465" y="2203"/>
                  </a:cubicBezTo>
                  <a:lnTo>
                    <a:pt x="6465" y="2262"/>
                  </a:lnTo>
                  <a:lnTo>
                    <a:pt x="6429" y="2262"/>
                  </a:lnTo>
                  <a:cubicBezTo>
                    <a:pt x="6334" y="2262"/>
                    <a:pt x="6263" y="2334"/>
                    <a:pt x="6263" y="2429"/>
                  </a:cubicBezTo>
                  <a:lnTo>
                    <a:pt x="6263" y="3905"/>
                  </a:lnTo>
                  <a:lnTo>
                    <a:pt x="6263" y="3917"/>
                  </a:lnTo>
                  <a:lnTo>
                    <a:pt x="6263" y="3929"/>
                  </a:lnTo>
                  <a:lnTo>
                    <a:pt x="6263" y="4382"/>
                  </a:lnTo>
                  <a:cubicBezTo>
                    <a:pt x="6263" y="4751"/>
                    <a:pt x="6132" y="5096"/>
                    <a:pt x="5894" y="5358"/>
                  </a:cubicBezTo>
                  <a:lnTo>
                    <a:pt x="5322" y="5358"/>
                  </a:lnTo>
                  <a:lnTo>
                    <a:pt x="5322" y="5310"/>
                  </a:lnTo>
                  <a:cubicBezTo>
                    <a:pt x="5894" y="4894"/>
                    <a:pt x="6239" y="4239"/>
                    <a:pt x="6239" y="3524"/>
                  </a:cubicBezTo>
                  <a:lnTo>
                    <a:pt x="6239" y="3072"/>
                  </a:lnTo>
                  <a:cubicBezTo>
                    <a:pt x="6239" y="2977"/>
                    <a:pt x="6168" y="2905"/>
                    <a:pt x="6072" y="2905"/>
                  </a:cubicBezTo>
                  <a:cubicBezTo>
                    <a:pt x="4596" y="2905"/>
                    <a:pt x="4096" y="1619"/>
                    <a:pt x="3929" y="869"/>
                  </a:cubicBezTo>
                  <a:cubicBezTo>
                    <a:pt x="3929" y="846"/>
                    <a:pt x="3917" y="834"/>
                    <a:pt x="3917" y="822"/>
                  </a:cubicBezTo>
                  <a:cubicBezTo>
                    <a:pt x="3889" y="720"/>
                    <a:pt x="3811" y="683"/>
                    <a:pt x="3755" y="683"/>
                  </a:cubicBezTo>
                  <a:cubicBezTo>
                    <a:pt x="3739" y="683"/>
                    <a:pt x="3725" y="686"/>
                    <a:pt x="3715" y="691"/>
                  </a:cubicBezTo>
                  <a:cubicBezTo>
                    <a:pt x="3655" y="703"/>
                    <a:pt x="3596" y="750"/>
                    <a:pt x="3584" y="810"/>
                  </a:cubicBezTo>
                  <a:cubicBezTo>
                    <a:pt x="3310" y="1679"/>
                    <a:pt x="2750" y="1953"/>
                    <a:pt x="2608" y="2012"/>
                  </a:cubicBezTo>
                  <a:cubicBezTo>
                    <a:pt x="2512" y="2012"/>
                    <a:pt x="2441" y="2084"/>
                    <a:pt x="2441" y="2179"/>
                  </a:cubicBezTo>
                  <a:lnTo>
                    <a:pt x="2441" y="3548"/>
                  </a:lnTo>
                  <a:cubicBezTo>
                    <a:pt x="2441" y="4239"/>
                    <a:pt x="2786" y="4918"/>
                    <a:pt x="3346" y="5334"/>
                  </a:cubicBezTo>
                  <a:lnTo>
                    <a:pt x="3346" y="5370"/>
                  </a:lnTo>
                  <a:lnTo>
                    <a:pt x="1846" y="5370"/>
                  </a:lnTo>
                  <a:lnTo>
                    <a:pt x="2012" y="4048"/>
                  </a:lnTo>
                  <a:cubicBezTo>
                    <a:pt x="2084" y="4060"/>
                    <a:pt x="2155" y="4084"/>
                    <a:pt x="2250" y="4084"/>
                  </a:cubicBezTo>
                  <a:cubicBezTo>
                    <a:pt x="2334" y="4084"/>
                    <a:pt x="2417" y="4001"/>
                    <a:pt x="2417" y="3917"/>
                  </a:cubicBezTo>
                  <a:lnTo>
                    <a:pt x="2417" y="2441"/>
                  </a:lnTo>
                  <a:cubicBezTo>
                    <a:pt x="2417" y="2358"/>
                    <a:pt x="2334" y="2274"/>
                    <a:pt x="2250" y="2274"/>
                  </a:cubicBezTo>
                  <a:lnTo>
                    <a:pt x="2215" y="2274"/>
                  </a:lnTo>
                  <a:lnTo>
                    <a:pt x="2215" y="2215"/>
                  </a:lnTo>
                  <a:cubicBezTo>
                    <a:pt x="2274" y="1703"/>
                    <a:pt x="2536" y="1227"/>
                    <a:pt x="2917" y="881"/>
                  </a:cubicBezTo>
                  <a:cubicBezTo>
                    <a:pt x="3310" y="536"/>
                    <a:pt x="3810" y="346"/>
                    <a:pt x="4334" y="346"/>
                  </a:cubicBezTo>
                  <a:cubicBezTo>
                    <a:pt x="4608" y="346"/>
                    <a:pt x="4894" y="405"/>
                    <a:pt x="5167" y="512"/>
                  </a:cubicBezTo>
                  <a:cubicBezTo>
                    <a:pt x="5187" y="518"/>
                    <a:pt x="5208" y="521"/>
                    <a:pt x="5229" y="521"/>
                  </a:cubicBezTo>
                  <a:cubicBezTo>
                    <a:pt x="5297" y="521"/>
                    <a:pt x="5366" y="490"/>
                    <a:pt x="5394" y="417"/>
                  </a:cubicBezTo>
                  <a:cubicBezTo>
                    <a:pt x="5417" y="334"/>
                    <a:pt x="5394" y="226"/>
                    <a:pt x="5298" y="191"/>
                  </a:cubicBezTo>
                  <a:cubicBezTo>
                    <a:pt x="4989" y="60"/>
                    <a:pt x="4679" y="0"/>
                    <a:pt x="43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Google Shape;11439;p 1"/>
            <p:cNvSpPr/>
            <p:nvPr/>
          </p:nvSpPr>
          <p:spPr>
            <a:xfrm>
              <a:off x="1567440" y="5760000"/>
              <a:ext cx="10440" cy="9000"/>
            </a:xfrm>
            <a:custGeom>
              <a:avLst/>
              <a:gdLst>
                <a:gd name="textAreaLeft" fmla="*/ 0 w 10440"/>
                <a:gd name="textAreaRight" fmla="*/ 13320 w 10440"/>
                <a:gd name="textAreaTop" fmla="*/ 0 h 9000"/>
                <a:gd name="textAreaBottom" fmla="*/ 11520 h 9000"/>
              </a:gdLst>
              <a:ahLst/>
              <a:rect l="textAreaLeft" t="textAreaTop" r="textAreaRight" b="textAreaBottom"/>
              <a:pathLst>
                <a:path w="323" h="358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203"/>
                  </a:lnTo>
                  <a:cubicBezTo>
                    <a:pt x="1" y="286"/>
                    <a:pt x="72" y="358"/>
                    <a:pt x="156" y="358"/>
                  </a:cubicBezTo>
                  <a:cubicBezTo>
                    <a:pt x="251" y="358"/>
                    <a:pt x="322" y="286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Google Shape;11440;p 1"/>
            <p:cNvSpPr/>
            <p:nvPr/>
          </p:nvSpPr>
          <p:spPr>
            <a:xfrm>
              <a:off x="1567080" y="5778000"/>
              <a:ext cx="10440" cy="9000"/>
            </a:xfrm>
            <a:custGeom>
              <a:avLst/>
              <a:gdLst>
                <a:gd name="textAreaLeft" fmla="*/ 0 w 10440"/>
                <a:gd name="textAreaRight" fmla="*/ 13320 w 10440"/>
                <a:gd name="textAreaTop" fmla="*/ 0 h 9000"/>
                <a:gd name="textAreaBottom" fmla="*/ 11520 h 9000"/>
              </a:gdLst>
              <a:ahLst/>
              <a:rect l="textAreaLeft" t="textAreaTop" r="textAreaRight" b="textAreaBottom"/>
              <a:pathLst>
                <a:path w="323" h="358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72" y="357"/>
                    <a:pt x="156" y="357"/>
                  </a:cubicBezTo>
                  <a:cubicBezTo>
                    <a:pt x="251" y="357"/>
                    <a:pt x="322" y="286"/>
                    <a:pt x="322" y="191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Google Shape;11441;p 1"/>
            <p:cNvSpPr/>
            <p:nvPr/>
          </p:nvSpPr>
          <p:spPr>
            <a:xfrm>
              <a:off x="1625040" y="5775840"/>
              <a:ext cx="78840" cy="28080"/>
            </a:xfrm>
            <a:custGeom>
              <a:avLst/>
              <a:gdLst>
                <a:gd name="textAreaLeft" fmla="*/ 0 w 78840"/>
                <a:gd name="textAreaRight" fmla="*/ 81720 w 78840"/>
                <a:gd name="textAreaTop" fmla="*/ 0 h 28080"/>
                <a:gd name="textAreaBottom" fmla="*/ 30600 h 28080"/>
              </a:gdLst>
              <a:ahLst/>
              <a:rect l="textAreaLeft" t="textAreaTop" r="textAreaRight" b="textAreaBottom"/>
              <a:pathLst>
                <a:path w="2014" h="965">
                  <a:moveTo>
                    <a:pt x="1596" y="322"/>
                  </a:moveTo>
                  <a:cubicBezTo>
                    <a:pt x="1644" y="322"/>
                    <a:pt x="1668" y="346"/>
                    <a:pt x="1668" y="393"/>
                  </a:cubicBezTo>
                  <a:lnTo>
                    <a:pt x="1668" y="560"/>
                  </a:lnTo>
                  <a:cubicBezTo>
                    <a:pt x="1668" y="607"/>
                    <a:pt x="1644" y="631"/>
                    <a:pt x="1596" y="631"/>
                  </a:cubicBezTo>
                  <a:lnTo>
                    <a:pt x="394" y="631"/>
                  </a:lnTo>
                  <a:cubicBezTo>
                    <a:pt x="346" y="631"/>
                    <a:pt x="310" y="607"/>
                    <a:pt x="310" y="560"/>
                  </a:cubicBezTo>
                  <a:lnTo>
                    <a:pt x="310" y="393"/>
                  </a:lnTo>
                  <a:cubicBezTo>
                    <a:pt x="310" y="346"/>
                    <a:pt x="346" y="322"/>
                    <a:pt x="394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560"/>
                  </a:lnTo>
                  <a:cubicBezTo>
                    <a:pt x="1" y="786"/>
                    <a:pt x="180" y="965"/>
                    <a:pt x="406" y="965"/>
                  </a:cubicBezTo>
                  <a:lnTo>
                    <a:pt x="1608" y="965"/>
                  </a:lnTo>
                  <a:cubicBezTo>
                    <a:pt x="1834" y="965"/>
                    <a:pt x="2013" y="786"/>
                    <a:pt x="2013" y="560"/>
                  </a:cubicBezTo>
                  <a:lnTo>
                    <a:pt x="2013" y="393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Google Shape;11442;p 1"/>
            <p:cNvSpPr/>
            <p:nvPr/>
          </p:nvSpPr>
          <p:spPr>
            <a:xfrm>
              <a:off x="1559880" y="5608080"/>
              <a:ext cx="25560" cy="34560"/>
            </a:xfrm>
            <a:custGeom>
              <a:avLst/>
              <a:gdLst>
                <a:gd name="textAreaLeft" fmla="*/ 0 w 25560"/>
                <a:gd name="textAreaRight" fmla="*/ 28440 w 25560"/>
                <a:gd name="textAreaTop" fmla="*/ 0 h 34560"/>
                <a:gd name="textAreaBottom" fmla="*/ 37080 h 34560"/>
              </a:gdLst>
              <a:ahLst/>
              <a:rect l="textAreaLeft" t="textAreaTop" r="textAreaRight" b="textAreaBottom"/>
              <a:pathLst>
                <a:path w="703" h="1167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1000"/>
                  </a:lnTo>
                  <a:cubicBezTo>
                    <a:pt x="0" y="1096"/>
                    <a:pt x="84" y="1167"/>
                    <a:pt x="167" y="1167"/>
                  </a:cubicBezTo>
                  <a:lnTo>
                    <a:pt x="536" y="1167"/>
                  </a:lnTo>
                  <a:cubicBezTo>
                    <a:pt x="632" y="1167"/>
                    <a:pt x="703" y="1096"/>
                    <a:pt x="703" y="1000"/>
                  </a:cubicBezTo>
                  <a:cubicBezTo>
                    <a:pt x="703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8" name="Google Shape;1236;p74"/>
          <p:cNvGrpSpPr/>
          <p:nvPr/>
        </p:nvGrpSpPr>
        <p:grpSpPr>
          <a:xfrm>
            <a:off x="1348200" y="2809440"/>
            <a:ext cx="456480" cy="426240"/>
            <a:chOff x="1348200" y="2809440"/>
            <a:chExt cx="456480" cy="426240"/>
          </a:xfrm>
        </p:grpSpPr>
        <p:sp>
          <p:nvSpPr>
            <p:cNvPr id="439" name="Google Shape;1237;p 1"/>
            <p:cNvSpPr/>
            <p:nvPr/>
          </p:nvSpPr>
          <p:spPr>
            <a:xfrm>
              <a:off x="1688760" y="2853000"/>
              <a:ext cx="64080" cy="9720"/>
            </a:xfrm>
            <a:custGeom>
              <a:avLst/>
              <a:gdLst>
                <a:gd name="textAreaLeft" fmla="*/ 0 w 64080"/>
                <a:gd name="textAreaRight" fmla="*/ 66960 w 64080"/>
                <a:gd name="textAreaTop" fmla="*/ 0 h 9720"/>
                <a:gd name="textAreaBottom" fmla="*/ 12240 h 9720"/>
              </a:gdLst>
              <a:ahLst/>
              <a:rect l="textAreaLeft" t="textAreaTop" r="textAreaRight" b="textAreaBottom"/>
              <a:pathLst>
                <a:path w="1477" h="358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cubicBezTo>
                    <a:pt x="0" y="286"/>
                    <a:pt x="95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86"/>
                    <a:pt x="1477" y="167"/>
                  </a:cubicBezTo>
                  <a:cubicBezTo>
                    <a:pt x="1477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Google Shape;1238;p 1"/>
            <p:cNvSpPr/>
            <p:nvPr/>
          </p:nvSpPr>
          <p:spPr>
            <a:xfrm>
              <a:off x="1688760" y="2875680"/>
              <a:ext cx="64080" cy="10440"/>
            </a:xfrm>
            <a:custGeom>
              <a:avLst/>
              <a:gdLst>
                <a:gd name="textAreaLeft" fmla="*/ 0 w 64080"/>
                <a:gd name="textAreaRight" fmla="*/ 66960 w 64080"/>
                <a:gd name="textAreaTop" fmla="*/ 0 h 10440"/>
                <a:gd name="textAreaBottom" fmla="*/ 12960 h 10440"/>
              </a:gdLst>
              <a:ahLst/>
              <a:rect l="textAreaLeft" t="textAreaTop" r="textAreaRight" b="textAreaBottom"/>
              <a:pathLst>
                <a:path w="1477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2"/>
                    <a:pt x="191" y="382"/>
                  </a:cubicBezTo>
                  <a:lnTo>
                    <a:pt x="1286" y="382"/>
                  </a:lnTo>
                  <a:cubicBezTo>
                    <a:pt x="1381" y="382"/>
                    <a:pt x="1477" y="286"/>
                    <a:pt x="1477" y="191"/>
                  </a:cubicBezTo>
                  <a:cubicBezTo>
                    <a:pt x="1477" y="96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Google Shape;1239;p 1"/>
            <p:cNvSpPr/>
            <p:nvPr/>
          </p:nvSpPr>
          <p:spPr>
            <a:xfrm>
              <a:off x="1688760" y="2899440"/>
              <a:ext cx="64080" cy="9720"/>
            </a:xfrm>
            <a:custGeom>
              <a:avLst/>
              <a:gdLst>
                <a:gd name="textAreaLeft" fmla="*/ 0 w 64080"/>
                <a:gd name="textAreaRight" fmla="*/ 66960 w 64080"/>
                <a:gd name="textAreaTop" fmla="*/ 0 h 9720"/>
                <a:gd name="textAreaBottom" fmla="*/ 12240 h 9720"/>
              </a:gdLst>
              <a:ah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cubicBezTo>
                    <a:pt x="0" y="286"/>
                    <a:pt x="95" y="357"/>
                    <a:pt x="191" y="357"/>
                  </a:cubicBezTo>
                  <a:lnTo>
                    <a:pt x="1286" y="357"/>
                  </a:lnTo>
                  <a:cubicBezTo>
                    <a:pt x="1381" y="357"/>
                    <a:pt x="1477" y="286"/>
                    <a:pt x="1477" y="191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Google Shape;1240;p 1"/>
            <p:cNvSpPr/>
            <p:nvPr/>
          </p:nvSpPr>
          <p:spPr>
            <a:xfrm>
              <a:off x="1348200" y="2809440"/>
              <a:ext cx="456480" cy="426240"/>
            </a:xfrm>
            <a:custGeom>
              <a:avLst/>
              <a:gdLst>
                <a:gd name="textAreaLeft" fmla="*/ 0 w 456480"/>
                <a:gd name="textAreaRight" fmla="*/ 459360 w 456480"/>
                <a:gd name="textAreaTop" fmla="*/ 0 h 426240"/>
                <a:gd name="textAreaBottom" fmla="*/ 428760 h 426240"/>
              </a:gdLst>
              <a:ahLst/>
              <a:rect l="textAreaLeft" t="textAreaTop" r="textAreaRight" b="textAreaBottom"/>
              <a:pathLst>
                <a:path w="10122" h="12480">
                  <a:moveTo>
                    <a:pt x="6216" y="2644"/>
                  </a:moveTo>
                  <a:lnTo>
                    <a:pt x="6216" y="3739"/>
                  </a:lnTo>
                  <a:lnTo>
                    <a:pt x="6002" y="3739"/>
                  </a:lnTo>
                  <a:cubicBezTo>
                    <a:pt x="5954" y="3739"/>
                    <a:pt x="5907" y="3692"/>
                    <a:pt x="5907" y="3644"/>
                  </a:cubicBezTo>
                  <a:lnTo>
                    <a:pt x="5907" y="2739"/>
                  </a:lnTo>
                  <a:cubicBezTo>
                    <a:pt x="5907" y="2692"/>
                    <a:pt x="5954" y="2644"/>
                    <a:pt x="6002" y="2644"/>
                  </a:cubicBezTo>
                  <a:close/>
                  <a:moveTo>
                    <a:pt x="4621" y="7574"/>
                  </a:moveTo>
                  <a:cubicBezTo>
                    <a:pt x="4644" y="7574"/>
                    <a:pt x="4668" y="7597"/>
                    <a:pt x="4668" y="7621"/>
                  </a:cubicBezTo>
                  <a:lnTo>
                    <a:pt x="4668" y="7931"/>
                  </a:lnTo>
                  <a:lnTo>
                    <a:pt x="4049" y="8121"/>
                  </a:lnTo>
                  <a:lnTo>
                    <a:pt x="4049" y="7621"/>
                  </a:lnTo>
                  <a:cubicBezTo>
                    <a:pt x="4049" y="7597"/>
                    <a:pt x="4073" y="7574"/>
                    <a:pt x="4097" y="7574"/>
                  </a:cubicBezTo>
                  <a:close/>
                  <a:moveTo>
                    <a:pt x="2811" y="9693"/>
                  </a:moveTo>
                  <a:lnTo>
                    <a:pt x="2811" y="11336"/>
                  </a:lnTo>
                  <a:lnTo>
                    <a:pt x="2406" y="11336"/>
                  </a:lnTo>
                  <a:lnTo>
                    <a:pt x="2406" y="9979"/>
                  </a:lnTo>
                  <a:cubicBezTo>
                    <a:pt x="2406" y="9836"/>
                    <a:pt x="2525" y="9693"/>
                    <a:pt x="2692" y="9693"/>
                  </a:cubicBezTo>
                  <a:close/>
                  <a:moveTo>
                    <a:pt x="5930" y="11693"/>
                  </a:moveTo>
                  <a:cubicBezTo>
                    <a:pt x="6049" y="11693"/>
                    <a:pt x="6145" y="11812"/>
                    <a:pt x="6145" y="11932"/>
                  </a:cubicBezTo>
                  <a:lnTo>
                    <a:pt x="6145" y="12122"/>
                  </a:lnTo>
                  <a:lnTo>
                    <a:pt x="4049" y="12122"/>
                  </a:lnTo>
                  <a:lnTo>
                    <a:pt x="4049" y="11932"/>
                  </a:lnTo>
                  <a:cubicBezTo>
                    <a:pt x="4049" y="11812"/>
                    <a:pt x="4144" y="11693"/>
                    <a:pt x="4263" y="11693"/>
                  </a:cubicBezTo>
                  <a:close/>
                  <a:moveTo>
                    <a:pt x="7216" y="10122"/>
                  </a:moveTo>
                  <a:cubicBezTo>
                    <a:pt x="7169" y="10336"/>
                    <a:pt x="7121" y="10550"/>
                    <a:pt x="7121" y="10788"/>
                  </a:cubicBezTo>
                  <a:lnTo>
                    <a:pt x="7145" y="12051"/>
                  </a:lnTo>
                  <a:cubicBezTo>
                    <a:pt x="7145" y="12098"/>
                    <a:pt x="7097" y="12122"/>
                    <a:pt x="7073" y="12122"/>
                  </a:cubicBezTo>
                  <a:lnTo>
                    <a:pt x="6526" y="12122"/>
                  </a:lnTo>
                  <a:lnTo>
                    <a:pt x="6526" y="11932"/>
                  </a:lnTo>
                  <a:cubicBezTo>
                    <a:pt x="6526" y="11598"/>
                    <a:pt x="6264" y="11336"/>
                    <a:pt x="5930" y="11336"/>
                  </a:cubicBezTo>
                  <a:lnTo>
                    <a:pt x="4263" y="11336"/>
                  </a:lnTo>
                  <a:cubicBezTo>
                    <a:pt x="3954" y="11336"/>
                    <a:pt x="3692" y="11598"/>
                    <a:pt x="3692" y="11932"/>
                  </a:cubicBezTo>
                  <a:lnTo>
                    <a:pt x="3692" y="12122"/>
                  </a:lnTo>
                  <a:lnTo>
                    <a:pt x="3192" y="12122"/>
                  </a:lnTo>
                  <a:lnTo>
                    <a:pt x="3192" y="10693"/>
                  </a:lnTo>
                  <a:lnTo>
                    <a:pt x="3287" y="10693"/>
                  </a:lnTo>
                  <a:cubicBezTo>
                    <a:pt x="3573" y="10693"/>
                    <a:pt x="4049" y="10669"/>
                    <a:pt x="4621" y="10622"/>
                  </a:cubicBezTo>
                  <a:cubicBezTo>
                    <a:pt x="5668" y="10550"/>
                    <a:pt x="6526" y="10384"/>
                    <a:pt x="7216" y="10122"/>
                  </a:cubicBezTo>
                  <a:close/>
                  <a:moveTo>
                    <a:pt x="6788" y="1"/>
                  </a:moveTo>
                  <a:cubicBezTo>
                    <a:pt x="6550" y="1"/>
                    <a:pt x="6288" y="72"/>
                    <a:pt x="6097" y="239"/>
                  </a:cubicBezTo>
                  <a:cubicBezTo>
                    <a:pt x="5645" y="620"/>
                    <a:pt x="5573" y="1287"/>
                    <a:pt x="5930" y="1763"/>
                  </a:cubicBezTo>
                  <a:lnTo>
                    <a:pt x="6216" y="2120"/>
                  </a:lnTo>
                  <a:lnTo>
                    <a:pt x="6216" y="2287"/>
                  </a:lnTo>
                  <a:lnTo>
                    <a:pt x="6002" y="2287"/>
                  </a:lnTo>
                  <a:cubicBezTo>
                    <a:pt x="5740" y="2287"/>
                    <a:pt x="5526" y="2501"/>
                    <a:pt x="5526" y="2739"/>
                  </a:cubicBezTo>
                  <a:lnTo>
                    <a:pt x="5526" y="3644"/>
                  </a:lnTo>
                  <a:cubicBezTo>
                    <a:pt x="5526" y="3906"/>
                    <a:pt x="5740" y="4097"/>
                    <a:pt x="6002" y="4097"/>
                  </a:cubicBezTo>
                  <a:lnTo>
                    <a:pt x="6216" y="4097"/>
                  </a:lnTo>
                  <a:lnTo>
                    <a:pt x="6216" y="4644"/>
                  </a:lnTo>
                  <a:cubicBezTo>
                    <a:pt x="6216" y="4763"/>
                    <a:pt x="6311" y="4835"/>
                    <a:pt x="6407" y="4835"/>
                  </a:cubicBezTo>
                  <a:cubicBezTo>
                    <a:pt x="6502" y="4835"/>
                    <a:pt x="6573" y="4763"/>
                    <a:pt x="6573" y="4644"/>
                  </a:cubicBezTo>
                  <a:lnTo>
                    <a:pt x="6573" y="2596"/>
                  </a:lnTo>
                  <a:cubicBezTo>
                    <a:pt x="6954" y="3096"/>
                    <a:pt x="7169" y="3716"/>
                    <a:pt x="7169" y="4335"/>
                  </a:cubicBezTo>
                  <a:lnTo>
                    <a:pt x="7169" y="6811"/>
                  </a:lnTo>
                  <a:cubicBezTo>
                    <a:pt x="7169" y="7050"/>
                    <a:pt x="7002" y="7288"/>
                    <a:pt x="6764" y="7335"/>
                  </a:cubicBezTo>
                  <a:lnTo>
                    <a:pt x="6169" y="7526"/>
                  </a:lnTo>
                  <a:lnTo>
                    <a:pt x="6169" y="7478"/>
                  </a:lnTo>
                  <a:cubicBezTo>
                    <a:pt x="6383" y="6811"/>
                    <a:pt x="6526" y="6097"/>
                    <a:pt x="6573" y="5406"/>
                  </a:cubicBezTo>
                  <a:cubicBezTo>
                    <a:pt x="6573" y="5287"/>
                    <a:pt x="6502" y="5216"/>
                    <a:pt x="6383" y="5216"/>
                  </a:cubicBezTo>
                  <a:cubicBezTo>
                    <a:pt x="6371" y="5213"/>
                    <a:pt x="6359" y="5211"/>
                    <a:pt x="6347" y="5211"/>
                  </a:cubicBezTo>
                  <a:cubicBezTo>
                    <a:pt x="6270" y="5211"/>
                    <a:pt x="6213" y="5279"/>
                    <a:pt x="6192" y="5383"/>
                  </a:cubicBezTo>
                  <a:cubicBezTo>
                    <a:pt x="6145" y="6049"/>
                    <a:pt x="6026" y="6716"/>
                    <a:pt x="5835" y="7359"/>
                  </a:cubicBezTo>
                  <a:lnTo>
                    <a:pt x="5740" y="7645"/>
                  </a:lnTo>
                  <a:lnTo>
                    <a:pt x="5049" y="7835"/>
                  </a:lnTo>
                  <a:lnTo>
                    <a:pt x="5049" y="7621"/>
                  </a:lnTo>
                  <a:cubicBezTo>
                    <a:pt x="5049" y="7383"/>
                    <a:pt x="4859" y="7192"/>
                    <a:pt x="4621" y="7192"/>
                  </a:cubicBezTo>
                  <a:lnTo>
                    <a:pt x="4097" y="7192"/>
                  </a:lnTo>
                  <a:cubicBezTo>
                    <a:pt x="3859" y="7192"/>
                    <a:pt x="3668" y="7383"/>
                    <a:pt x="3668" y="7621"/>
                  </a:cubicBezTo>
                  <a:lnTo>
                    <a:pt x="3668" y="8216"/>
                  </a:lnTo>
                  <a:lnTo>
                    <a:pt x="3620" y="8240"/>
                  </a:lnTo>
                  <a:cubicBezTo>
                    <a:pt x="3144" y="8359"/>
                    <a:pt x="2811" y="8812"/>
                    <a:pt x="2811" y="9288"/>
                  </a:cubicBezTo>
                  <a:lnTo>
                    <a:pt x="2811" y="9336"/>
                  </a:lnTo>
                  <a:lnTo>
                    <a:pt x="2692" y="9336"/>
                  </a:lnTo>
                  <a:cubicBezTo>
                    <a:pt x="2334" y="9336"/>
                    <a:pt x="2049" y="9622"/>
                    <a:pt x="2049" y="9979"/>
                  </a:cubicBezTo>
                  <a:lnTo>
                    <a:pt x="2049" y="10074"/>
                  </a:lnTo>
                  <a:lnTo>
                    <a:pt x="334" y="10741"/>
                  </a:lnTo>
                  <a:cubicBezTo>
                    <a:pt x="143" y="10812"/>
                    <a:pt x="1" y="11003"/>
                    <a:pt x="1" y="11217"/>
                  </a:cubicBezTo>
                  <a:lnTo>
                    <a:pt x="1" y="11812"/>
                  </a:lnTo>
                  <a:cubicBezTo>
                    <a:pt x="1" y="12003"/>
                    <a:pt x="96" y="12146"/>
                    <a:pt x="215" y="12241"/>
                  </a:cubicBezTo>
                  <a:cubicBezTo>
                    <a:pt x="310" y="12313"/>
                    <a:pt x="405" y="12336"/>
                    <a:pt x="524" y="12336"/>
                  </a:cubicBezTo>
                  <a:cubicBezTo>
                    <a:pt x="572" y="12336"/>
                    <a:pt x="644" y="12313"/>
                    <a:pt x="691" y="12289"/>
                  </a:cubicBezTo>
                  <a:lnTo>
                    <a:pt x="1001" y="12193"/>
                  </a:lnTo>
                  <a:cubicBezTo>
                    <a:pt x="1096" y="12146"/>
                    <a:pt x="1144" y="12051"/>
                    <a:pt x="1120" y="11955"/>
                  </a:cubicBezTo>
                  <a:cubicBezTo>
                    <a:pt x="1080" y="11876"/>
                    <a:pt x="1008" y="11830"/>
                    <a:pt x="930" y="11830"/>
                  </a:cubicBezTo>
                  <a:cubicBezTo>
                    <a:pt x="914" y="11830"/>
                    <a:pt x="898" y="11832"/>
                    <a:pt x="882" y="11836"/>
                  </a:cubicBezTo>
                  <a:lnTo>
                    <a:pt x="572" y="11955"/>
                  </a:lnTo>
                  <a:cubicBezTo>
                    <a:pt x="552" y="11965"/>
                    <a:pt x="533" y="11971"/>
                    <a:pt x="513" y="11971"/>
                  </a:cubicBezTo>
                  <a:cubicBezTo>
                    <a:pt x="485" y="11971"/>
                    <a:pt x="457" y="11959"/>
                    <a:pt x="429" y="11932"/>
                  </a:cubicBezTo>
                  <a:cubicBezTo>
                    <a:pt x="405" y="11908"/>
                    <a:pt x="382" y="11884"/>
                    <a:pt x="382" y="11812"/>
                  </a:cubicBezTo>
                  <a:lnTo>
                    <a:pt x="382" y="11217"/>
                  </a:lnTo>
                  <a:cubicBezTo>
                    <a:pt x="382" y="11146"/>
                    <a:pt x="405" y="11098"/>
                    <a:pt x="453" y="11074"/>
                  </a:cubicBezTo>
                  <a:lnTo>
                    <a:pt x="2049" y="10479"/>
                  </a:lnTo>
                  <a:lnTo>
                    <a:pt x="2049" y="11384"/>
                  </a:lnTo>
                  <a:lnTo>
                    <a:pt x="1596" y="11551"/>
                  </a:lnTo>
                  <a:cubicBezTo>
                    <a:pt x="1501" y="11598"/>
                    <a:pt x="1453" y="11693"/>
                    <a:pt x="1501" y="11789"/>
                  </a:cubicBezTo>
                  <a:cubicBezTo>
                    <a:pt x="1521" y="11868"/>
                    <a:pt x="1606" y="11914"/>
                    <a:pt x="1688" y="11914"/>
                  </a:cubicBezTo>
                  <a:cubicBezTo>
                    <a:pt x="1706" y="11914"/>
                    <a:pt x="1723" y="11912"/>
                    <a:pt x="1739" y="11908"/>
                  </a:cubicBezTo>
                  <a:lnTo>
                    <a:pt x="2263" y="11693"/>
                  </a:lnTo>
                  <a:lnTo>
                    <a:pt x="2811" y="11693"/>
                  </a:lnTo>
                  <a:lnTo>
                    <a:pt x="2811" y="12313"/>
                  </a:lnTo>
                  <a:cubicBezTo>
                    <a:pt x="2811" y="12408"/>
                    <a:pt x="2906" y="12479"/>
                    <a:pt x="3001" y="12479"/>
                  </a:cubicBezTo>
                  <a:lnTo>
                    <a:pt x="7073" y="12479"/>
                  </a:lnTo>
                  <a:cubicBezTo>
                    <a:pt x="7312" y="12479"/>
                    <a:pt x="7502" y="12289"/>
                    <a:pt x="7502" y="12051"/>
                  </a:cubicBezTo>
                  <a:lnTo>
                    <a:pt x="7502" y="10788"/>
                  </a:lnTo>
                  <a:cubicBezTo>
                    <a:pt x="7502" y="10384"/>
                    <a:pt x="7621" y="10003"/>
                    <a:pt x="7812" y="9693"/>
                  </a:cubicBezTo>
                  <a:lnTo>
                    <a:pt x="8169" y="10288"/>
                  </a:lnTo>
                  <a:lnTo>
                    <a:pt x="7931" y="10193"/>
                  </a:lnTo>
                  <a:cubicBezTo>
                    <a:pt x="7914" y="10189"/>
                    <a:pt x="7897" y="10187"/>
                    <a:pt x="7880" y="10187"/>
                  </a:cubicBezTo>
                  <a:cubicBezTo>
                    <a:pt x="7797" y="10187"/>
                    <a:pt x="7712" y="10233"/>
                    <a:pt x="7693" y="10312"/>
                  </a:cubicBezTo>
                  <a:cubicBezTo>
                    <a:pt x="7645" y="10384"/>
                    <a:pt x="7693" y="10503"/>
                    <a:pt x="7788" y="10550"/>
                  </a:cubicBezTo>
                  <a:lnTo>
                    <a:pt x="9836" y="11360"/>
                  </a:lnTo>
                  <a:lnTo>
                    <a:pt x="9907" y="11360"/>
                  </a:lnTo>
                  <a:cubicBezTo>
                    <a:pt x="9979" y="11360"/>
                    <a:pt x="10050" y="11312"/>
                    <a:pt x="10074" y="11241"/>
                  </a:cubicBezTo>
                  <a:cubicBezTo>
                    <a:pt x="10122" y="11146"/>
                    <a:pt x="10074" y="11050"/>
                    <a:pt x="9979" y="11003"/>
                  </a:cubicBezTo>
                  <a:lnTo>
                    <a:pt x="8693" y="10503"/>
                  </a:lnTo>
                  <a:lnTo>
                    <a:pt x="8050" y="9383"/>
                  </a:lnTo>
                  <a:cubicBezTo>
                    <a:pt x="8431" y="9002"/>
                    <a:pt x="8955" y="8740"/>
                    <a:pt x="9550" y="8740"/>
                  </a:cubicBezTo>
                  <a:cubicBezTo>
                    <a:pt x="9669" y="8740"/>
                    <a:pt x="9764" y="8693"/>
                    <a:pt x="9860" y="8621"/>
                  </a:cubicBezTo>
                  <a:cubicBezTo>
                    <a:pt x="9931" y="8526"/>
                    <a:pt x="9979" y="8431"/>
                    <a:pt x="9979" y="8312"/>
                  </a:cubicBezTo>
                  <a:lnTo>
                    <a:pt x="9979" y="1096"/>
                  </a:lnTo>
                  <a:cubicBezTo>
                    <a:pt x="9979" y="477"/>
                    <a:pt x="9503" y="1"/>
                    <a:pt x="8883" y="1"/>
                  </a:cubicBezTo>
                  <a:lnTo>
                    <a:pt x="8502" y="1"/>
                  </a:lnTo>
                  <a:cubicBezTo>
                    <a:pt x="8407" y="1"/>
                    <a:pt x="8312" y="72"/>
                    <a:pt x="8312" y="167"/>
                  </a:cubicBezTo>
                  <a:cubicBezTo>
                    <a:pt x="8312" y="262"/>
                    <a:pt x="8407" y="358"/>
                    <a:pt x="8502" y="358"/>
                  </a:cubicBezTo>
                  <a:lnTo>
                    <a:pt x="8883" y="358"/>
                  </a:lnTo>
                  <a:cubicBezTo>
                    <a:pt x="9288" y="358"/>
                    <a:pt x="9622" y="691"/>
                    <a:pt x="9622" y="1096"/>
                  </a:cubicBezTo>
                  <a:lnTo>
                    <a:pt x="9622" y="8312"/>
                  </a:lnTo>
                  <a:cubicBezTo>
                    <a:pt x="9622" y="8336"/>
                    <a:pt x="9598" y="8359"/>
                    <a:pt x="9598" y="8359"/>
                  </a:cubicBezTo>
                  <a:cubicBezTo>
                    <a:pt x="9598" y="8359"/>
                    <a:pt x="9574" y="8383"/>
                    <a:pt x="9550" y="8383"/>
                  </a:cubicBezTo>
                  <a:cubicBezTo>
                    <a:pt x="8621" y="8383"/>
                    <a:pt x="7836" y="8883"/>
                    <a:pt x="7431" y="9645"/>
                  </a:cubicBezTo>
                  <a:cubicBezTo>
                    <a:pt x="6127" y="10213"/>
                    <a:pt x="4302" y="10317"/>
                    <a:pt x="3467" y="10317"/>
                  </a:cubicBezTo>
                  <a:cubicBezTo>
                    <a:pt x="3357" y="10317"/>
                    <a:pt x="3264" y="10315"/>
                    <a:pt x="3192" y="10312"/>
                  </a:cubicBezTo>
                  <a:lnTo>
                    <a:pt x="3192" y="9288"/>
                  </a:lnTo>
                  <a:cubicBezTo>
                    <a:pt x="3192" y="8955"/>
                    <a:pt x="3406" y="8669"/>
                    <a:pt x="3716" y="8598"/>
                  </a:cubicBezTo>
                  <a:lnTo>
                    <a:pt x="6859" y="7693"/>
                  </a:lnTo>
                  <a:cubicBezTo>
                    <a:pt x="7240" y="7597"/>
                    <a:pt x="7526" y="7216"/>
                    <a:pt x="7526" y="6811"/>
                  </a:cubicBezTo>
                  <a:lnTo>
                    <a:pt x="7526" y="4335"/>
                  </a:lnTo>
                  <a:cubicBezTo>
                    <a:pt x="7526" y="3597"/>
                    <a:pt x="7264" y="2882"/>
                    <a:pt x="6812" y="2287"/>
                  </a:cubicBezTo>
                  <a:lnTo>
                    <a:pt x="6216" y="1525"/>
                  </a:lnTo>
                  <a:cubicBezTo>
                    <a:pt x="5978" y="1215"/>
                    <a:pt x="6026" y="763"/>
                    <a:pt x="6335" y="524"/>
                  </a:cubicBezTo>
                  <a:cubicBezTo>
                    <a:pt x="6454" y="405"/>
                    <a:pt x="6621" y="358"/>
                    <a:pt x="6788" y="358"/>
                  </a:cubicBezTo>
                  <a:lnTo>
                    <a:pt x="7764" y="358"/>
                  </a:lnTo>
                  <a:cubicBezTo>
                    <a:pt x="7859" y="358"/>
                    <a:pt x="7955" y="262"/>
                    <a:pt x="7955" y="167"/>
                  </a:cubicBezTo>
                  <a:cubicBezTo>
                    <a:pt x="7955" y="72"/>
                    <a:pt x="7859" y="1"/>
                    <a:pt x="776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Google Shape;1241;p 1"/>
            <p:cNvSpPr/>
            <p:nvPr/>
          </p:nvSpPr>
          <p:spPr>
            <a:xfrm>
              <a:off x="1542960" y="3109320"/>
              <a:ext cx="86760" cy="26640"/>
            </a:xfrm>
            <a:custGeom>
              <a:avLst/>
              <a:gdLst>
                <a:gd name="textAreaLeft" fmla="*/ 0 w 86760"/>
                <a:gd name="textAreaRight" fmla="*/ 89640 w 86760"/>
                <a:gd name="textAreaTop" fmla="*/ 0 h 26640"/>
                <a:gd name="textAreaBottom" fmla="*/ 29160 h 26640"/>
              </a:gdLst>
              <a:ahLst/>
              <a:rect l="textAreaLeft" t="textAreaTop" r="textAreaRight" b="textAreaBottom"/>
              <a:pathLst>
                <a:path w="1977" h="849">
                  <a:moveTo>
                    <a:pt x="1780" y="0"/>
                  </a:moveTo>
                  <a:cubicBezTo>
                    <a:pt x="1758" y="0"/>
                    <a:pt x="1736" y="5"/>
                    <a:pt x="1715" y="15"/>
                  </a:cubicBezTo>
                  <a:lnTo>
                    <a:pt x="143" y="492"/>
                  </a:lnTo>
                  <a:cubicBezTo>
                    <a:pt x="48" y="539"/>
                    <a:pt x="0" y="635"/>
                    <a:pt x="24" y="730"/>
                  </a:cubicBezTo>
                  <a:cubicBezTo>
                    <a:pt x="48" y="801"/>
                    <a:pt x="119" y="849"/>
                    <a:pt x="214" y="849"/>
                  </a:cubicBezTo>
                  <a:lnTo>
                    <a:pt x="262" y="849"/>
                  </a:lnTo>
                  <a:lnTo>
                    <a:pt x="1834" y="349"/>
                  </a:lnTo>
                  <a:cubicBezTo>
                    <a:pt x="1929" y="325"/>
                    <a:pt x="1977" y="230"/>
                    <a:pt x="1953" y="134"/>
                  </a:cubicBezTo>
                  <a:cubicBezTo>
                    <a:pt x="1934" y="60"/>
                    <a:pt x="1858" y="0"/>
                    <a:pt x="178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4" name="Google Shape;1183;p74"/>
          <p:cNvGrpSpPr/>
          <p:nvPr/>
        </p:nvGrpSpPr>
        <p:grpSpPr>
          <a:xfrm>
            <a:off x="5525280" y="5471280"/>
            <a:ext cx="456480" cy="426240"/>
            <a:chOff x="5525280" y="5471280"/>
            <a:chExt cx="456480" cy="426240"/>
          </a:xfrm>
        </p:grpSpPr>
        <p:sp>
          <p:nvSpPr>
            <p:cNvPr id="445" name="Google Shape;1184;p 1"/>
            <p:cNvSpPr/>
            <p:nvPr/>
          </p:nvSpPr>
          <p:spPr>
            <a:xfrm>
              <a:off x="5761440" y="5608440"/>
              <a:ext cx="32040" cy="28800"/>
            </a:xfrm>
            <a:custGeom>
              <a:avLst/>
              <a:gdLst>
                <a:gd name="textAreaLeft" fmla="*/ 0 w 32040"/>
                <a:gd name="textAreaRight" fmla="*/ 34560 w 32040"/>
                <a:gd name="textAreaTop" fmla="*/ 0 h 28800"/>
                <a:gd name="textAreaBottom" fmla="*/ 31320 h 28800"/>
              </a:gdLst>
              <a:ahLst/>
              <a:rect l="textAreaLeft" t="textAreaTop" r="textAreaRight" b="textAreaBottom"/>
              <a:pathLst>
                <a:path w="954" h="912">
                  <a:moveTo>
                    <a:pt x="203" y="0"/>
                  </a:moveTo>
                  <a:cubicBezTo>
                    <a:pt x="156" y="0"/>
                    <a:pt x="108" y="18"/>
                    <a:pt x="72" y="54"/>
                  </a:cubicBezTo>
                  <a:cubicBezTo>
                    <a:pt x="1" y="125"/>
                    <a:pt x="1" y="221"/>
                    <a:pt x="72" y="292"/>
                  </a:cubicBezTo>
                  <a:lnTo>
                    <a:pt x="644" y="864"/>
                  </a:lnTo>
                  <a:cubicBezTo>
                    <a:pt x="668" y="911"/>
                    <a:pt x="715" y="911"/>
                    <a:pt x="763" y="911"/>
                  </a:cubicBezTo>
                  <a:cubicBezTo>
                    <a:pt x="811" y="911"/>
                    <a:pt x="858" y="911"/>
                    <a:pt x="882" y="864"/>
                  </a:cubicBezTo>
                  <a:cubicBezTo>
                    <a:pt x="953" y="792"/>
                    <a:pt x="953" y="673"/>
                    <a:pt x="882" y="602"/>
                  </a:cubicBezTo>
                  <a:lnTo>
                    <a:pt x="334" y="54"/>
                  </a:lnTo>
                  <a:cubicBezTo>
                    <a:pt x="299" y="18"/>
                    <a:pt x="251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Google Shape;1185;p 1"/>
            <p:cNvSpPr/>
            <p:nvPr/>
          </p:nvSpPr>
          <p:spPr>
            <a:xfrm>
              <a:off x="5802120" y="5646960"/>
              <a:ext cx="33120" cy="29520"/>
            </a:xfrm>
            <a:custGeom>
              <a:avLst/>
              <a:gdLst>
                <a:gd name="textAreaLeft" fmla="*/ 0 w 33120"/>
                <a:gd name="textAreaRight" fmla="*/ 35640 w 33120"/>
                <a:gd name="textAreaTop" fmla="*/ 0 h 29520"/>
                <a:gd name="textAreaBottom" fmla="*/ 32040 h 29520"/>
              </a:gdLst>
              <a:ahLst/>
              <a:rect l="textAreaLeft" t="textAreaTop" r="textAreaRight" b="textAreaBottom"/>
              <a:pathLst>
                <a:path w="977" h="936">
                  <a:moveTo>
                    <a:pt x="203" y="1"/>
                  </a:moveTo>
                  <a:cubicBezTo>
                    <a:pt x="155" y="1"/>
                    <a:pt x="107" y="19"/>
                    <a:pt x="72" y="54"/>
                  </a:cubicBezTo>
                  <a:cubicBezTo>
                    <a:pt x="0" y="126"/>
                    <a:pt x="0" y="245"/>
                    <a:pt x="72" y="316"/>
                  </a:cubicBezTo>
                  <a:lnTo>
                    <a:pt x="643" y="864"/>
                  </a:lnTo>
                  <a:cubicBezTo>
                    <a:pt x="667" y="912"/>
                    <a:pt x="715" y="935"/>
                    <a:pt x="762" y="935"/>
                  </a:cubicBezTo>
                  <a:cubicBezTo>
                    <a:pt x="810" y="935"/>
                    <a:pt x="857" y="912"/>
                    <a:pt x="905" y="864"/>
                  </a:cubicBezTo>
                  <a:cubicBezTo>
                    <a:pt x="977" y="793"/>
                    <a:pt x="977" y="673"/>
                    <a:pt x="905" y="602"/>
                  </a:cubicBezTo>
                  <a:lnTo>
                    <a:pt x="334" y="54"/>
                  </a:lnTo>
                  <a:cubicBezTo>
                    <a:pt x="298" y="19"/>
                    <a:pt x="250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Google Shape;1186;p 1"/>
            <p:cNvSpPr/>
            <p:nvPr/>
          </p:nvSpPr>
          <p:spPr>
            <a:xfrm>
              <a:off x="5801040" y="5513040"/>
              <a:ext cx="51840" cy="48600"/>
            </a:xfrm>
            <a:custGeom>
              <a:avLst/>
              <a:gdLst>
                <a:gd name="textAreaLeft" fmla="*/ 0 w 51840"/>
                <a:gd name="textAreaRight" fmla="*/ 54360 w 51840"/>
                <a:gd name="textAreaTop" fmla="*/ 0 h 48600"/>
                <a:gd name="textAreaBottom" fmla="*/ 51120 h 48600"/>
              </a:gdLst>
              <a:ahLst/>
              <a:rect l="textAreaLeft" t="textAreaTop" r="textAreaRight" b="textAreaBottom"/>
              <a:pathLst>
                <a:path w="1501" h="1483">
                  <a:moveTo>
                    <a:pt x="1298" y="0"/>
                  </a:moveTo>
                  <a:cubicBezTo>
                    <a:pt x="1251" y="0"/>
                    <a:pt x="1203" y="18"/>
                    <a:pt x="1167" y="54"/>
                  </a:cubicBezTo>
                  <a:lnTo>
                    <a:pt x="929" y="316"/>
                  </a:lnTo>
                  <a:lnTo>
                    <a:pt x="334" y="220"/>
                  </a:lnTo>
                  <a:cubicBezTo>
                    <a:pt x="239" y="220"/>
                    <a:pt x="143" y="292"/>
                    <a:pt x="119" y="387"/>
                  </a:cubicBezTo>
                  <a:cubicBezTo>
                    <a:pt x="119" y="482"/>
                    <a:pt x="191" y="578"/>
                    <a:pt x="286" y="601"/>
                  </a:cubicBezTo>
                  <a:lnTo>
                    <a:pt x="596" y="625"/>
                  </a:lnTo>
                  <a:lnTo>
                    <a:pt x="453" y="768"/>
                  </a:lnTo>
                  <a:lnTo>
                    <a:pt x="215" y="744"/>
                  </a:lnTo>
                  <a:cubicBezTo>
                    <a:pt x="119" y="744"/>
                    <a:pt x="24" y="816"/>
                    <a:pt x="24" y="935"/>
                  </a:cubicBezTo>
                  <a:cubicBezTo>
                    <a:pt x="0" y="1030"/>
                    <a:pt x="96" y="1125"/>
                    <a:pt x="191" y="1125"/>
                  </a:cubicBezTo>
                  <a:lnTo>
                    <a:pt x="358" y="1125"/>
                  </a:lnTo>
                  <a:lnTo>
                    <a:pt x="358" y="1292"/>
                  </a:lnTo>
                  <a:cubicBezTo>
                    <a:pt x="381" y="1411"/>
                    <a:pt x="453" y="1483"/>
                    <a:pt x="548" y="1483"/>
                  </a:cubicBezTo>
                  <a:lnTo>
                    <a:pt x="572" y="1483"/>
                  </a:lnTo>
                  <a:cubicBezTo>
                    <a:pt x="667" y="1459"/>
                    <a:pt x="739" y="1387"/>
                    <a:pt x="739" y="1268"/>
                  </a:cubicBezTo>
                  <a:lnTo>
                    <a:pt x="715" y="1030"/>
                  </a:lnTo>
                  <a:lnTo>
                    <a:pt x="858" y="887"/>
                  </a:lnTo>
                  <a:lnTo>
                    <a:pt x="905" y="1197"/>
                  </a:lnTo>
                  <a:cubicBezTo>
                    <a:pt x="905" y="1292"/>
                    <a:pt x="1001" y="1363"/>
                    <a:pt x="1072" y="1363"/>
                  </a:cubicBezTo>
                  <a:lnTo>
                    <a:pt x="1096" y="1363"/>
                  </a:lnTo>
                  <a:cubicBezTo>
                    <a:pt x="1215" y="1363"/>
                    <a:pt x="1286" y="1268"/>
                    <a:pt x="1263" y="1149"/>
                  </a:cubicBezTo>
                  <a:lnTo>
                    <a:pt x="1191" y="554"/>
                  </a:lnTo>
                  <a:lnTo>
                    <a:pt x="1429" y="316"/>
                  </a:lnTo>
                  <a:cubicBezTo>
                    <a:pt x="1501" y="244"/>
                    <a:pt x="1501" y="125"/>
                    <a:pt x="1429" y="54"/>
                  </a:cubicBezTo>
                  <a:cubicBezTo>
                    <a:pt x="1394" y="18"/>
                    <a:pt x="1346" y="0"/>
                    <a:pt x="129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Google Shape;1187;p 1"/>
            <p:cNvSpPr/>
            <p:nvPr/>
          </p:nvSpPr>
          <p:spPr>
            <a:xfrm>
              <a:off x="5759280" y="5549400"/>
              <a:ext cx="55440" cy="51120"/>
            </a:xfrm>
            <a:custGeom>
              <a:avLst/>
              <a:gdLst>
                <a:gd name="textAreaLeft" fmla="*/ 0 w 55440"/>
                <a:gd name="textAreaRight" fmla="*/ 57960 w 55440"/>
                <a:gd name="textAreaTop" fmla="*/ 0 h 51120"/>
                <a:gd name="textAreaBottom" fmla="*/ 53640 h 51120"/>
              </a:gdLst>
              <a:ahLst/>
              <a:rect l="textAreaLeft" t="textAreaTop" r="textAreaRight" b="textAreaBottom"/>
              <a:pathLst>
                <a:path w="1596" h="1561">
                  <a:moveTo>
                    <a:pt x="786" y="394"/>
                  </a:moveTo>
                  <a:lnTo>
                    <a:pt x="1167" y="799"/>
                  </a:lnTo>
                  <a:lnTo>
                    <a:pt x="786" y="1180"/>
                  </a:lnTo>
                  <a:lnTo>
                    <a:pt x="381" y="799"/>
                  </a:lnTo>
                  <a:lnTo>
                    <a:pt x="786" y="394"/>
                  </a:lnTo>
                  <a:close/>
                  <a:moveTo>
                    <a:pt x="783" y="1"/>
                  </a:moveTo>
                  <a:cubicBezTo>
                    <a:pt x="703" y="1"/>
                    <a:pt x="619" y="37"/>
                    <a:pt x="548" y="108"/>
                  </a:cubicBezTo>
                  <a:lnTo>
                    <a:pt x="96" y="560"/>
                  </a:lnTo>
                  <a:cubicBezTo>
                    <a:pt x="24" y="632"/>
                    <a:pt x="0" y="703"/>
                    <a:pt x="0" y="799"/>
                  </a:cubicBezTo>
                  <a:cubicBezTo>
                    <a:pt x="0" y="870"/>
                    <a:pt x="24" y="941"/>
                    <a:pt x="96" y="1013"/>
                  </a:cubicBezTo>
                  <a:lnTo>
                    <a:pt x="548" y="1465"/>
                  </a:lnTo>
                  <a:cubicBezTo>
                    <a:pt x="619" y="1537"/>
                    <a:pt x="691" y="1561"/>
                    <a:pt x="786" y="1561"/>
                  </a:cubicBezTo>
                  <a:cubicBezTo>
                    <a:pt x="858" y="1561"/>
                    <a:pt x="953" y="1537"/>
                    <a:pt x="1000" y="1465"/>
                  </a:cubicBezTo>
                  <a:lnTo>
                    <a:pt x="1477" y="1013"/>
                  </a:lnTo>
                  <a:cubicBezTo>
                    <a:pt x="1596" y="894"/>
                    <a:pt x="1596" y="680"/>
                    <a:pt x="1477" y="560"/>
                  </a:cubicBezTo>
                  <a:lnTo>
                    <a:pt x="1000" y="108"/>
                  </a:lnTo>
                  <a:cubicBezTo>
                    <a:pt x="941" y="37"/>
                    <a:pt x="864" y="1"/>
                    <a:pt x="78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Google Shape;1188;p 1"/>
            <p:cNvSpPr/>
            <p:nvPr/>
          </p:nvSpPr>
          <p:spPr>
            <a:xfrm>
              <a:off x="5796720" y="5549760"/>
              <a:ext cx="91440" cy="84240"/>
            </a:xfrm>
            <a:custGeom>
              <a:avLst/>
              <a:gdLst>
                <a:gd name="textAreaLeft" fmla="*/ 0 w 91440"/>
                <a:gd name="textAreaRight" fmla="*/ 93960 w 91440"/>
                <a:gd name="textAreaTop" fmla="*/ 0 h 84240"/>
                <a:gd name="textAreaBottom" fmla="*/ 86760 h 84240"/>
              </a:gdLst>
              <a:ahLst/>
              <a:rect l="textAreaLeft" t="textAreaTop" r="textAreaRight" b="textAreaBottom"/>
              <a:pathLst>
                <a:path w="2573" h="2526">
                  <a:moveTo>
                    <a:pt x="2001" y="406"/>
                  </a:moveTo>
                  <a:lnTo>
                    <a:pt x="2144" y="548"/>
                  </a:lnTo>
                  <a:lnTo>
                    <a:pt x="572" y="2120"/>
                  </a:lnTo>
                  <a:lnTo>
                    <a:pt x="429" y="1953"/>
                  </a:lnTo>
                  <a:lnTo>
                    <a:pt x="2001" y="406"/>
                  </a:lnTo>
                  <a:close/>
                  <a:moveTo>
                    <a:pt x="1989" y="1"/>
                  </a:moveTo>
                  <a:cubicBezTo>
                    <a:pt x="1917" y="1"/>
                    <a:pt x="1846" y="25"/>
                    <a:pt x="1786" y="72"/>
                  </a:cubicBezTo>
                  <a:lnTo>
                    <a:pt x="96" y="1763"/>
                  </a:lnTo>
                  <a:cubicBezTo>
                    <a:pt x="0" y="1882"/>
                    <a:pt x="0" y="2049"/>
                    <a:pt x="96" y="2168"/>
                  </a:cubicBezTo>
                  <a:lnTo>
                    <a:pt x="381" y="2430"/>
                  </a:lnTo>
                  <a:cubicBezTo>
                    <a:pt x="429" y="2477"/>
                    <a:pt x="500" y="2525"/>
                    <a:pt x="572" y="2525"/>
                  </a:cubicBezTo>
                  <a:cubicBezTo>
                    <a:pt x="643" y="2525"/>
                    <a:pt x="715" y="2477"/>
                    <a:pt x="786" y="2430"/>
                  </a:cubicBezTo>
                  <a:lnTo>
                    <a:pt x="2453" y="739"/>
                  </a:lnTo>
                  <a:cubicBezTo>
                    <a:pt x="2572" y="644"/>
                    <a:pt x="2572" y="453"/>
                    <a:pt x="2453" y="358"/>
                  </a:cubicBezTo>
                  <a:lnTo>
                    <a:pt x="2191" y="72"/>
                  </a:lnTo>
                  <a:cubicBezTo>
                    <a:pt x="2132" y="25"/>
                    <a:pt x="2060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Google Shape;1189;p 1"/>
            <p:cNvSpPr/>
            <p:nvPr/>
          </p:nvSpPr>
          <p:spPr>
            <a:xfrm>
              <a:off x="5862960" y="5611680"/>
              <a:ext cx="66960" cy="61560"/>
            </a:xfrm>
            <a:custGeom>
              <a:avLst/>
              <a:gdLst>
                <a:gd name="textAreaLeft" fmla="*/ 0 w 66960"/>
                <a:gd name="textAreaRight" fmla="*/ 69480 w 66960"/>
                <a:gd name="textAreaTop" fmla="*/ 0 h 61560"/>
                <a:gd name="textAreaBottom" fmla="*/ 64080 h 61560"/>
              </a:gdLst>
              <a:ahLst/>
              <a:rect l="textAreaLeft" t="textAreaTop" r="textAreaRight" b="textAreaBottom"/>
              <a:pathLst>
                <a:path w="1906" h="1865">
                  <a:moveTo>
                    <a:pt x="1703" y="1"/>
                  </a:moveTo>
                  <a:cubicBezTo>
                    <a:pt x="1655" y="1"/>
                    <a:pt x="1608" y="19"/>
                    <a:pt x="1572" y="54"/>
                  </a:cubicBezTo>
                  <a:lnTo>
                    <a:pt x="72" y="1555"/>
                  </a:lnTo>
                  <a:cubicBezTo>
                    <a:pt x="0" y="1626"/>
                    <a:pt x="0" y="1745"/>
                    <a:pt x="72" y="1817"/>
                  </a:cubicBezTo>
                  <a:cubicBezTo>
                    <a:pt x="119" y="1864"/>
                    <a:pt x="167" y="1864"/>
                    <a:pt x="215" y="1864"/>
                  </a:cubicBezTo>
                  <a:cubicBezTo>
                    <a:pt x="262" y="1864"/>
                    <a:pt x="310" y="1864"/>
                    <a:pt x="334" y="1817"/>
                  </a:cubicBezTo>
                  <a:lnTo>
                    <a:pt x="1834" y="316"/>
                  </a:lnTo>
                  <a:cubicBezTo>
                    <a:pt x="1905" y="245"/>
                    <a:pt x="1905" y="126"/>
                    <a:pt x="1834" y="54"/>
                  </a:cubicBezTo>
                  <a:cubicBezTo>
                    <a:pt x="1798" y="19"/>
                    <a:pt x="1751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Google Shape;1190;p 1"/>
            <p:cNvSpPr/>
            <p:nvPr/>
          </p:nvSpPr>
          <p:spPr>
            <a:xfrm>
              <a:off x="5564880" y="5628240"/>
              <a:ext cx="146160" cy="136080"/>
            </a:xfrm>
            <a:custGeom>
              <a:avLst/>
              <a:gdLst>
                <a:gd name="textAreaLeft" fmla="*/ 0 w 146160"/>
                <a:gd name="textAreaRight" fmla="*/ 148680 w 146160"/>
                <a:gd name="textAreaTop" fmla="*/ 0 h 136080"/>
                <a:gd name="textAreaBottom" fmla="*/ 138600 h 136080"/>
              </a:gdLst>
              <a:ahLst/>
              <a:rect l="textAreaLeft" t="textAreaTop" r="textAreaRight" b="textAreaBottom"/>
              <a:pathLst>
                <a:path w="4074" h="4032">
                  <a:moveTo>
                    <a:pt x="3883" y="1"/>
                  </a:moveTo>
                  <a:cubicBezTo>
                    <a:pt x="3841" y="1"/>
                    <a:pt x="3799" y="19"/>
                    <a:pt x="3764" y="55"/>
                  </a:cubicBezTo>
                  <a:lnTo>
                    <a:pt x="72" y="3722"/>
                  </a:lnTo>
                  <a:cubicBezTo>
                    <a:pt x="1" y="3793"/>
                    <a:pt x="1" y="3912"/>
                    <a:pt x="72" y="3984"/>
                  </a:cubicBezTo>
                  <a:cubicBezTo>
                    <a:pt x="120" y="4008"/>
                    <a:pt x="168" y="4032"/>
                    <a:pt x="215" y="4032"/>
                  </a:cubicBezTo>
                  <a:cubicBezTo>
                    <a:pt x="263" y="4032"/>
                    <a:pt x="310" y="4008"/>
                    <a:pt x="334" y="3984"/>
                  </a:cubicBezTo>
                  <a:lnTo>
                    <a:pt x="4002" y="293"/>
                  </a:lnTo>
                  <a:cubicBezTo>
                    <a:pt x="4073" y="221"/>
                    <a:pt x="4073" y="126"/>
                    <a:pt x="4002" y="55"/>
                  </a:cubicBezTo>
                  <a:cubicBezTo>
                    <a:pt x="3966" y="19"/>
                    <a:pt x="3924" y="1"/>
                    <a:pt x="388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Google Shape;1191;p 1"/>
            <p:cNvSpPr/>
            <p:nvPr/>
          </p:nvSpPr>
          <p:spPr>
            <a:xfrm>
              <a:off x="5581440" y="5711760"/>
              <a:ext cx="74520" cy="68040"/>
            </a:xfrm>
            <a:custGeom>
              <a:avLst/>
              <a:gdLst>
                <a:gd name="textAreaLeft" fmla="*/ 0 w 74520"/>
                <a:gd name="textAreaRight" fmla="*/ 77040 w 74520"/>
                <a:gd name="textAreaTop" fmla="*/ 0 h 68040"/>
                <a:gd name="textAreaBottom" fmla="*/ 70560 h 68040"/>
              </a:gdLst>
              <a:ahLst/>
              <a:rect l="textAreaLeft" t="textAreaTop" r="textAreaRight" b="textAreaBottom"/>
              <a:pathLst>
                <a:path w="2120" h="2054">
                  <a:moveTo>
                    <a:pt x="1917" y="0"/>
                  </a:moveTo>
                  <a:cubicBezTo>
                    <a:pt x="1870" y="0"/>
                    <a:pt x="1822" y="18"/>
                    <a:pt x="1786" y="54"/>
                  </a:cubicBezTo>
                  <a:lnTo>
                    <a:pt x="72" y="1744"/>
                  </a:lnTo>
                  <a:cubicBezTo>
                    <a:pt x="0" y="1816"/>
                    <a:pt x="0" y="1935"/>
                    <a:pt x="72" y="2006"/>
                  </a:cubicBezTo>
                  <a:cubicBezTo>
                    <a:pt x="119" y="2030"/>
                    <a:pt x="167" y="2054"/>
                    <a:pt x="215" y="2054"/>
                  </a:cubicBezTo>
                  <a:cubicBezTo>
                    <a:pt x="262" y="2054"/>
                    <a:pt x="310" y="2030"/>
                    <a:pt x="334" y="2006"/>
                  </a:cubicBezTo>
                  <a:lnTo>
                    <a:pt x="2048" y="292"/>
                  </a:lnTo>
                  <a:cubicBezTo>
                    <a:pt x="2120" y="220"/>
                    <a:pt x="2120" y="125"/>
                    <a:pt x="2048" y="54"/>
                  </a:cubicBezTo>
                  <a:cubicBezTo>
                    <a:pt x="2013" y="18"/>
                    <a:pt x="1965" y="0"/>
                    <a:pt x="191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Google Shape;1192;p 1"/>
            <p:cNvSpPr/>
            <p:nvPr/>
          </p:nvSpPr>
          <p:spPr>
            <a:xfrm>
              <a:off x="5668560" y="5724720"/>
              <a:ext cx="145800" cy="136080"/>
            </a:xfrm>
            <a:custGeom>
              <a:avLst/>
              <a:gdLst>
                <a:gd name="textAreaLeft" fmla="*/ 0 w 145800"/>
                <a:gd name="textAreaRight" fmla="*/ 148320 w 145800"/>
                <a:gd name="textAreaTop" fmla="*/ 0 h 136080"/>
                <a:gd name="textAreaBottom" fmla="*/ 138600 h 136080"/>
              </a:gdLst>
              <a:ahLst/>
              <a:rect l="textAreaLeft" t="textAreaTop" r="textAreaRight" b="textAreaBottom"/>
              <a:pathLst>
                <a:path w="4074" h="4031">
                  <a:moveTo>
                    <a:pt x="3871" y="0"/>
                  </a:moveTo>
                  <a:cubicBezTo>
                    <a:pt x="3823" y="0"/>
                    <a:pt x="3775" y="18"/>
                    <a:pt x="3740" y="54"/>
                  </a:cubicBezTo>
                  <a:lnTo>
                    <a:pt x="72" y="3721"/>
                  </a:lnTo>
                  <a:cubicBezTo>
                    <a:pt x="1" y="3792"/>
                    <a:pt x="1" y="3912"/>
                    <a:pt x="72" y="3983"/>
                  </a:cubicBezTo>
                  <a:cubicBezTo>
                    <a:pt x="96" y="4007"/>
                    <a:pt x="144" y="4031"/>
                    <a:pt x="191" y="4031"/>
                  </a:cubicBezTo>
                  <a:cubicBezTo>
                    <a:pt x="239" y="4031"/>
                    <a:pt x="287" y="4007"/>
                    <a:pt x="334" y="3983"/>
                  </a:cubicBezTo>
                  <a:lnTo>
                    <a:pt x="4002" y="316"/>
                  </a:lnTo>
                  <a:cubicBezTo>
                    <a:pt x="4073" y="244"/>
                    <a:pt x="4073" y="125"/>
                    <a:pt x="4002" y="54"/>
                  </a:cubicBezTo>
                  <a:cubicBezTo>
                    <a:pt x="3966" y="18"/>
                    <a:pt x="3918" y="0"/>
                    <a:pt x="387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Google Shape;1193;p 1"/>
            <p:cNvSpPr/>
            <p:nvPr/>
          </p:nvSpPr>
          <p:spPr>
            <a:xfrm>
              <a:off x="5652000" y="5777280"/>
              <a:ext cx="73800" cy="68040"/>
            </a:xfrm>
            <a:custGeom>
              <a:avLst/>
              <a:gdLst>
                <a:gd name="textAreaLeft" fmla="*/ 0 w 73800"/>
                <a:gd name="textAreaRight" fmla="*/ 76320 w 73800"/>
                <a:gd name="textAreaTop" fmla="*/ 0 h 68040"/>
                <a:gd name="textAreaBottom" fmla="*/ 70560 h 68040"/>
              </a:gdLst>
              <a:ahLst/>
              <a:rect l="textAreaLeft" t="textAreaTop" r="textAreaRight" b="textAreaBottom"/>
              <a:pathLst>
                <a:path w="2096" h="2055">
                  <a:moveTo>
                    <a:pt x="1894" y="0"/>
                  </a:moveTo>
                  <a:cubicBezTo>
                    <a:pt x="1846" y="0"/>
                    <a:pt x="1798" y="18"/>
                    <a:pt x="1763" y="54"/>
                  </a:cubicBezTo>
                  <a:lnTo>
                    <a:pt x="72" y="1745"/>
                  </a:lnTo>
                  <a:cubicBezTo>
                    <a:pt x="0" y="1816"/>
                    <a:pt x="0" y="1935"/>
                    <a:pt x="72" y="2007"/>
                  </a:cubicBezTo>
                  <a:cubicBezTo>
                    <a:pt x="96" y="2030"/>
                    <a:pt x="143" y="2054"/>
                    <a:pt x="191" y="2054"/>
                  </a:cubicBezTo>
                  <a:cubicBezTo>
                    <a:pt x="238" y="2054"/>
                    <a:pt x="286" y="2030"/>
                    <a:pt x="334" y="2007"/>
                  </a:cubicBezTo>
                  <a:lnTo>
                    <a:pt x="2025" y="316"/>
                  </a:lnTo>
                  <a:cubicBezTo>
                    <a:pt x="2096" y="244"/>
                    <a:pt x="2096" y="125"/>
                    <a:pt x="2025" y="54"/>
                  </a:cubicBezTo>
                  <a:cubicBezTo>
                    <a:pt x="1989" y="18"/>
                    <a:pt x="1941" y="0"/>
                    <a:pt x="18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Google Shape;1194;p 1"/>
            <p:cNvSpPr/>
            <p:nvPr/>
          </p:nvSpPr>
          <p:spPr>
            <a:xfrm>
              <a:off x="5639760" y="5760720"/>
              <a:ext cx="33120" cy="29520"/>
            </a:xfrm>
            <a:custGeom>
              <a:avLst/>
              <a:gdLst>
                <a:gd name="textAreaLeft" fmla="*/ 0 w 33120"/>
                <a:gd name="textAreaRight" fmla="*/ 35640 w 33120"/>
                <a:gd name="textAreaTop" fmla="*/ 0 h 29520"/>
                <a:gd name="textAreaBottom" fmla="*/ 32040 h 29520"/>
              </a:gdLst>
              <a:ahLst/>
              <a:rect l="textAreaLeft" t="textAreaTop" r="textAreaRight" b="textAreaBottom"/>
              <a:pathLst>
                <a:path w="978" h="936">
                  <a:moveTo>
                    <a:pt x="775" y="1"/>
                  </a:moveTo>
                  <a:cubicBezTo>
                    <a:pt x="727" y="1"/>
                    <a:pt x="680" y="19"/>
                    <a:pt x="644" y="54"/>
                  </a:cubicBezTo>
                  <a:lnTo>
                    <a:pt x="72" y="626"/>
                  </a:lnTo>
                  <a:cubicBezTo>
                    <a:pt x="1" y="697"/>
                    <a:pt x="1" y="817"/>
                    <a:pt x="72" y="888"/>
                  </a:cubicBezTo>
                  <a:cubicBezTo>
                    <a:pt x="120" y="912"/>
                    <a:pt x="168" y="936"/>
                    <a:pt x="215" y="936"/>
                  </a:cubicBezTo>
                  <a:cubicBezTo>
                    <a:pt x="263" y="936"/>
                    <a:pt x="310" y="912"/>
                    <a:pt x="334" y="888"/>
                  </a:cubicBezTo>
                  <a:lnTo>
                    <a:pt x="906" y="316"/>
                  </a:lnTo>
                  <a:cubicBezTo>
                    <a:pt x="977" y="245"/>
                    <a:pt x="977" y="126"/>
                    <a:pt x="906" y="54"/>
                  </a:cubicBezTo>
                  <a:cubicBezTo>
                    <a:pt x="870" y="19"/>
                    <a:pt x="822" y="1"/>
                    <a:pt x="77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Google Shape;1195;p 1"/>
            <p:cNvSpPr/>
            <p:nvPr/>
          </p:nvSpPr>
          <p:spPr>
            <a:xfrm>
              <a:off x="5679000" y="5682240"/>
              <a:ext cx="77760" cy="72000"/>
            </a:xfrm>
            <a:custGeom>
              <a:avLst/>
              <a:gdLst>
                <a:gd name="textAreaLeft" fmla="*/ 0 w 77760"/>
                <a:gd name="textAreaRight" fmla="*/ 80280 w 77760"/>
                <a:gd name="textAreaTop" fmla="*/ 0 h 72000"/>
                <a:gd name="textAreaBottom" fmla="*/ 74520 h 72000"/>
              </a:gdLst>
              <a:ahLst/>
              <a:rect l="textAreaLeft" t="textAreaTop" r="textAreaRight" b="textAreaBottom"/>
              <a:pathLst>
                <a:path w="2216" h="2174">
                  <a:moveTo>
                    <a:pt x="2013" y="1"/>
                  </a:moveTo>
                  <a:cubicBezTo>
                    <a:pt x="1965" y="1"/>
                    <a:pt x="1918" y="19"/>
                    <a:pt x="1882" y="54"/>
                  </a:cubicBezTo>
                  <a:lnTo>
                    <a:pt x="72" y="1864"/>
                  </a:lnTo>
                  <a:cubicBezTo>
                    <a:pt x="1" y="1936"/>
                    <a:pt x="1" y="2031"/>
                    <a:pt x="72" y="2102"/>
                  </a:cubicBezTo>
                  <a:cubicBezTo>
                    <a:pt x="96" y="2150"/>
                    <a:pt x="143" y="2174"/>
                    <a:pt x="191" y="2174"/>
                  </a:cubicBezTo>
                  <a:cubicBezTo>
                    <a:pt x="239" y="2174"/>
                    <a:pt x="286" y="2150"/>
                    <a:pt x="334" y="2102"/>
                  </a:cubicBezTo>
                  <a:lnTo>
                    <a:pt x="2144" y="316"/>
                  </a:lnTo>
                  <a:cubicBezTo>
                    <a:pt x="2215" y="245"/>
                    <a:pt x="2215" y="126"/>
                    <a:pt x="2144" y="54"/>
                  </a:cubicBezTo>
                  <a:cubicBezTo>
                    <a:pt x="2108" y="19"/>
                    <a:pt x="2060" y="1"/>
                    <a:pt x="201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Google Shape;1196;p 1"/>
            <p:cNvSpPr/>
            <p:nvPr/>
          </p:nvSpPr>
          <p:spPr>
            <a:xfrm>
              <a:off x="5827320" y="5578560"/>
              <a:ext cx="91440" cy="84240"/>
            </a:xfrm>
            <a:custGeom>
              <a:avLst/>
              <a:gdLst>
                <a:gd name="textAreaLeft" fmla="*/ 0 w 91440"/>
                <a:gd name="textAreaRight" fmla="*/ 93960 w 91440"/>
                <a:gd name="textAreaTop" fmla="*/ 0 h 84240"/>
                <a:gd name="textAreaBottom" fmla="*/ 86760 h 84240"/>
              </a:gdLst>
              <a:ahLst/>
              <a:rect l="textAreaLeft" t="textAreaTop" r="textAreaRight" b="textAreaBottom"/>
              <a:pathLst>
                <a:path w="2573" h="2525">
                  <a:moveTo>
                    <a:pt x="2001" y="0"/>
                  </a:moveTo>
                  <a:cubicBezTo>
                    <a:pt x="1930" y="0"/>
                    <a:pt x="1858" y="24"/>
                    <a:pt x="1811" y="72"/>
                  </a:cubicBezTo>
                  <a:lnTo>
                    <a:pt x="120" y="1762"/>
                  </a:lnTo>
                  <a:cubicBezTo>
                    <a:pt x="1" y="1882"/>
                    <a:pt x="1" y="2048"/>
                    <a:pt x="120" y="2167"/>
                  </a:cubicBezTo>
                  <a:lnTo>
                    <a:pt x="382" y="2429"/>
                  </a:lnTo>
                  <a:cubicBezTo>
                    <a:pt x="429" y="2501"/>
                    <a:pt x="501" y="2525"/>
                    <a:pt x="572" y="2525"/>
                  </a:cubicBezTo>
                  <a:cubicBezTo>
                    <a:pt x="644" y="2525"/>
                    <a:pt x="715" y="2501"/>
                    <a:pt x="787" y="2429"/>
                  </a:cubicBezTo>
                  <a:lnTo>
                    <a:pt x="1668" y="1548"/>
                  </a:lnTo>
                  <a:cubicBezTo>
                    <a:pt x="1739" y="1477"/>
                    <a:pt x="1739" y="1358"/>
                    <a:pt x="1668" y="1286"/>
                  </a:cubicBezTo>
                  <a:cubicBezTo>
                    <a:pt x="1632" y="1250"/>
                    <a:pt x="1584" y="1233"/>
                    <a:pt x="1537" y="1233"/>
                  </a:cubicBezTo>
                  <a:cubicBezTo>
                    <a:pt x="1489" y="1233"/>
                    <a:pt x="1442" y="1250"/>
                    <a:pt x="1406" y="1286"/>
                  </a:cubicBezTo>
                  <a:lnTo>
                    <a:pt x="572" y="2120"/>
                  </a:lnTo>
                  <a:lnTo>
                    <a:pt x="429" y="1977"/>
                  </a:lnTo>
                  <a:lnTo>
                    <a:pt x="2001" y="405"/>
                  </a:lnTo>
                  <a:lnTo>
                    <a:pt x="2144" y="548"/>
                  </a:lnTo>
                  <a:lnTo>
                    <a:pt x="1930" y="762"/>
                  </a:lnTo>
                  <a:cubicBezTo>
                    <a:pt x="1858" y="834"/>
                    <a:pt x="1858" y="953"/>
                    <a:pt x="1930" y="1024"/>
                  </a:cubicBezTo>
                  <a:cubicBezTo>
                    <a:pt x="1965" y="1060"/>
                    <a:pt x="2013" y="1078"/>
                    <a:pt x="2061" y="1078"/>
                  </a:cubicBezTo>
                  <a:cubicBezTo>
                    <a:pt x="2108" y="1078"/>
                    <a:pt x="2156" y="1060"/>
                    <a:pt x="2192" y="1024"/>
                  </a:cubicBezTo>
                  <a:lnTo>
                    <a:pt x="2478" y="738"/>
                  </a:lnTo>
                  <a:cubicBezTo>
                    <a:pt x="2573" y="643"/>
                    <a:pt x="2573" y="453"/>
                    <a:pt x="2478" y="357"/>
                  </a:cubicBezTo>
                  <a:lnTo>
                    <a:pt x="2192" y="72"/>
                  </a:lnTo>
                  <a:cubicBezTo>
                    <a:pt x="2144" y="24"/>
                    <a:pt x="2073" y="0"/>
                    <a:pt x="200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Google Shape;1197;p 1"/>
            <p:cNvSpPr/>
            <p:nvPr/>
          </p:nvSpPr>
          <p:spPr>
            <a:xfrm>
              <a:off x="5606640" y="5651640"/>
              <a:ext cx="182160" cy="169200"/>
            </a:xfrm>
            <a:custGeom>
              <a:avLst/>
              <a:gdLst>
                <a:gd name="textAreaLeft" fmla="*/ 0 w 182160"/>
                <a:gd name="textAreaRight" fmla="*/ 184680 w 182160"/>
                <a:gd name="textAreaTop" fmla="*/ 0 h 169200"/>
                <a:gd name="textAreaBottom" fmla="*/ 171720 h 169200"/>
              </a:gdLst>
              <a:ahLst/>
              <a:rect l="textAreaLeft" t="textAreaTop" r="textAreaRight" b="textAreaBottom"/>
              <a:pathLst>
                <a:path w="5074" h="4996">
                  <a:moveTo>
                    <a:pt x="4014" y="1"/>
                  </a:moveTo>
                  <a:cubicBezTo>
                    <a:pt x="3930" y="1"/>
                    <a:pt x="3847" y="30"/>
                    <a:pt x="3787" y="90"/>
                  </a:cubicBezTo>
                  <a:lnTo>
                    <a:pt x="144" y="3734"/>
                  </a:lnTo>
                  <a:cubicBezTo>
                    <a:pt x="1" y="3876"/>
                    <a:pt x="1" y="4067"/>
                    <a:pt x="144" y="4210"/>
                  </a:cubicBezTo>
                  <a:lnTo>
                    <a:pt x="834" y="4900"/>
                  </a:lnTo>
                  <a:cubicBezTo>
                    <a:pt x="906" y="4972"/>
                    <a:pt x="1001" y="4996"/>
                    <a:pt x="1073" y="4996"/>
                  </a:cubicBezTo>
                  <a:cubicBezTo>
                    <a:pt x="1168" y="4996"/>
                    <a:pt x="1239" y="4972"/>
                    <a:pt x="1311" y="4900"/>
                  </a:cubicBezTo>
                  <a:lnTo>
                    <a:pt x="2882" y="3353"/>
                  </a:lnTo>
                  <a:cubicBezTo>
                    <a:pt x="2954" y="3281"/>
                    <a:pt x="2954" y="3162"/>
                    <a:pt x="2882" y="3091"/>
                  </a:cubicBezTo>
                  <a:cubicBezTo>
                    <a:pt x="2847" y="3055"/>
                    <a:pt x="2799" y="3037"/>
                    <a:pt x="2751" y="3037"/>
                  </a:cubicBezTo>
                  <a:cubicBezTo>
                    <a:pt x="2704" y="3037"/>
                    <a:pt x="2656" y="3055"/>
                    <a:pt x="2621" y="3091"/>
                  </a:cubicBezTo>
                  <a:lnTo>
                    <a:pt x="1073" y="4615"/>
                  </a:lnTo>
                  <a:lnTo>
                    <a:pt x="430" y="3972"/>
                  </a:lnTo>
                  <a:lnTo>
                    <a:pt x="4002" y="376"/>
                  </a:lnTo>
                  <a:lnTo>
                    <a:pt x="4669" y="1043"/>
                  </a:lnTo>
                  <a:lnTo>
                    <a:pt x="3121" y="2567"/>
                  </a:lnTo>
                  <a:cubicBezTo>
                    <a:pt x="3049" y="2638"/>
                    <a:pt x="3049" y="2757"/>
                    <a:pt x="3121" y="2829"/>
                  </a:cubicBezTo>
                  <a:cubicBezTo>
                    <a:pt x="3156" y="2864"/>
                    <a:pt x="3204" y="2882"/>
                    <a:pt x="3252" y="2882"/>
                  </a:cubicBezTo>
                  <a:cubicBezTo>
                    <a:pt x="3299" y="2882"/>
                    <a:pt x="3347" y="2864"/>
                    <a:pt x="3383" y="2829"/>
                  </a:cubicBezTo>
                  <a:lnTo>
                    <a:pt x="4954" y="1281"/>
                  </a:lnTo>
                  <a:cubicBezTo>
                    <a:pt x="5073" y="1138"/>
                    <a:pt x="5073" y="923"/>
                    <a:pt x="4954" y="804"/>
                  </a:cubicBezTo>
                  <a:lnTo>
                    <a:pt x="4240" y="90"/>
                  </a:lnTo>
                  <a:cubicBezTo>
                    <a:pt x="4180" y="30"/>
                    <a:pt x="4097" y="1"/>
                    <a:pt x="401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Google Shape;1198;p 1"/>
            <p:cNvSpPr/>
            <p:nvPr/>
          </p:nvSpPr>
          <p:spPr>
            <a:xfrm>
              <a:off x="5525280" y="5471280"/>
              <a:ext cx="456480" cy="426240"/>
            </a:xfrm>
            <a:custGeom>
              <a:avLst/>
              <a:gdLst>
                <a:gd name="textAreaLeft" fmla="*/ 0 w 456480"/>
                <a:gd name="textAreaRight" fmla="*/ 459000 w 456480"/>
                <a:gd name="textAreaTop" fmla="*/ 0 h 426240"/>
                <a:gd name="textAreaBottom" fmla="*/ 428760 h 426240"/>
              </a:gdLst>
              <a:ahLst/>
              <a:rect l="textAreaLeft" t="textAreaTop" r="textAreaRight" b="textAreaBottom"/>
              <a:pathLst>
                <a:path w="12599" h="12480">
                  <a:moveTo>
                    <a:pt x="8621" y="1"/>
                  </a:moveTo>
                  <a:cubicBezTo>
                    <a:pt x="8478" y="1"/>
                    <a:pt x="8359" y="48"/>
                    <a:pt x="8264" y="143"/>
                  </a:cubicBezTo>
                  <a:lnTo>
                    <a:pt x="5906" y="2501"/>
                  </a:lnTo>
                  <a:cubicBezTo>
                    <a:pt x="5787" y="2620"/>
                    <a:pt x="5740" y="2787"/>
                    <a:pt x="5763" y="2930"/>
                  </a:cubicBezTo>
                  <a:lnTo>
                    <a:pt x="5787" y="3096"/>
                  </a:lnTo>
                  <a:cubicBezTo>
                    <a:pt x="5811" y="3144"/>
                    <a:pt x="5787" y="3192"/>
                    <a:pt x="5763" y="3215"/>
                  </a:cubicBezTo>
                  <a:cubicBezTo>
                    <a:pt x="5716" y="3263"/>
                    <a:pt x="5668" y="3263"/>
                    <a:pt x="5621" y="3263"/>
                  </a:cubicBezTo>
                  <a:lnTo>
                    <a:pt x="5454" y="3239"/>
                  </a:lnTo>
                  <a:cubicBezTo>
                    <a:pt x="5430" y="3235"/>
                    <a:pt x="5406" y="3233"/>
                    <a:pt x="5381" y="3233"/>
                  </a:cubicBezTo>
                  <a:cubicBezTo>
                    <a:pt x="5257" y="3233"/>
                    <a:pt x="5124" y="3283"/>
                    <a:pt x="5025" y="3382"/>
                  </a:cubicBezTo>
                  <a:lnTo>
                    <a:pt x="4835" y="3573"/>
                  </a:lnTo>
                  <a:cubicBezTo>
                    <a:pt x="4763" y="3644"/>
                    <a:pt x="4763" y="3763"/>
                    <a:pt x="4835" y="3835"/>
                  </a:cubicBezTo>
                  <a:cubicBezTo>
                    <a:pt x="4870" y="3870"/>
                    <a:pt x="4918" y="3888"/>
                    <a:pt x="4966" y="3888"/>
                  </a:cubicBezTo>
                  <a:cubicBezTo>
                    <a:pt x="5013" y="3888"/>
                    <a:pt x="5061" y="3870"/>
                    <a:pt x="5097" y="3835"/>
                  </a:cubicBezTo>
                  <a:lnTo>
                    <a:pt x="5287" y="3644"/>
                  </a:lnTo>
                  <a:cubicBezTo>
                    <a:pt x="5311" y="3620"/>
                    <a:pt x="5359" y="3597"/>
                    <a:pt x="5406" y="3597"/>
                  </a:cubicBezTo>
                  <a:lnTo>
                    <a:pt x="5573" y="3620"/>
                  </a:lnTo>
                  <a:cubicBezTo>
                    <a:pt x="5601" y="3627"/>
                    <a:pt x="5629" y="3630"/>
                    <a:pt x="5656" y="3630"/>
                  </a:cubicBezTo>
                  <a:cubicBezTo>
                    <a:pt x="5722" y="3630"/>
                    <a:pt x="5784" y="3613"/>
                    <a:pt x="5835" y="3597"/>
                  </a:cubicBezTo>
                  <a:lnTo>
                    <a:pt x="5978" y="3739"/>
                  </a:lnTo>
                  <a:cubicBezTo>
                    <a:pt x="6025" y="3763"/>
                    <a:pt x="6073" y="3787"/>
                    <a:pt x="6121" y="3787"/>
                  </a:cubicBezTo>
                  <a:cubicBezTo>
                    <a:pt x="6168" y="3787"/>
                    <a:pt x="6216" y="3763"/>
                    <a:pt x="6240" y="3739"/>
                  </a:cubicBezTo>
                  <a:cubicBezTo>
                    <a:pt x="6311" y="3668"/>
                    <a:pt x="6311" y="3549"/>
                    <a:pt x="6240" y="3477"/>
                  </a:cubicBezTo>
                  <a:lnTo>
                    <a:pt x="6121" y="3335"/>
                  </a:lnTo>
                  <a:cubicBezTo>
                    <a:pt x="6144" y="3263"/>
                    <a:pt x="6168" y="3144"/>
                    <a:pt x="6144" y="3049"/>
                  </a:cubicBezTo>
                  <a:lnTo>
                    <a:pt x="6121" y="2882"/>
                  </a:lnTo>
                  <a:cubicBezTo>
                    <a:pt x="6121" y="2834"/>
                    <a:pt x="6144" y="2787"/>
                    <a:pt x="6168" y="2763"/>
                  </a:cubicBezTo>
                  <a:lnTo>
                    <a:pt x="8526" y="405"/>
                  </a:lnTo>
                  <a:cubicBezTo>
                    <a:pt x="8550" y="382"/>
                    <a:pt x="8597" y="358"/>
                    <a:pt x="8621" y="358"/>
                  </a:cubicBezTo>
                  <a:cubicBezTo>
                    <a:pt x="8669" y="358"/>
                    <a:pt x="8693" y="382"/>
                    <a:pt x="8716" y="405"/>
                  </a:cubicBezTo>
                  <a:lnTo>
                    <a:pt x="9979" y="1668"/>
                  </a:lnTo>
                  <a:cubicBezTo>
                    <a:pt x="10026" y="1691"/>
                    <a:pt x="10026" y="1739"/>
                    <a:pt x="10026" y="1787"/>
                  </a:cubicBezTo>
                  <a:lnTo>
                    <a:pt x="10002" y="1953"/>
                  </a:lnTo>
                  <a:cubicBezTo>
                    <a:pt x="9979" y="2120"/>
                    <a:pt x="10026" y="2263"/>
                    <a:pt x="10145" y="2382"/>
                  </a:cubicBezTo>
                  <a:cubicBezTo>
                    <a:pt x="10245" y="2481"/>
                    <a:pt x="10377" y="2531"/>
                    <a:pt x="10501" y="2531"/>
                  </a:cubicBezTo>
                  <a:cubicBezTo>
                    <a:pt x="10526" y="2531"/>
                    <a:pt x="10550" y="2529"/>
                    <a:pt x="10574" y="2525"/>
                  </a:cubicBezTo>
                  <a:lnTo>
                    <a:pt x="10741" y="2501"/>
                  </a:lnTo>
                  <a:cubicBezTo>
                    <a:pt x="10788" y="2501"/>
                    <a:pt x="10836" y="2525"/>
                    <a:pt x="10884" y="2549"/>
                  </a:cubicBezTo>
                  <a:lnTo>
                    <a:pt x="12146" y="3811"/>
                  </a:lnTo>
                  <a:cubicBezTo>
                    <a:pt x="12193" y="3858"/>
                    <a:pt x="12193" y="3954"/>
                    <a:pt x="12146" y="4001"/>
                  </a:cubicBezTo>
                  <a:lnTo>
                    <a:pt x="9788" y="6359"/>
                  </a:lnTo>
                  <a:cubicBezTo>
                    <a:pt x="9740" y="6407"/>
                    <a:pt x="9693" y="6407"/>
                    <a:pt x="9645" y="6407"/>
                  </a:cubicBezTo>
                  <a:lnTo>
                    <a:pt x="9479" y="6383"/>
                  </a:lnTo>
                  <a:cubicBezTo>
                    <a:pt x="9453" y="6376"/>
                    <a:pt x="9427" y="6373"/>
                    <a:pt x="9402" y="6373"/>
                  </a:cubicBezTo>
                  <a:cubicBezTo>
                    <a:pt x="9332" y="6373"/>
                    <a:pt x="9262" y="6396"/>
                    <a:pt x="9193" y="6430"/>
                  </a:cubicBezTo>
                  <a:lnTo>
                    <a:pt x="9050" y="6288"/>
                  </a:lnTo>
                  <a:cubicBezTo>
                    <a:pt x="9014" y="6252"/>
                    <a:pt x="8967" y="6234"/>
                    <a:pt x="8919" y="6234"/>
                  </a:cubicBezTo>
                  <a:cubicBezTo>
                    <a:pt x="8871" y="6234"/>
                    <a:pt x="8824" y="6252"/>
                    <a:pt x="8788" y="6288"/>
                  </a:cubicBezTo>
                  <a:cubicBezTo>
                    <a:pt x="8716" y="6359"/>
                    <a:pt x="8716" y="6478"/>
                    <a:pt x="8788" y="6549"/>
                  </a:cubicBezTo>
                  <a:lnTo>
                    <a:pt x="8931" y="6692"/>
                  </a:lnTo>
                  <a:cubicBezTo>
                    <a:pt x="8907" y="6764"/>
                    <a:pt x="8883" y="6859"/>
                    <a:pt x="8907" y="6954"/>
                  </a:cubicBezTo>
                  <a:lnTo>
                    <a:pt x="8931" y="7121"/>
                  </a:lnTo>
                  <a:cubicBezTo>
                    <a:pt x="8931" y="7169"/>
                    <a:pt x="8931" y="7216"/>
                    <a:pt x="8883" y="7264"/>
                  </a:cubicBezTo>
                  <a:lnTo>
                    <a:pt x="4073" y="12074"/>
                  </a:lnTo>
                  <a:cubicBezTo>
                    <a:pt x="4037" y="12110"/>
                    <a:pt x="3995" y="12128"/>
                    <a:pt x="3957" y="12128"/>
                  </a:cubicBezTo>
                  <a:cubicBezTo>
                    <a:pt x="3918" y="12128"/>
                    <a:pt x="3882" y="12110"/>
                    <a:pt x="3858" y="12074"/>
                  </a:cubicBezTo>
                  <a:lnTo>
                    <a:pt x="2596" y="10812"/>
                  </a:lnTo>
                  <a:cubicBezTo>
                    <a:pt x="2572" y="10788"/>
                    <a:pt x="2549" y="10741"/>
                    <a:pt x="2549" y="10693"/>
                  </a:cubicBezTo>
                  <a:lnTo>
                    <a:pt x="2596" y="10526"/>
                  </a:lnTo>
                  <a:cubicBezTo>
                    <a:pt x="2620" y="10360"/>
                    <a:pt x="2549" y="10217"/>
                    <a:pt x="2453" y="10098"/>
                  </a:cubicBezTo>
                  <a:cubicBezTo>
                    <a:pt x="2354" y="9999"/>
                    <a:pt x="2222" y="9949"/>
                    <a:pt x="2084" y="9949"/>
                  </a:cubicBezTo>
                  <a:cubicBezTo>
                    <a:pt x="2056" y="9949"/>
                    <a:pt x="2029" y="9951"/>
                    <a:pt x="2001" y="9955"/>
                  </a:cubicBezTo>
                  <a:lnTo>
                    <a:pt x="1834" y="9979"/>
                  </a:lnTo>
                  <a:cubicBezTo>
                    <a:pt x="1786" y="9979"/>
                    <a:pt x="1739" y="9955"/>
                    <a:pt x="1715" y="9931"/>
                  </a:cubicBezTo>
                  <a:lnTo>
                    <a:pt x="453" y="8669"/>
                  </a:lnTo>
                  <a:cubicBezTo>
                    <a:pt x="405" y="8621"/>
                    <a:pt x="405" y="8526"/>
                    <a:pt x="453" y="8478"/>
                  </a:cubicBezTo>
                  <a:lnTo>
                    <a:pt x="4573" y="4359"/>
                  </a:lnTo>
                  <a:cubicBezTo>
                    <a:pt x="4644" y="4287"/>
                    <a:pt x="4644" y="4168"/>
                    <a:pt x="4573" y="4097"/>
                  </a:cubicBezTo>
                  <a:cubicBezTo>
                    <a:pt x="4537" y="4061"/>
                    <a:pt x="4489" y="4043"/>
                    <a:pt x="4442" y="4043"/>
                  </a:cubicBezTo>
                  <a:cubicBezTo>
                    <a:pt x="4394" y="4043"/>
                    <a:pt x="4347" y="4061"/>
                    <a:pt x="4311" y="4097"/>
                  </a:cubicBezTo>
                  <a:lnTo>
                    <a:pt x="191" y="8216"/>
                  </a:lnTo>
                  <a:cubicBezTo>
                    <a:pt x="0" y="8407"/>
                    <a:pt x="0" y="8740"/>
                    <a:pt x="191" y="8931"/>
                  </a:cubicBezTo>
                  <a:lnTo>
                    <a:pt x="1453" y="10193"/>
                  </a:lnTo>
                  <a:cubicBezTo>
                    <a:pt x="1552" y="10292"/>
                    <a:pt x="1685" y="10342"/>
                    <a:pt x="1822" y="10342"/>
                  </a:cubicBezTo>
                  <a:cubicBezTo>
                    <a:pt x="1850" y="10342"/>
                    <a:pt x="1878" y="10340"/>
                    <a:pt x="1906" y="10336"/>
                  </a:cubicBezTo>
                  <a:lnTo>
                    <a:pt x="2072" y="10312"/>
                  </a:lnTo>
                  <a:cubicBezTo>
                    <a:pt x="2096" y="10312"/>
                    <a:pt x="2144" y="10312"/>
                    <a:pt x="2191" y="10360"/>
                  </a:cubicBezTo>
                  <a:cubicBezTo>
                    <a:pt x="2215" y="10384"/>
                    <a:pt x="2239" y="10431"/>
                    <a:pt x="2215" y="10479"/>
                  </a:cubicBezTo>
                  <a:lnTo>
                    <a:pt x="2191" y="10646"/>
                  </a:lnTo>
                  <a:cubicBezTo>
                    <a:pt x="2167" y="10788"/>
                    <a:pt x="2215" y="10955"/>
                    <a:pt x="2334" y="11074"/>
                  </a:cubicBezTo>
                  <a:lnTo>
                    <a:pt x="3596" y="12336"/>
                  </a:lnTo>
                  <a:cubicBezTo>
                    <a:pt x="3692" y="12432"/>
                    <a:pt x="3834" y="12479"/>
                    <a:pt x="3954" y="12479"/>
                  </a:cubicBezTo>
                  <a:cubicBezTo>
                    <a:pt x="4096" y="12479"/>
                    <a:pt x="4216" y="12432"/>
                    <a:pt x="4335" y="12336"/>
                  </a:cubicBezTo>
                  <a:lnTo>
                    <a:pt x="9145" y="7502"/>
                  </a:lnTo>
                  <a:cubicBezTo>
                    <a:pt x="9264" y="7407"/>
                    <a:pt x="9312" y="7240"/>
                    <a:pt x="9288" y="7073"/>
                  </a:cubicBezTo>
                  <a:lnTo>
                    <a:pt x="9264" y="6907"/>
                  </a:lnTo>
                  <a:cubicBezTo>
                    <a:pt x="9264" y="6859"/>
                    <a:pt x="9264" y="6811"/>
                    <a:pt x="9312" y="6788"/>
                  </a:cubicBezTo>
                  <a:cubicBezTo>
                    <a:pt x="9336" y="6740"/>
                    <a:pt x="9383" y="6740"/>
                    <a:pt x="9431" y="6740"/>
                  </a:cubicBezTo>
                  <a:lnTo>
                    <a:pt x="9598" y="6764"/>
                  </a:lnTo>
                  <a:cubicBezTo>
                    <a:pt x="9625" y="6768"/>
                    <a:pt x="9653" y="6770"/>
                    <a:pt x="9681" y="6770"/>
                  </a:cubicBezTo>
                  <a:cubicBezTo>
                    <a:pt x="9819" y="6770"/>
                    <a:pt x="9951" y="6720"/>
                    <a:pt x="10050" y="6621"/>
                  </a:cubicBezTo>
                  <a:lnTo>
                    <a:pt x="12384" y="4263"/>
                  </a:lnTo>
                  <a:cubicBezTo>
                    <a:pt x="12598" y="4073"/>
                    <a:pt x="12598" y="3739"/>
                    <a:pt x="12384" y="3549"/>
                  </a:cubicBezTo>
                  <a:lnTo>
                    <a:pt x="11122" y="2287"/>
                  </a:lnTo>
                  <a:cubicBezTo>
                    <a:pt x="11042" y="2187"/>
                    <a:pt x="10913" y="2138"/>
                    <a:pt x="10776" y="2138"/>
                  </a:cubicBezTo>
                  <a:cubicBezTo>
                    <a:pt x="10749" y="2138"/>
                    <a:pt x="10721" y="2140"/>
                    <a:pt x="10693" y="2144"/>
                  </a:cubicBezTo>
                  <a:lnTo>
                    <a:pt x="10526" y="2168"/>
                  </a:lnTo>
                  <a:cubicBezTo>
                    <a:pt x="10479" y="2168"/>
                    <a:pt x="10431" y="2168"/>
                    <a:pt x="10407" y="2120"/>
                  </a:cubicBezTo>
                  <a:cubicBezTo>
                    <a:pt x="10360" y="2096"/>
                    <a:pt x="10360" y="2049"/>
                    <a:pt x="10360" y="2001"/>
                  </a:cubicBezTo>
                  <a:lnTo>
                    <a:pt x="10383" y="1834"/>
                  </a:lnTo>
                  <a:cubicBezTo>
                    <a:pt x="10407" y="1691"/>
                    <a:pt x="10360" y="1525"/>
                    <a:pt x="10241" y="1406"/>
                  </a:cubicBezTo>
                  <a:lnTo>
                    <a:pt x="8978" y="143"/>
                  </a:lnTo>
                  <a:cubicBezTo>
                    <a:pt x="8883" y="48"/>
                    <a:pt x="8764" y="1"/>
                    <a:pt x="86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0" name="Google Shape;13242;p93"/>
          <p:cNvGrpSpPr/>
          <p:nvPr/>
        </p:nvGrpSpPr>
        <p:grpSpPr>
          <a:xfrm>
            <a:off x="5499000" y="2862000"/>
            <a:ext cx="456480" cy="365040"/>
            <a:chOff x="5499000" y="2862000"/>
            <a:chExt cx="456480" cy="365040"/>
          </a:xfrm>
        </p:grpSpPr>
        <p:sp>
          <p:nvSpPr>
            <p:cNvPr id="461" name="Google Shape;13243;p 1"/>
            <p:cNvSpPr/>
            <p:nvPr/>
          </p:nvSpPr>
          <p:spPr>
            <a:xfrm>
              <a:off x="5499000" y="2862000"/>
              <a:ext cx="456480" cy="365040"/>
            </a:xfrm>
            <a:custGeom>
              <a:avLst/>
              <a:gdLst>
                <a:gd name="textAreaLeft" fmla="*/ 0 w 456480"/>
                <a:gd name="textAreaRight" fmla="*/ 459720 w 456480"/>
                <a:gd name="textAreaTop" fmla="*/ 0 h 365040"/>
                <a:gd name="textAreaBottom" fmla="*/ 367560 h 365040"/>
              </a:gdLst>
              <a:ahLst/>
              <a:rect l="textAreaLeft" t="textAreaTop" r="textAreaRight" b="textAreaBottom"/>
              <a:pathLst>
                <a:path w="8883" h="10693">
                  <a:moveTo>
                    <a:pt x="4525" y="322"/>
                  </a:moveTo>
                  <a:cubicBezTo>
                    <a:pt x="4858" y="322"/>
                    <a:pt x="5144" y="560"/>
                    <a:pt x="5204" y="882"/>
                  </a:cubicBezTo>
                  <a:lnTo>
                    <a:pt x="3715" y="882"/>
                  </a:lnTo>
                  <a:cubicBezTo>
                    <a:pt x="3775" y="560"/>
                    <a:pt x="4061" y="322"/>
                    <a:pt x="4406" y="322"/>
                  </a:cubicBezTo>
                  <a:close/>
                  <a:moveTo>
                    <a:pt x="6347" y="1191"/>
                  </a:moveTo>
                  <a:cubicBezTo>
                    <a:pt x="6728" y="1191"/>
                    <a:pt x="7085" y="1370"/>
                    <a:pt x="7287" y="1668"/>
                  </a:cubicBezTo>
                  <a:lnTo>
                    <a:pt x="1608" y="1668"/>
                  </a:lnTo>
                  <a:cubicBezTo>
                    <a:pt x="1810" y="1370"/>
                    <a:pt x="2167" y="1191"/>
                    <a:pt x="2537" y="1191"/>
                  </a:cubicBezTo>
                  <a:close/>
                  <a:moveTo>
                    <a:pt x="4382" y="1"/>
                  </a:moveTo>
                  <a:cubicBezTo>
                    <a:pt x="3882" y="1"/>
                    <a:pt x="3453" y="394"/>
                    <a:pt x="3370" y="882"/>
                  </a:cubicBezTo>
                  <a:lnTo>
                    <a:pt x="2525" y="882"/>
                  </a:lnTo>
                  <a:cubicBezTo>
                    <a:pt x="1977" y="882"/>
                    <a:pt x="1465" y="1191"/>
                    <a:pt x="1215" y="1668"/>
                  </a:cubicBezTo>
                  <a:lnTo>
                    <a:pt x="632" y="1668"/>
                  </a:lnTo>
                  <a:cubicBezTo>
                    <a:pt x="274" y="1668"/>
                    <a:pt x="0" y="1953"/>
                    <a:pt x="0" y="2310"/>
                  </a:cubicBezTo>
                  <a:cubicBezTo>
                    <a:pt x="0" y="2668"/>
                    <a:pt x="274" y="2953"/>
                    <a:pt x="632" y="2953"/>
                  </a:cubicBezTo>
                  <a:lnTo>
                    <a:pt x="1072" y="2953"/>
                  </a:lnTo>
                  <a:lnTo>
                    <a:pt x="1453" y="10002"/>
                  </a:lnTo>
                  <a:cubicBezTo>
                    <a:pt x="1465" y="10395"/>
                    <a:pt x="1798" y="10692"/>
                    <a:pt x="2167" y="10692"/>
                  </a:cubicBezTo>
                  <a:lnTo>
                    <a:pt x="4763" y="10692"/>
                  </a:lnTo>
                  <a:cubicBezTo>
                    <a:pt x="4846" y="10692"/>
                    <a:pt x="4906" y="10621"/>
                    <a:pt x="4906" y="10538"/>
                  </a:cubicBezTo>
                  <a:cubicBezTo>
                    <a:pt x="4906" y="10454"/>
                    <a:pt x="4834" y="10395"/>
                    <a:pt x="4763" y="10395"/>
                  </a:cubicBezTo>
                  <a:lnTo>
                    <a:pt x="2167" y="10395"/>
                  </a:lnTo>
                  <a:cubicBezTo>
                    <a:pt x="1941" y="10395"/>
                    <a:pt x="1763" y="10228"/>
                    <a:pt x="1763" y="10002"/>
                  </a:cubicBezTo>
                  <a:lnTo>
                    <a:pt x="1382" y="2965"/>
                  </a:lnTo>
                  <a:lnTo>
                    <a:pt x="2215" y="2965"/>
                  </a:lnTo>
                  <a:cubicBezTo>
                    <a:pt x="2298" y="2965"/>
                    <a:pt x="2358" y="2894"/>
                    <a:pt x="2358" y="2811"/>
                  </a:cubicBezTo>
                  <a:cubicBezTo>
                    <a:pt x="2358" y="2727"/>
                    <a:pt x="2286" y="2668"/>
                    <a:pt x="2215" y="2668"/>
                  </a:cubicBezTo>
                  <a:lnTo>
                    <a:pt x="620" y="2668"/>
                  </a:lnTo>
                  <a:cubicBezTo>
                    <a:pt x="441" y="2668"/>
                    <a:pt x="298" y="2513"/>
                    <a:pt x="298" y="2334"/>
                  </a:cubicBezTo>
                  <a:cubicBezTo>
                    <a:pt x="298" y="2168"/>
                    <a:pt x="441" y="2013"/>
                    <a:pt x="620" y="2013"/>
                  </a:cubicBezTo>
                  <a:lnTo>
                    <a:pt x="8216" y="2013"/>
                  </a:lnTo>
                  <a:cubicBezTo>
                    <a:pt x="8394" y="2013"/>
                    <a:pt x="8537" y="2168"/>
                    <a:pt x="8537" y="2334"/>
                  </a:cubicBezTo>
                  <a:cubicBezTo>
                    <a:pt x="8537" y="2513"/>
                    <a:pt x="8394" y="2668"/>
                    <a:pt x="8216" y="2668"/>
                  </a:cubicBezTo>
                  <a:lnTo>
                    <a:pt x="2941" y="2668"/>
                  </a:lnTo>
                  <a:cubicBezTo>
                    <a:pt x="2858" y="2668"/>
                    <a:pt x="2798" y="2739"/>
                    <a:pt x="2798" y="2811"/>
                  </a:cubicBezTo>
                  <a:cubicBezTo>
                    <a:pt x="2798" y="2906"/>
                    <a:pt x="2870" y="2965"/>
                    <a:pt x="2941" y="2965"/>
                  </a:cubicBezTo>
                  <a:lnTo>
                    <a:pt x="7466" y="2965"/>
                  </a:lnTo>
                  <a:lnTo>
                    <a:pt x="7061" y="10002"/>
                  </a:lnTo>
                  <a:cubicBezTo>
                    <a:pt x="7049" y="10228"/>
                    <a:pt x="6870" y="10395"/>
                    <a:pt x="6668" y="10395"/>
                  </a:cubicBezTo>
                  <a:lnTo>
                    <a:pt x="5501" y="10395"/>
                  </a:lnTo>
                  <a:cubicBezTo>
                    <a:pt x="5418" y="10395"/>
                    <a:pt x="5358" y="10466"/>
                    <a:pt x="5358" y="10538"/>
                  </a:cubicBezTo>
                  <a:cubicBezTo>
                    <a:pt x="5358" y="10633"/>
                    <a:pt x="5430" y="10692"/>
                    <a:pt x="5501" y="10692"/>
                  </a:cubicBezTo>
                  <a:lnTo>
                    <a:pt x="6668" y="10692"/>
                  </a:lnTo>
                  <a:cubicBezTo>
                    <a:pt x="7049" y="10692"/>
                    <a:pt x="7359" y="10395"/>
                    <a:pt x="7370" y="10002"/>
                  </a:cubicBezTo>
                  <a:lnTo>
                    <a:pt x="7775" y="2930"/>
                  </a:lnTo>
                  <a:lnTo>
                    <a:pt x="8216" y="2930"/>
                  </a:lnTo>
                  <a:cubicBezTo>
                    <a:pt x="8573" y="2930"/>
                    <a:pt x="8847" y="2656"/>
                    <a:pt x="8847" y="2299"/>
                  </a:cubicBezTo>
                  <a:cubicBezTo>
                    <a:pt x="8883" y="1953"/>
                    <a:pt x="8597" y="1668"/>
                    <a:pt x="8252" y="1668"/>
                  </a:cubicBezTo>
                  <a:lnTo>
                    <a:pt x="7656" y="1668"/>
                  </a:lnTo>
                  <a:cubicBezTo>
                    <a:pt x="7406" y="1179"/>
                    <a:pt x="6918" y="882"/>
                    <a:pt x="6347" y="882"/>
                  </a:cubicBezTo>
                  <a:lnTo>
                    <a:pt x="5513" y="882"/>
                  </a:lnTo>
                  <a:cubicBezTo>
                    <a:pt x="5442" y="394"/>
                    <a:pt x="5025" y="1"/>
                    <a:pt x="450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Google Shape;13244;p 1"/>
            <p:cNvSpPr/>
            <p:nvPr/>
          </p:nvSpPr>
          <p:spPr>
            <a:xfrm>
              <a:off x="5706360" y="2985840"/>
              <a:ext cx="42840" cy="184680"/>
            </a:xfrm>
            <a:custGeom>
              <a:avLst/>
              <a:gdLst>
                <a:gd name="textAreaLeft" fmla="*/ 0 w 42840"/>
                <a:gd name="textAreaRight" fmla="*/ 46080 w 42840"/>
                <a:gd name="textAreaTop" fmla="*/ 0 h 184680"/>
                <a:gd name="textAreaBottom" fmla="*/ 187200 h 184680"/>
              </a:gdLst>
              <a:ahLst/>
              <a:rect l="textAreaLeft" t="textAreaTop" r="textAreaRight" b="textAreaBottom"/>
              <a:pathLst>
                <a:path w="894" h="5454">
                  <a:moveTo>
                    <a:pt x="469" y="321"/>
                  </a:moveTo>
                  <a:cubicBezTo>
                    <a:pt x="533" y="321"/>
                    <a:pt x="584" y="387"/>
                    <a:pt x="584" y="453"/>
                  </a:cubicBezTo>
                  <a:lnTo>
                    <a:pt x="584" y="5025"/>
                  </a:lnTo>
                  <a:cubicBezTo>
                    <a:pt x="584" y="5096"/>
                    <a:pt x="525" y="5156"/>
                    <a:pt x="453" y="5156"/>
                  </a:cubicBezTo>
                  <a:cubicBezTo>
                    <a:pt x="370" y="5156"/>
                    <a:pt x="310" y="5096"/>
                    <a:pt x="310" y="5025"/>
                  </a:cubicBezTo>
                  <a:lnTo>
                    <a:pt x="310" y="453"/>
                  </a:lnTo>
                  <a:cubicBezTo>
                    <a:pt x="310" y="381"/>
                    <a:pt x="370" y="322"/>
                    <a:pt x="453" y="322"/>
                  </a:cubicBezTo>
                  <a:cubicBezTo>
                    <a:pt x="459" y="321"/>
                    <a:pt x="464" y="321"/>
                    <a:pt x="469" y="321"/>
                  </a:cubicBezTo>
                  <a:close/>
                  <a:moveTo>
                    <a:pt x="453" y="0"/>
                  </a:moveTo>
                  <a:cubicBezTo>
                    <a:pt x="191" y="0"/>
                    <a:pt x="1" y="203"/>
                    <a:pt x="1" y="441"/>
                  </a:cubicBezTo>
                  <a:lnTo>
                    <a:pt x="1" y="5013"/>
                  </a:lnTo>
                  <a:cubicBezTo>
                    <a:pt x="1" y="5263"/>
                    <a:pt x="215" y="5453"/>
                    <a:pt x="453" y="5453"/>
                  </a:cubicBezTo>
                  <a:cubicBezTo>
                    <a:pt x="703" y="5453"/>
                    <a:pt x="894" y="5251"/>
                    <a:pt x="894" y="5013"/>
                  </a:cubicBezTo>
                  <a:lnTo>
                    <a:pt x="894" y="441"/>
                  </a:lnTo>
                  <a:cubicBezTo>
                    <a:pt x="894" y="203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Google Shape;13245;p 1"/>
            <p:cNvSpPr/>
            <p:nvPr/>
          </p:nvSpPr>
          <p:spPr>
            <a:xfrm>
              <a:off x="5793120" y="2986200"/>
              <a:ext cx="50400" cy="184680"/>
            </a:xfrm>
            <a:custGeom>
              <a:avLst/>
              <a:gdLst>
                <a:gd name="textAreaLeft" fmla="*/ 0 w 50400"/>
                <a:gd name="textAreaRight" fmla="*/ 53640 w 50400"/>
                <a:gd name="textAreaTop" fmla="*/ 0 h 184680"/>
                <a:gd name="textAreaBottom" fmla="*/ 187200 h 184680"/>
              </a:gdLst>
              <a:ahLst/>
              <a:rect l="textAreaLeft" t="textAreaTop" r="textAreaRight" b="textAreaBottom"/>
              <a:pathLst>
                <a:path w="1037" h="5454">
                  <a:moveTo>
                    <a:pt x="584" y="0"/>
                  </a:moveTo>
                  <a:cubicBezTo>
                    <a:pt x="322" y="0"/>
                    <a:pt x="132" y="191"/>
                    <a:pt x="132" y="429"/>
                  </a:cubicBezTo>
                  <a:lnTo>
                    <a:pt x="1" y="5001"/>
                  </a:lnTo>
                  <a:cubicBezTo>
                    <a:pt x="1" y="5120"/>
                    <a:pt x="48" y="5239"/>
                    <a:pt x="132" y="5322"/>
                  </a:cubicBezTo>
                  <a:cubicBezTo>
                    <a:pt x="227" y="5418"/>
                    <a:pt x="322" y="5453"/>
                    <a:pt x="465" y="5453"/>
                  </a:cubicBezTo>
                  <a:cubicBezTo>
                    <a:pt x="715" y="5453"/>
                    <a:pt x="906" y="5263"/>
                    <a:pt x="906" y="5025"/>
                  </a:cubicBezTo>
                  <a:lnTo>
                    <a:pt x="918" y="4298"/>
                  </a:lnTo>
                  <a:cubicBezTo>
                    <a:pt x="918" y="4215"/>
                    <a:pt x="858" y="4132"/>
                    <a:pt x="775" y="4132"/>
                  </a:cubicBezTo>
                  <a:cubicBezTo>
                    <a:pt x="679" y="4132"/>
                    <a:pt x="608" y="4191"/>
                    <a:pt x="608" y="4287"/>
                  </a:cubicBezTo>
                  <a:lnTo>
                    <a:pt x="596" y="5013"/>
                  </a:lnTo>
                  <a:cubicBezTo>
                    <a:pt x="596" y="5084"/>
                    <a:pt x="537" y="5144"/>
                    <a:pt x="465" y="5144"/>
                  </a:cubicBezTo>
                  <a:cubicBezTo>
                    <a:pt x="417" y="5144"/>
                    <a:pt x="382" y="5132"/>
                    <a:pt x="358" y="5096"/>
                  </a:cubicBezTo>
                  <a:cubicBezTo>
                    <a:pt x="322" y="5072"/>
                    <a:pt x="310" y="5037"/>
                    <a:pt x="310" y="5001"/>
                  </a:cubicBezTo>
                  <a:lnTo>
                    <a:pt x="441" y="429"/>
                  </a:lnTo>
                  <a:cubicBezTo>
                    <a:pt x="441" y="357"/>
                    <a:pt x="501" y="298"/>
                    <a:pt x="584" y="298"/>
                  </a:cubicBezTo>
                  <a:cubicBezTo>
                    <a:pt x="620" y="298"/>
                    <a:pt x="656" y="310"/>
                    <a:pt x="691" y="346"/>
                  </a:cubicBezTo>
                  <a:cubicBezTo>
                    <a:pt x="715" y="369"/>
                    <a:pt x="727" y="393"/>
                    <a:pt x="727" y="441"/>
                  </a:cubicBezTo>
                  <a:lnTo>
                    <a:pt x="644" y="3548"/>
                  </a:lnTo>
                  <a:cubicBezTo>
                    <a:pt x="632" y="3644"/>
                    <a:pt x="703" y="3715"/>
                    <a:pt x="787" y="3715"/>
                  </a:cubicBezTo>
                  <a:cubicBezTo>
                    <a:pt x="882" y="3715"/>
                    <a:pt x="953" y="3655"/>
                    <a:pt x="953" y="3572"/>
                  </a:cubicBezTo>
                  <a:lnTo>
                    <a:pt x="1037" y="465"/>
                  </a:lnTo>
                  <a:cubicBezTo>
                    <a:pt x="1037" y="346"/>
                    <a:pt x="1001" y="215"/>
                    <a:pt x="906" y="131"/>
                  </a:cubicBezTo>
                  <a:cubicBezTo>
                    <a:pt x="822" y="48"/>
                    <a:pt x="715" y="0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Google Shape;13246;p 1"/>
            <p:cNvSpPr/>
            <p:nvPr/>
          </p:nvSpPr>
          <p:spPr>
            <a:xfrm>
              <a:off x="5611680" y="2985840"/>
              <a:ext cx="50760" cy="184680"/>
            </a:xfrm>
            <a:custGeom>
              <a:avLst/>
              <a:gdLst>
                <a:gd name="textAreaLeft" fmla="*/ 0 w 50760"/>
                <a:gd name="textAreaRight" fmla="*/ 54000 w 50760"/>
                <a:gd name="textAreaTop" fmla="*/ 0 h 184680"/>
                <a:gd name="textAreaBottom" fmla="*/ 187200 h 184680"/>
              </a:gdLst>
              <a:ahLst/>
              <a:rect l="textAreaLeft" t="textAreaTop" r="textAreaRight" b="textAreaBottom"/>
              <a:pathLst>
                <a:path w="1049" h="5454">
                  <a:moveTo>
                    <a:pt x="465" y="310"/>
                  </a:moveTo>
                  <a:cubicBezTo>
                    <a:pt x="536" y="310"/>
                    <a:pt x="596" y="369"/>
                    <a:pt x="596" y="441"/>
                  </a:cubicBezTo>
                  <a:lnTo>
                    <a:pt x="739" y="5013"/>
                  </a:lnTo>
                  <a:cubicBezTo>
                    <a:pt x="739" y="5061"/>
                    <a:pt x="715" y="5084"/>
                    <a:pt x="691" y="5120"/>
                  </a:cubicBezTo>
                  <a:cubicBezTo>
                    <a:pt x="655" y="5144"/>
                    <a:pt x="631" y="5156"/>
                    <a:pt x="584" y="5156"/>
                  </a:cubicBezTo>
                  <a:cubicBezTo>
                    <a:pt x="512" y="5156"/>
                    <a:pt x="453" y="5096"/>
                    <a:pt x="453" y="5025"/>
                  </a:cubicBezTo>
                  <a:lnTo>
                    <a:pt x="322" y="453"/>
                  </a:lnTo>
                  <a:cubicBezTo>
                    <a:pt x="322" y="417"/>
                    <a:pt x="334" y="381"/>
                    <a:pt x="358" y="358"/>
                  </a:cubicBezTo>
                  <a:cubicBezTo>
                    <a:pt x="393" y="322"/>
                    <a:pt x="417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346" y="0"/>
                    <a:pt x="227" y="36"/>
                    <a:pt x="143" y="131"/>
                  </a:cubicBezTo>
                  <a:cubicBezTo>
                    <a:pt x="48" y="215"/>
                    <a:pt x="0" y="334"/>
                    <a:pt x="0" y="453"/>
                  </a:cubicBezTo>
                  <a:lnTo>
                    <a:pt x="143" y="5025"/>
                  </a:lnTo>
                  <a:cubicBezTo>
                    <a:pt x="143" y="5275"/>
                    <a:pt x="346" y="5453"/>
                    <a:pt x="584" y="5453"/>
                  </a:cubicBezTo>
                  <a:cubicBezTo>
                    <a:pt x="703" y="5453"/>
                    <a:pt x="822" y="5406"/>
                    <a:pt x="917" y="5322"/>
                  </a:cubicBezTo>
                  <a:cubicBezTo>
                    <a:pt x="1000" y="5227"/>
                    <a:pt x="1048" y="5120"/>
                    <a:pt x="1048" y="4989"/>
                  </a:cubicBezTo>
                  <a:lnTo>
                    <a:pt x="917" y="429"/>
                  </a:lnTo>
                  <a:cubicBezTo>
                    <a:pt x="917" y="191"/>
                    <a:pt x="715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5" name="Google Shape;1258;p74"/>
          <p:cNvGrpSpPr/>
          <p:nvPr/>
        </p:nvGrpSpPr>
        <p:grpSpPr>
          <a:xfrm>
            <a:off x="5499000" y="4144320"/>
            <a:ext cx="465480" cy="426960"/>
            <a:chOff x="5499000" y="4144320"/>
            <a:chExt cx="465480" cy="426960"/>
          </a:xfrm>
        </p:grpSpPr>
        <p:sp>
          <p:nvSpPr>
            <p:cNvPr id="466" name="Google Shape;1259;p 1"/>
            <p:cNvSpPr/>
            <p:nvPr/>
          </p:nvSpPr>
          <p:spPr>
            <a:xfrm>
              <a:off x="5571360" y="4306320"/>
              <a:ext cx="65160" cy="10440"/>
            </a:xfrm>
            <a:custGeom>
              <a:avLst/>
              <a:gdLst>
                <a:gd name="textAreaLeft" fmla="*/ 0 w 65160"/>
                <a:gd name="textAreaRight" fmla="*/ 67680 w 65160"/>
                <a:gd name="textAreaTop" fmla="*/ 0 h 10440"/>
                <a:gd name="textAreaBottom" fmla="*/ 12960 h 10440"/>
              </a:gdLst>
              <a:ahLst/>
              <a:rect l="textAreaLeft" t="textAreaTop" r="textAreaRight" b="textAreaBottom"/>
              <a:pathLst>
                <a:path w="1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2"/>
                    <a:pt x="191" y="382"/>
                  </a:cubicBezTo>
                  <a:lnTo>
                    <a:pt x="1644" y="382"/>
                  </a:lnTo>
                  <a:cubicBezTo>
                    <a:pt x="1739" y="382"/>
                    <a:pt x="1811" y="286"/>
                    <a:pt x="1811" y="191"/>
                  </a:cubicBezTo>
                  <a:cubicBezTo>
                    <a:pt x="1811" y="96"/>
                    <a:pt x="173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Google Shape;1260;p 1"/>
            <p:cNvSpPr/>
            <p:nvPr/>
          </p:nvSpPr>
          <p:spPr>
            <a:xfrm>
              <a:off x="5826960" y="4306320"/>
              <a:ext cx="65160" cy="10440"/>
            </a:xfrm>
            <a:custGeom>
              <a:avLst/>
              <a:gdLst>
                <a:gd name="textAreaLeft" fmla="*/ 0 w 65160"/>
                <a:gd name="textAreaRight" fmla="*/ 67680 w 65160"/>
                <a:gd name="textAreaTop" fmla="*/ 0 h 10440"/>
                <a:gd name="textAreaBottom" fmla="*/ 12960 h 10440"/>
              </a:gdLst>
              <a:ahLst/>
              <a:rect l="textAreaLeft" t="textAreaTop" r="textAreaRight" b="textAreaBottom"/>
              <a:pathLst>
                <a:path w="1811" h="382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6"/>
                    <a:pt x="72" y="382"/>
                    <a:pt x="167" y="382"/>
                  </a:cubicBezTo>
                  <a:lnTo>
                    <a:pt x="1620" y="382"/>
                  </a:lnTo>
                  <a:cubicBezTo>
                    <a:pt x="1715" y="382"/>
                    <a:pt x="1811" y="286"/>
                    <a:pt x="1811" y="191"/>
                  </a:cubicBezTo>
                  <a:cubicBezTo>
                    <a:pt x="1811" y="96"/>
                    <a:pt x="1715" y="1"/>
                    <a:pt x="162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1261;p 1"/>
            <p:cNvSpPr/>
            <p:nvPr/>
          </p:nvSpPr>
          <p:spPr>
            <a:xfrm>
              <a:off x="5702760" y="4257000"/>
              <a:ext cx="57960" cy="64440"/>
            </a:xfrm>
            <a:custGeom>
              <a:avLst/>
              <a:gdLst>
                <a:gd name="textAreaLeft" fmla="*/ 0 w 57960"/>
                <a:gd name="textAreaRight" fmla="*/ 60480 w 57960"/>
                <a:gd name="textAreaTop" fmla="*/ 0 h 64440"/>
                <a:gd name="textAreaBottom" fmla="*/ 66960 h 64440"/>
              </a:gdLst>
              <a:ahLst/>
              <a:rect l="textAreaLeft" t="textAreaTop" r="textAreaRight" b="textAreaBottom"/>
              <a:pathLst>
                <a:path w="1620" h="1954">
                  <a:moveTo>
                    <a:pt x="977" y="358"/>
                  </a:moveTo>
                  <a:cubicBezTo>
                    <a:pt x="1144" y="358"/>
                    <a:pt x="1263" y="477"/>
                    <a:pt x="1263" y="644"/>
                  </a:cubicBezTo>
                  <a:lnTo>
                    <a:pt x="1263" y="1311"/>
                  </a:lnTo>
                  <a:cubicBezTo>
                    <a:pt x="1263" y="1453"/>
                    <a:pt x="1144" y="1573"/>
                    <a:pt x="977" y="1573"/>
                  </a:cubicBezTo>
                  <a:lnTo>
                    <a:pt x="644" y="1573"/>
                  </a:lnTo>
                  <a:cubicBezTo>
                    <a:pt x="477" y="1573"/>
                    <a:pt x="358" y="1453"/>
                    <a:pt x="358" y="1311"/>
                  </a:cubicBezTo>
                  <a:lnTo>
                    <a:pt x="358" y="644"/>
                  </a:lnTo>
                  <a:cubicBezTo>
                    <a:pt x="358" y="477"/>
                    <a:pt x="477" y="358"/>
                    <a:pt x="644" y="358"/>
                  </a:cubicBezTo>
                  <a:close/>
                  <a:moveTo>
                    <a:pt x="644" y="1"/>
                  </a:moveTo>
                  <a:cubicBezTo>
                    <a:pt x="286" y="1"/>
                    <a:pt x="1" y="287"/>
                    <a:pt x="1" y="620"/>
                  </a:cubicBezTo>
                  <a:lnTo>
                    <a:pt x="1" y="1311"/>
                  </a:lnTo>
                  <a:cubicBezTo>
                    <a:pt x="1" y="1668"/>
                    <a:pt x="286" y="1954"/>
                    <a:pt x="644" y="1954"/>
                  </a:cubicBezTo>
                  <a:lnTo>
                    <a:pt x="977" y="1954"/>
                  </a:lnTo>
                  <a:cubicBezTo>
                    <a:pt x="1334" y="1954"/>
                    <a:pt x="1620" y="1668"/>
                    <a:pt x="1620" y="1311"/>
                  </a:cubicBezTo>
                  <a:lnTo>
                    <a:pt x="1620" y="644"/>
                  </a:lnTo>
                  <a:cubicBezTo>
                    <a:pt x="1620" y="287"/>
                    <a:pt x="1334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Google Shape;1262;p 1"/>
            <p:cNvSpPr/>
            <p:nvPr/>
          </p:nvSpPr>
          <p:spPr>
            <a:xfrm>
              <a:off x="5725800" y="4500000"/>
              <a:ext cx="11520" cy="35280"/>
            </a:xfrm>
            <a:custGeom>
              <a:avLst/>
              <a:gdLst>
                <a:gd name="textAreaLeft" fmla="*/ 0 w 11520"/>
                <a:gd name="textAreaRight" fmla="*/ 14040 w 11520"/>
                <a:gd name="textAreaTop" fmla="*/ 0 h 35280"/>
                <a:gd name="textAreaBottom" fmla="*/ 37800 h 35280"/>
              </a:gdLst>
              <a:ahLst/>
              <a:rect l="textAreaLeft" t="textAreaTop" r="textAreaRight" b="textAreaBottom"/>
              <a:pathLst>
                <a:path w="382" h="1097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929"/>
                  </a:lnTo>
                  <a:cubicBezTo>
                    <a:pt x="1" y="1025"/>
                    <a:pt x="96" y="1096"/>
                    <a:pt x="191" y="1096"/>
                  </a:cubicBezTo>
                  <a:cubicBezTo>
                    <a:pt x="286" y="1096"/>
                    <a:pt x="382" y="1025"/>
                    <a:pt x="382" y="929"/>
                  </a:cubicBezTo>
                  <a:lnTo>
                    <a:pt x="382" y="167"/>
                  </a:lnTo>
                  <a:cubicBezTo>
                    <a:pt x="382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Google Shape;1263;p 1"/>
            <p:cNvSpPr/>
            <p:nvPr/>
          </p:nvSpPr>
          <p:spPr>
            <a:xfrm>
              <a:off x="5499000" y="4144320"/>
              <a:ext cx="465480" cy="426960"/>
            </a:xfrm>
            <a:custGeom>
              <a:avLst/>
              <a:gdLst>
                <a:gd name="textAreaLeft" fmla="*/ 0 w 465480"/>
                <a:gd name="textAreaRight" fmla="*/ 468000 w 465480"/>
                <a:gd name="textAreaTop" fmla="*/ 0 h 426960"/>
                <a:gd name="textAreaBottom" fmla="*/ 429480 h 426960"/>
              </a:gdLst>
              <a:ahLst/>
              <a:rect l="textAreaLeft" t="textAreaTop" r="textAreaRight" b="textAreaBottom"/>
              <a:pathLst>
                <a:path w="12480" h="12503">
                  <a:moveTo>
                    <a:pt x="6240" y="358"/>
                  </a:moveTo>
                  <a:cubicBezTo>
                    <a:pt x="6431" y="358"/>
                    <a:pt x="6597" y="524"/>
                    <a:pt x="6597" y="715"/>
                  </a:cubicBezTo>
                  <a:lnTo>
                    <a:pt x="6597" y="810"/>
                  </a:lnTo>
                  <a:cubicBezTo>
                    <a:pt x="6550" y="786"/>
                    <a:pt x="6502" y="786"/>
                    <a:pt x="6431" y="786"/>
                  </a:cubicBezTo>
                  <a:lnTo>
                    <a:pt x="6050" y="786"/>
                  </a:lnTo>
                  <a:cubicBezTo>
                    <a:pt x="5978" y="786"/>
                    <a:pt x="5931" y="786"/>
                    <a:pt x="5883" y="810"/>
                  </a:cubicBezTo>
                  <a:lnTo>
                    <a:pt x="5883" y="715"/>
                  </a:lnTo>
                  <a:cubicBezTo>
                    <a:pt x="5883" y="524"/>
                    <a:pt x="6050" y="358"/>
                    <a:pt x="6240" y="358"/>
                  </a:cubicBezTo>
                  <a:close/>
                  <a:moveTo>
                    <a:pt x="6431" y="1167"/>
                  </a:moveTo>
                  <a:cubicBezTo>
                    <a:pt x="6788" y="1167"/>
                    <a:pt x="7121" y="1334"/>
                    <a:pt x="7336" y="1620"/>
                  </a:cubicBezTo>
                  <a:cubicBezTo>
                    <a:pt x="7407" y="1715"/>
                    <a:pt x="7455" y="1834"/>
                    <a:pt x="7479" y="1953"/>
                  </a:cubicBezTo>
                  <a:lnTo>
                    <a:pt x="5002" y="1953"/>
                  </a:lnTo>
                  <a:cubicBezTo>
                    <a:pt x="5026" y="1834"/>
                    <a:pt x="5073" y="1715"/>
                    <a:pt x="5145" y="1620"/>
                  </a:cubicBezTo>
                  <a:cubicBezTo>
                    <a:pt x="5359" y="1310"/>
                    <a:pt x="5692" y="1167"/>
                    <a:pt x="6050" y="1167"/>
                  </a:cubicBezTo>
                  <a:close/>
                  <a:moveTo>
                    <a:pt x="3787" y="3477"/>
                  </a:moveTo>
                  <a:lnTo>
                    <a:pt x="3787" y="3858"/>
                  </a:lnTo>
                  <a:cubicBezTo>
                    <a:pt x="3787" y="3906"/>
                    <a:pt x="3764" y="3930"/>
                    <a:pt x="3740" y="3930"/>
                  </a:cubicBezTo>
                  <a:lnTo>
                    <a:pt x="1954" y="3930"/>
                  </a:lnTo>
                  <a:cubicBezTo>
                    <a:pt x="1906" y="3930"/>
                    <a:pt x="1882" y="3906"/>
                    <a:pt x="1882" y="3858"/>
                  </a:cubicBezTo>
                  <a:lnTo>
                    <a:pt x="1882" y="3477"/>
                  </a:lnTo>
                  <a:close/>
                  <a:moveTo>
                    <a:pt x="10598" y="3477"/>
                  </a:moveTo>
                  <a:lnTo>
                    <a:pt x="10598" y="3858"/>
                  </a:lnTo>
                  <a:cubicBezTo>
                    <a:pt x="10598" y="3906"/>
                    <a:pt x="10574" y="3930"/>
                    <a:pt x="10527" y="3930"/>
                  </a:cubicBezTo>
                  <a:lnTo>
                    <a:pt x="8741" y="3930"/>
                  </a:lnTo>
                  <a:cubicBezTo>
                    <a:pt x="8717" y="3930"/>
                    <a:pt x="8693" y="3906"/>
                    <a:pt x="8693" y="3858"/>
                  </a:cubicBezTo>
                  <a:lnTo>
                    <a:pt x="8693" y="3477"/>
                  </a:lnTo>
                  <a:close/>
                  <a:moveTo>
                    <a:pt x="11265" y="3477"/>
                  </a:moveTo>
                  <a:cubicBezTo>
                    <a:pt x="11741" y="3477"/>
                    <a:pt x="12122" y="3858"/>
                    <a:pt x="12122" y="4358"/>
                  </a:cubicBezTo>
                  <a:lnTo>
                    <a:pt x="12122" y="5764"/>
                  </a:lnTo>
                  <a:lnTo>
                    <a:pt x="8622" y="5764"/>
                  </a:lnTo>
                  <a:cubicBezTo>
                    <a:pt x="8479" y="5764"/>
                    <a:pt x="8360" y="5692"/>
                    <a:pt x="8241" y="5597"/>
                  </a:cubicBezTo>
                  <a:lnTo>
                    <a:pt x="7860" y="5216"/>
                  </a:lnTo>
                  <a:cubicBezTo>
                    <a:pt x="7883" y="4882"/>
                    <a:pt x="7883" y="4525"/>
                    <a:pt x="7883" y="4192"/>
                  </a:cubicBezTo>
                  <a:lnTo>
                    <a:pt x="7883" y="3477"/>
                  </a:lnTo>
                  <a:lnTo>
                    <a:pt x="8312" y="3477"/>
                  </a:lnTo>
                  <a:lnTo>
                    <a:pt x="8312" y="3858"/>
                  </a:lnTo>
                  <a:cubicBezTo>
                    <a:pt x="8312" y="4097"/>
                    <a:pt x="8503" y="4311"/>
                    <a:pt x="8741" y="4311"/>
                  </a:cubicBezTo>
                  <a:lnTo>
                    <a:pt x="10527" y="4311"/>
                  </a:lnTo>
                  <a:cubicBezTo>
                    <a:pt x="10765" y="4311"/>
                    <a:pt x="10955" y="4097"/>
                    <a:pt x="10955" y="3858"/>
                  </a:cubicBezTo>
                  <a:lnTo>
                    <a:pt x="10955" y="3477"/>
                  </a:lnTo>
                  <a:close/>
                  <a:moveTo>
                    <a:pt x="7217" y="7550"/>
                  </a:moveTo>
                  <a:lnTo>
                    <a:pt x="7121" y="8193"/>
                  </a:lnTo>
                  <a:lnTo>
                    <a:pt x="5359" y="8193"/>
                  </a:lnTo>
                  <a:lnTo>
                    <a:pt x="5264" y="7550"/>
                  </a:lnTo>
                  <a:close/>
                  <a:moveTo>
                    <a:pt x="5359" y="10717"/>
                  </a:moveTo>
                  <a:lnTo>
                    <a:pt x="5454" y="11431"/>
                  </a:lnTo>
                  <a:lnTo>
                    <a:pt x="4978" y="11765"/>
                  </a:lnTo>
                  <a:cubicBezTo>
                    <a:pt x="4907" y="11812"/>
                    <a:pt x="4811" y="11836"/>
                    <a:pt x="4716" y="11836"/>
                  </a:cubicBezTo>
                  <a:lnTo>
                    <a:pt x="3597" y="11836"/>
                  </a:lnTo>
                  <a:lnTo>
                    <a:pt x="3597" y="11360"/>
                  </a:lnTo>
                  <a:cubicBezTo>
                    <a:pt x="3597" y="11003"/>
                    <a:pt x="3883" y="10717"/>
                    <a:pt x="4240" y="10717"/>
                  </a:cubicBezTo>
                  <a:close/>
                  <a:moveTo>
                    <a:pt x="7074" y="8550"/>
                  </a:moveTo>
                  <a:lnTo>
                    <a:pt x="6550" y="12074"/>
                  </a:lnTo>
                  <a:cubicBezTo>
                    <a:pt x="6550" y="12098"/>
                    <a:pt x="6526" y="12122"/>
                    <a:pt x="6502" y="12122"/>
                  </a:cubicBezTo>
                  <a:lnTo>
                    <a:pt x="5978" y="12122"/>
                  </a:lnTo>
                  <a:cubicBezTo>
                    <a:pt x="5954" y="12122"/>
                    <a:pt x="5931" y="12098"/>
                    <a:pt x="5931" y="12074"/>
                  </a:cubicBezTo>
                  <a:lnTo>
                    <a:pt x="5407" y="8550"/>
                  </a:lnTo>
                  <a:close/>
                  <a:moveTo>
                    <a:pt x="6240" y="0"/>
                  </a:moveTo>
                  <a:cubicBezTo>
                    <a:pt x="5931" y="0"/>
                    <a:pt x="5669" y="167"/>
                    <a:pt x="5573" y="453"/>
                  </a:cubicBezTo>
                  <a:lnTo>
                    <a:pt x="4335" y="453"/>
                  </a:lnTo>
                  <a:cubicBezTo>
                    <a:pt x="4240" y="453"/>
                    <a:pt x="4168" y="524"/>
                    <a:pt x="4168" y="620"/>
                  </a:cubicBezTo>
                  <a:cubicBezTo>
                    <a:pt x="4168" y="739"/>
                    <a:pt x="4240" y="810"/>
                    <a:pt x="4335" y="810"/>
                  </a:cubicBezTo>
                  <a:lnTo>
                    <a:pt x="5502" y="810"/>
                  </a:lnTo>
                  <a:lnTo>
                    <a:pt x="5502" y="882"/>
                  </a:lnTo>
                  <a:cubicBezTo>
                    <a:pt x="5240" y="1001"/>
                    <a:pt x="5002" y="1167"/>
                    <a:pt x="4859" y="1405"/>
                  </a:cubicBezTo>
                  <a:cubicBezTo>
                    <a:pt x="4692" y="1620"/>
                    <a:pt x="4621" y="1858"/>
                    <a:pt x="4597" y="2120"/>
                  </a:cubicBezTo>
                  <a:cubicBezTo>
                    <a:pt x="4597" y="2120"/>
                    <a:pt x="4597" y="2144"/>
                    <a:pt x="4597" y="2144"/>
                  </a:cubicBezTo>
                  <a:lnTo>
                    <a:pt x="4597" y="3120"/>
                  </a:lnTo>
                  <a:lnTo>
                    <a:pt x="1239" y="3120"/>
                  </a:lnTo>
                  <a:cubicBezTo>
                    <a:pt x="549" y="3120"/>
                    <a:pt x="1" y="3668"/>
                    <a:pt x="1" y="4358"/>
                  </a:cubicBezTo>
                  <a:lnTo>
                    <a:pt x="1" y="5930"/>
                  </a:lnTo>
                  <a:cubicBezTo>
                    <a:pt x="1" y="6049"/>
                    <a:pt x="72" y="6121"/>
                    <a:pt x="168" y="6121"/>
                  </a:cubicBezTo>
                  <a:lnTo>
                    <a:pt x="787" y="6121"/>
                  </a:lnTo>
                  <a:cubicBezTo>
                    <a:pt x="882" y="6121"/>
                    <a:pt x="977" y="6049"/>
                    <a:pt x="977" y="5930"/>
                  </a:cubicBezTo>
                  <a:cubicBezTo>
                    <a:pt x="977" y="5835"/>
                    <a:pt x="882" y="5764"/>
                    <a:pt x="787" y="5764"/>
                  </a:cubicBezTo>
                  <a:lnTo>
                    <a:pt x="358" y="5764"/>
                  </a:lnTo>
                  <a:lnTo>
                    <a:pt x="358" y="4358"/>
                  </a:lnTo>
                  <a:cubicBezTo>
                    <a:pt x="358" y="3882"/>
                    <a:pt x="739" y="3477"/>
                    <a:pt x="1215" y="3477"/>
                  </a:cubicBezTo>
                  <a:lnTo>
                    <a:pt x="1525" y="3477"/>
                  </a:lnTo>
                  <a:lnTo>
                    <a:pt x="1525" y="3858"/>
                  </a:lnTo>
                  <a:cubicBezTo>
                    <a:pt x="1525" y="4097"/>
                    <a:pt x="1715" y="4311"/>
                    <a:pt x="1954" y="4311"/>
                  </a:cubicBezTo>
                  <a:lnTo>
                    <a:pt x="3740" y="4311"/>
                  </a:lnTo>
                  <a:cubicBezTo>
                    <a:pt x="3978" y="4311"/>
                    <a:pt x="4168" y="4097"/>
                    <a:pt x="4168" y="3858"/>
                  </a:cubicBezTo>
                  <a:lnTo>
                    <a:pt x="4168" y="3477"/>
                  </a:lnTo>
                  <a:lnTo>
                    <a:pt x="4597" y="3477"/>
                  </a:lnTo>
                  <a:lnTo>
                    <a:pt x="4597" y="4192"/>
                  </a:lnTo>
                  <a:cubicBezTo>
                    <a:pt x="4597" y="4525"/>
                    <a:pt x="4597" y="4882"/>
                    <a:pt x="4621" y="5216"/>
                  </a:cubicBezTo>
                  <a:lnTo>
                    <a:pt x="4240" y="5597"/>
                  </a:lnTo>
                  <a:cubicBezTo>
                    <a:pt x="4121" y="5692"/>
                    <a:pt x="4002" y="5764"/>
                    <a:pt x="3859" y="5764"/>
                  </a:cubicBezTo>
                  <a:lnTo>
                    <a:pt x="1525" y="5764"/>
                  </a:lnTo>
                  <a:cubicBezTo>
                    <a:pt x="1406" y="5764"/>
                    <a:pt x="1334" y="5835"/>
                    <a:pt x="1334" y="5930"/>
                  </a:cubicBezTo>
                  <a:cubicBezTo>
                    <a:pt x="1334" y="6049"/>
                    <a:pt x="1406" y="6121"/>
                    <a:pt x="1525" y="6121"/>
                  </a:cubicBezTo>
                  <a:lnTo>
                    <a:pt x="3859" y="6121"/>
                  </a:lnTo>
                  <a:cubicBezTo>
                    <a:pt x="4097" y="6121"/>
                    <a:pt x="4311" y="6025"/>
                    <a:pt x="4478" y="5859"/>
                  </a:cubicBezTo>
                  <a:lnTo>
                    <a:pt x="4645" y="5692"/>
                  </a:lnTo>
                  <a:cubicBezTo>
                    <a:pt x="4692" y="6049"/>
                    <a:pt x="4716" y="6407"/>
                    <a:pt x="4788" y="6764"/>
                  </a:cubicBezTo>
                  <a:lnTo>
                    <a:pt x="5311" y="10360"/>
                  </a:lnTo>
                  <a:lnTo>
                    <a:pt x="4240" y="10360"/>
                  </a:lnTo>
                  <a:cubicBezTo>
                    <a:pt x="3668" y="10360"/>
                    <a:pt x="3216" y="10812"/>
                    <a:pt x="3216" y="11360"/>
                  </a:cubicBezTo>
                  <a:lnTo>
                    <a:pt x="3216" y="12027"/>
                  </a:lnTo>
                  <a:cubicBezTo>
                    <a:pt x="3216" y="12122"/>
                    <a:pt x="3311" y="12217"/>
                    <a:pt x="3406" y="12217"/>
                  </a:cubicBezTo>
                  <a:lnTo>
                    <a:pt x="4716" y="12217"/>
                  </a:lnTo>
                  <a:cubicBezTo>
                    <a:pt x="4883" y="12217"/>
                    <a:pt x="5050" y="12170"/>
                    <a:pt x="5192" y="12051"/>
                  </a:cubicBezTo>
                  <a:lnTo>
                    <a:pt x="5526" y="11836"/>
                  </a:lnTo>
                  <a:lnTo>
                    <a:pt x="5573" y="12146"/>
                  </a:lnTo>
                  <a:cubicBezTo>
                    <a:pt x="5597" y="12336"/>
                    <a:pt x="5764" y="12503"/>
                    <a:pt x="5978" y="12503"/>
                  </a:cubicBezTo>
                  <a:lnTo>
                    <a:pt x="6502" y="12503"/>
                  </a:lnTo>
                  <a:cubicBezTo>
                    <a:pt x="6717" y="12503"/>
                    <a:pt x="6883" y="12336"/>
                    <a:pt x="6907" y="12146"/>
                  </a:cubicBezTo>
                  <a:lnTo>
                    <a:pt x="6955" y="11836"/>
                  </a:lnTo>
                  <a:lnTo>
                    <a:pt x="7288" y="12051"/>
                  </a:lnTo>
                  <a:cubicBezTo>
                    <a:pt x="7431" y="12170"/>
                    <a:pt x="7598" y="12217"/>
                    <a:pt x="7764" y="12217"/>
                  </a:cubicBezTo>
                  <a:lnTo>
                    <a:pt x="7812" y="12217"/>
                  </a:lnTo>
                  <a:cubicBezTo>
                    <a:pt x="7907" y="12217"/>
                    <a:pt x="8003" y="12122"/>
                    <a:pt x="8003" y="12027"/>
                  </a:cubicBezTo>
                  <a:cubicBezTo>
                    <a:pt x="8003" y="11931"/>
                    <a:pt x="7907" y="11836"/>
                    <a:pt x="7812" y="11836"/>
                  </a:cubicBezTo>
                  <a:lnTo>
                    <a:pt x="7764" y="11836"/>
                  </a:lnTo>
                  <a:cubicBezTo>
                    <a:pt x="7669" y="11836"/>
                    <a:pt x="7574" y="11812"/>
                    <a:pt x="7502" y="11765"/>
                  </a:cubicBezTo>
                  <a:lnTo>
                    <a:pt x="7026" y="11431"/>
                  </a:lnTo>
                  <a:lnTo>
                    <a:pt x="7121" y="10717"/>
                  </a:lnTo>
                  <a:lnTo>
                    <a:pt x="8241" y="10717"/>
                  </a:lnTo>
                  <a:cubicBezTo>
                    <a:pt x="8598" y="10717"/>
                    <a:pt x="8884" y="11003"/>
                    <a:pt x="8884" y="11360"/>
                  </a:cubicBezTo>
                  <a:lnTo>
                    <a:pt x="8884" y="11836"/>
                  </a:lnTo>
                  <a:lnTo>
                    <a:pt x="8550" y="11836"/>
                  </a:lnTo>
                  <a:cubicBezTo>
                    <a:pt x="8431" y="11836"/>
                    <a:pt x="8360" y="11931"/>
                    <a:pt x="8360" y="12027"/>
                  </a:cubicBezTo>
                  <a:cubicBezTo>
                    <a:pt x="8360" y="12122"/>
                    <a:pt x="8431" y="12217"/>
                    <a:pt x="8550" y="12217"/>
                  </a:cubicBezTo>
                  <a:lnTo>
                    <a:pt x="9074" y="12217"/>
                  </a:lnTo>
                  <a:cubicBezTo>
                    <a:pt x="9169" y="12217"/>
                    <a:pt x="9265" y="12122"/>
                    <a:pt x="9265" y="12027"/>
                  </a:cubicBezTo>
                  <a:lnTo>
                    <a:pt x="9265" y="11360"/>
                  </a:lnTo>
                  <a:cubicBezTo>
                    <a:pt x="9265" y="10812"/>
                    <a:pt x="8812" y="10360"/>
                    <a:pt x="8241" y="10360"/>
                  </a:cubicBezTo>
                  <a:lnTo>
                    <a:pt x="7169" y="10360"/>
                  </a:lnTo>
                  <a:lnTo>
                    <a:pt x="7669" y="6954"/>
                  </a:lnTo>
                  <a:cubicBezTo>
                    <a:pt x="7693" y="6859"/>
                    <a:pt x="7621" y="6764"/>
                    <a:pt x="7526" y="6740"/>
                  </a:cubicBezTo>
                  <a:cubicBezTo>
                    <a:pt x="7514" y="6737"/>
                    <a:pt x="7502" y="6735"/>
                    <a:pt x="7489" y="6735"/>
                  </a:cubicBezTo>
                  <a:cubicBezTo>
                    <a:pt x="7408" y="6735"/>
                    <a:pt x="7333" y="6803"/>
                    <a:pt x="7312" y="6907"/>
                  </a:cubicBezTo>
                  <a:lnTo>
                    <a:pt x="7264" y="7192"/>
                  </a:lnTo>
                  <a:lnTo>
                    <a:pt x="5216" y="7192"/>
                  </a:lnTo>
                  <a:lnTo>
                    <a:pt x="5145" y="6716"/>
                  </a:lnTo>
                  <a:cubicBezTo>
                    <a:pt x="5026" y="5883"/>
                    <a:pt x="4954" y="5025"/>
                    <a:pt x="4954" y="4192"/>
                  </a:cubicBezTo>
                  <a:lnTo>
                    <a:pt x="4954" y="2334"/>
                  </a:lnTo>
                  <a:lnTo>
                    <a:pt x="7526" y="2334"/>
                  </a:lnTo>
                  <a:lnTo>
                    <a:pt x="7526" y="4192"/>
                  </a:lnTo>
                  <a:cubicBezTo>
                    <a:pt x="7526" y="4859"/>
                    <a:pt x="7479" y="5502"/>
                    <a:pt x="7407" y="6168"/>
                  </a:cubicBezTo>
                  <a:cubicBezTo>
                    <a:pt x="7407" y="6264"/>
                    <a:pt x="7479" y="6359"/>
                    <a:pt x="7574" y="6359"/>
                  </a:cubicBezTo>
                  <a:cubicBezTo>
                    <a:pt x="7586" y="6362"/>
                    <a:pt x="7599" y="6363"/>
                    <a:pt x="7611" y="6363"/>
                  </a:cubicBezTo>
                  <a:cubicBezTo>
                    <a:pt x="7693" y="6363"/>
                    <a:pt x="7764" y="6299"/>
                    <a:pt x="7764" y="6216"/>
                  </a:cubicBezTo>
                  <a:cubicBezTo>
                    <a:pt x="7788" y="6049"/>
                    <a:pt x="7812" y="5859"/>
                    <a:pt x="7812" y="5692"/>
                  </a:cubicBezTo>
                  <a:lnTo>
                    <a:pt x="8003" y="5859"/>
                  </a:lnTo>
                  <a:cubicBezTo>
                    <a:pt x="8169" y="6025"/>
                    <a:pt x="8384" y="6121"/>
                    <a:pt x="8622" y="6121"/>
                  </a:cubicBezTo>
                  <a:lnTo>
                    <a:pt x="12313" y="6121"/>
                  </a:lnTo>
                  <a:cubicBezTo>
                    <a:pt x="12408" y="6121"/>
                    <a:pt x="12480" y="6049"/>
                    <a:pt x="12480" y="5930"/>
                  </a:cubicBezTo>
                  <a:lnTo>
                    <a:pt x="12480" y="4358"/>
                  </a:lnTo>
                  <a:cubicBezTo>
                    <a:pt x="12480" y="3668"/>
                    <a:pt x="11932" y="3120"/>
                    <a:pt x="11265" y="3120"/>
                  </a:cubicBezTo>
                  <a:lnTo>
                    <a:pt x="7883" y="3120"/>
                  </a:lnTo>
                  <a:lnTo>
                    <a:pt x="7883" y="2144"/>
                  </a:lnTo>
                  <a:cubicBezTo>
                    <a:pt x="7883" y="2144"/>
                    <a:pt x="7883" y="2120"/>
                    <a:pt x="7883" y="2120"/>
                  </a:cubicBezTo>
                  <a:cubicBezTo>
                    <a:pt x="7860" y="1858"/>
                    <a:pt x="7788" y="1620"/>
                    <a:pt x="7621" y="1405"/>
                  </a:cubicBezTo>
                  <a:cubicBezTo>
                    <a:pt x="7479" y="1167"/>
                    <a:pt x="7240" y="1001"/>
                    <a:pt x="6978" y="882"/>
                  </a:cubicBezTo>
                  <a:lnTo>
                    <a:pt x="6978" y="810"/>
                  </a:lnTo>
                  <a:lnTo>
                    <a:pt x="8145" y="810"/>
                  </a:lnTo>
                  <a:cubicBezTo>
                    <a:pt x="8241" y="810"/>
                    <a:pt x="8312" y="739"/>
                    <a:pt x="8312" y="620"/>
                  </a:cubicBezTo>
                  <a:cubicBezTo>
                    <a:pt x="8312" y="524"/>
                    <a:pt x="8241" y="453"/>
                    <a:pt x="8145" y="453"/>
                  </a:cubicBezTo>
                  <a:lnTo>
                    <a:pt x="6907" y="453"/>
                  </a:lnTo>
                  <a:cubicBezTo>
                    <a:pt x="6812" y="167"/>
                    <a:pt x="6550" y="0"/>
                    <a:pt x="624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243;p 1"/>
          <p:cNvSpPr/>
          <p:nvPr/>
        </p:nvSpPr>
        <p:spPr>
          <a:xfrm>
            <a:off x="1923840" y="3265920"/>
            <a:ext cx="1018080" cy="10684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Google Shape;244;p 1"/>
          <p:cNvSpPr/>
          <p:nvPr/>
        </p:nvSpPr>
        <p:spPr>
          <a:xfrm>
            <a:off x="6400080" y="3264480"/>
            <a:ext cx="1018080" cy="10684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PlaceHolder 52"/>
          <p:cNvSpPr/>
          <p:nvPr/>
        </p:nvSpPr>
        <p:spPr>
          <a:xfrm>
            <a:off x="1000800" y="1583640"/>
            <a:ext cx="77151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Satisfaction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4" name="PlaceHolder 53"/>
          <p:cNvSpPr/>
          <p:nvPr/>
        </p:nvSpPr>
        <p:spPr>
          <a:xfrm>
            <a:off x="1044360" y="4488840"/>
            <a:ext cx="277704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Satisfied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5" name="PlaceHolder 54"/>
          <p:cNvSpPr/>
          <p:nvPr/>
        </p:nvSpPr>
        <p:spPr>
          <a:xfrm>
            <a:off x="1044360" y="5499000"/>
            <a:ext cx="277704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More than 50% of our customers are satisfied with our services.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PlaceHolder 55"/>
          <p:cNvSpPr/>
          <p:nvPr/>
        </p:nvSpPr>
        <p:spPr>
          <a:xfrm>
            <a:off x="5520600" y="4487400"/>
            <a:ext cx="277704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Dissatisfied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77" name="Google Shape;250;p 1"/>
          <p:cNvGrpSpPr/>
          <p:nvPr/>
        </p:nvGrpSpPr>
        <p:grpSpPr>
          <a:xfrm>
            <a:off x="6627240" y="3594960"/>
            <a:ext cx="563760" cy="416520"/>
            <a:chOff x="6627240" y="3594960"/>
            <a:chExt cx="563760" cy="416520"/>
          </a:xfrm>
        </p:grpSpPr>
        <p:sp>
          <p:nvSpPr>
            <p:cNvPr id="478" name="Google Shape;251;p 1"/>
            <p:cNvSpPr/>
            <p:nvPr/>
          </p:nvSpPr>
          <p:spPr>
            <a:xfrm>
              <a:off x="6627240" y="3594960"/>
              <a:ext cx="563760" cy="416520"/>
            </a:xfrm>
            <a:custGeom>
              <a:avLst/>
              <a:gdLst>
                <a:gd name="textAreaLeft" fmla="*/ 0 w 563760"/>
                <a:gd name="textAreaRight" fmla="*/ 566280 w 563760"/>
                <a:gd name="textAreaTop" fmla="*/ 0 h 416520"/>
                <a:gd name="textAreaBottom" fmla="*/ 419040 h 416520"/>
              </a:gdLst>
              <a:ahLst/>
              <a:rect l="textAreaLeft" t="textAreaTop" r="textAreaRight" b="textAreaBottom"/>
              <a:pathLst>
                <a:path w="107120" h="75590">
                  <a:moveTo>
                    <a:pt x="29190" y="3125"/>
                  </a:moveTo>
                  <a:cubicBezTo>
                    <a:pt x="29658" y="3125"/>
                    <a:pt x="30076" y="3493"/>
                    <a:pt x="30143" y="3960"/>
                  </a:cubicBezTo>
                  <a:lnTo>
                    <a:pt x="31613" y="14637"/>
                  </a:lnTo>
                  <a:cubicBezTo>
                    <a:pt x="30811" y="14537"/>
                    <a:pt x="29992" y="14487"/>
                    <a:pt x="29190" y="14487"/>
                  </a:cubicBezTo>
                  <a:cubicBezTo>
                    <a:pt x="28372" y="14487"/>
                    <a:pt x="27553" y="14537"/>
                    <a:pt x="26751" y="14637"/>
                  </a:cubicBezTo>
                  <a:lnTo>
                    <a:pt x="28221" y="3960"/>
                  </a:lnTo>
                  <a:cubicBezTo>
                    <a:pt x="28288" y="3493"/>
                    <a:pt x="28706" y="3125"/>
                    <a:pt x="29190" y="3125"/>
                  </a:cubicBezTo>
                  <a:close/>
                  <a:moveTo>
                    <a:pt x="56576" y="24077"/>
                  </a:moveTo>
                  <a:lnTo>
                    <a:pt x="56576" y="26166"/>
                  </a:lnTo>
                  <a:lnTo>
                    <a:pt x="52115" y="26166"/>
                  </a:lnTo>
                  <a:lnTo>
                    <a:pt x="52115" y="24077"/>
                  </a:lnTo>
                  <a:close/>
                  <a:moveTo>
                    <a:pt x="61588" y="24077"/>
                  </a:moveTo>
                  <a:cubicBezTo>
                    <a:pt x="62273" y="24077"/>
                    <a:pt x="62942" y="24144"/>
                    <a:pt x="63610" y="24261"/>
                  </a:cubicBezTo>
                  <a:lnTo>
                    <a:pt x="62825" y="26249"/>
                  </a:lnTo>
                  <a:cubicBezTo>
                    <a:pt x="62407" y="26199"/>
                    <a:pt x="62006" y="26166"/>
                    <a:pt x="61588" y="26166"/>
                  </a:cubicBezTo>
                  <a:lnTo>
                    <a:pt x="59717" y="26166"/>
                  </a:lnTo>
                  <a:lnTo>
                    <a:pt x="59717" y="24077"/>
                  </a:lnTo>
                  <a:close/>
                  <a:moveTo>
                    <a:pt x="66567" y="25297"/>
                  </a:moveTo>
                  <a:cubicBezTo>
                    <a:pt x="67436" y="25748"/>
                    <a:pt x="68238" y="26333"/>
                    <a:pt x="68974" y="27018"/>
                  </a:cubicBezTo>
                  <a:lnTo>
                    <a:pt x="67804" y="28789"/>
                  </a:lnTo>
                  <a:lnTo>
                    <a:pt x="67754" y="28739"/>
                  </a:lnTo>
                  <a:cubicBezTo>
                    <a:pt x="67737" y="28722"/>
                    <a:pt x="67720" y="28706"/>
                    <a:pt x="67720" y="28706"/>
                  </a:cubicBezTo>
                  <a:cubicBezTo>
                    <a:pt x="67136" y="28121"/>
                    <a:pt x="66484" y="27636"/>
                    <a:pt x="65799" y="27252"/>
                  </a:cubicBezTo>
                  <a:lnTo>
                    <a:pt x="66567" y="25297"/>
                  </a:lnTo>
                  <a:close/>
                  <a:moveTo>
                    <a:pt x="71179" y="29341"/>
                  </a:moveTo>
                  <a:lnTo>
                    <a:pt x="73117" y="31396"/>
                  </a:lnTo>
                  <a:lnTo>
                    <a:pt x="71814" y="33067"/>
                  </a:lnTo>
                  <a:lnTo>
                    <a:pt x="70009" y="31145"/>
                  </a:lnTo>
                  <a:lnTo>
                    <a:pt x="71179" y="29341"/>
                  </a:lnTo>
                  <a:close/>
                  <a:moveTo>
                    <a:pt x="75289" y="33718"/>
                  </a:moveTo>
                  <a:lnTo>
                    <a:pt x="77378" y="35940"/>
                  </a:lnTo>
                  <a:lnTo>
                    <a:pt x="76108" y="37645"/>
                  </a:lnTo>
                  <a:lnTo>
                    <a:pt x="73986" y="35372"/>
                  </a:lnTo>
                  <a:lnTo>
                    <a:pt x="75289" y="33718"/>
                  </a:lnTo>
                  <a:close/>
                  <a:moveTo>
                    <a:pt x="79550" y="38263"/>
                  </a:moveTo>
                  <a:lnTo>
                    <a:pt x="81488" y="40318"/>
                  </a:lnTo>
                  <a:lnTo>
                    <a:pt x="80235" y="42039"/>
                  </a:lnTo>
                  <a:lnTo>
                    <a:pt x="78297" y="39967"/>
                  </a:lnTo>
                  <a:lnTo>
                    <a:pt x="79550" y="38263"/>
                  </a:lnTo>
                  <a:close/>
                  <a:moveTo>
                    <a:pt x="8472" y="39299"/>
                  </a:moveTo>
                  <a:lnTo>
                    <a:pt x="8472" y="39299"/>
                  </a:lnTo>
                  <a:cubicBezTo>
                    <a:pt x="8154" y="41387"/>
                    <a:pt x="7937" y="43342"/>
                    <a:pt x="7787" y="45180"/>
                  </a:cubicBezTo>
                  <a:lnTo>
                    <a:pt x="3142" y="45180"/>
                  </a:lnTo>
                  <a:lnTo>
                    <a:pt x="3142" y="39950"/>
                  </a:lnTo>
                  <a:lnTo>
                    <a:pt x="8472" y="39299"/>
                  </a:lnTo>
                  <a:close/>
                  <a:moveTo>
                    <a:pt x="83660" y="42640"/>
                  </a:moveTo>
                  <a:lnTo>
                    <a:pt x="85599" y="44712"/>
                  </a:lnTo>
                  <a:lnTo>
                    <a:pt x="84345" y="46417"/>
                  </a:lnTo>
                  <a:lnTo>
                    <a:pt x="82407" y="44361"/>
                  </a:lnTo>
                  <a:lnTo>
                    <a:pt x="83660" y="42640"/>
                  </a:lnTo>
                  <a:close/>
                  <a:moveTo>
                    <a:pt x="87787" y="47035"/>
                  </a:moveTo>
                  <a:lnTo>
                    <a:pt x="89726" y="49090"/>
                  </a:lnTo>
                  <a:lnTo>
                    <a:pt x="88472" y="50811"/>
                  </a:lnTo>
                  <a:lnTo>
                    <a:pt x="86534" y="48739"/>
                  </a:lnTo>
                  <a:lnTo>
                    <a:pt x="87787" y="47035"/>
                  </a:lnTo>
                  <a:close/>
                  <a:moveTo>
                    <a:pt x="91898" y="51412"/>
                  </a:moveTo>
                  <a:lnTo>
                    <a:pt x="93836" y="53484"/>
                  </a:lnTo>
                  <a:lnTo>
                    <a:pt x="92583" y="55188"/>
                  </a:lnTo>
                  <a:lnTo>
                    <a:pt x="90645" y="53133"/>
                  </a:lnTo>
                  <a:lnTo>
                    <a:pt x="91898" y="51412"/>
                  </a:lnTo>
                  <a:close/>
                  <a:moveTo>
                    <a:pt x="96025" y="55807"/>
                  </a:moveTo>
                  <a:lnTo>
                    <a:pt x="97946" y="57862"/>
                  </a:lnTo>
                  <a:lnTo>
                    <a:pt x="96693" y="59566"/>
                  </a:lnTo>
                  <a:lnTo>
                    <a:pt x="94772" y="57511"/>
                  </a:lnTo>
                  <a:lnTo>
                    <a:pt x="96025" y="55807"/>
                  </a:lnTo>
                  <a:close/>
                  <a:moveTo>
                    <a:pt x="100118" y="60184"/>
                  </a:moveTo>
                  <a:lnTo>
                    <a:pt x="102040" y="62223"/>
                  </a:lnTo>
                  <a:lnTo>
                    <a:pt x="100787" y="63927"/>
                  </a:lnTo>
                  <a:lnTo>
                    <a:pt x="98865" y="61889"/>
                  </a:lnTo>
                  <a:lnTo>
                    <a:pt x="100118" y="60184"/>
                  </a:lnTo>
                  <a:close/>
                  <a:moveTo>
                    <a:pt x="75757" y="60452"/>
                  </a:moveTo>
                  <a:lnTo>
                    <a:pt x="82842" y="67219"/>
                  </a:lnTo>
                  <a:cubicBezTo>
                    <a:pt x="82173" y="66801"/>
                    <a:pt x="81371" y="66567"/>
                    <a:pt x="80519" y="66567"/>
                  </a:cubicBezTo>
                  <a:cubicBezTo>
                    <a:pt x="78932" y="66567"/>
                    <a:pt x="77528" y="67402"/>
                    <a:pt x="76726" y="68655"/>
                  </a:cubicBezTo>
                  <a:lnTo>
                    <a:pt x="69508" y="68655"/>
                  </a:lnTo>
                  <a:cubicBezTo>
                    <a:pt x="68706" y="67402"/>
                    <a:pt x="67303" y="66567"/>
                    <a:pt x="65715" y="66567"/>
                  </a:cubicBezTo>
                  <a:cubicBezTo>
                    <a:pt x="64111" y="66567"/>
                    <a:pt x="62708" y="67402"/>
                    <a:pt x="61906" y="68655"/>
                  </a:cubicBezTo>
                  <a:lnTo>
                    <a:pt x="58046" y="68655"/>
                  </a:lnTo>
                  <a:lnTo>
                    <a:pt x="58046" y="66467"/>
                  </a:lnTo>
                  <a:cubicBezTo>
                    <a:pt x="58046" y="63142"/>
                    <a:pt x="60736" y="60452"/>
                    <a:pt x="64061" y="60452"/>
                  </a:cubicBezTo>
                  <a:close/>
                  <a:moveTo>
                    <a:pt x="21555" y="66751"/>
                  </a:moveTo>
                  <a:cubicBezTo>
                    <a:pt x="21972" y="66751"/>
                    <a:pt x="22306" y="67085"/>
                    <a:pt x="22306" y="67503"/>
                  </a:cubicBezTo>
                  <a:lnTo>
                    <a:pt x="22306" y="71713"/>
                  </a:lnTo>
                  <a:cubicBezTo>
                    <a:pt x="22306" y="72131"/>
                    <a:pt x="21972" y="72465"/>
                    <a:pt x="21555" y="72465"/>
                  </a:cubicBezTo>
                  <a:lnTo>
                    <a:pt x="19717" y="72465"/>
                  </a:lnTo>
                  <a:cubicBezTo>
                    <a:pt x="19299" y="72465"/>
                    <a:pt x="18965" y="72131"/>
                    <a:pt x="18965" y="71713"/>
                  </a:cubicBezTo>
                  <a:lnTo>
                    <a:pt x="18965" y="67503"/>
                  </a:lnTo>
                  <a:cubicBezTo>
                    <a:pt x="18965" y="67085"/>
                    <a:pt x="19299" y="66751"/>
                    <a:pt x="19717" y="66751"/>
                  </a:cubicBezTo>
                  <a:close/>
                  <a:moveTo>
                    <a:pt x="38647" y="66751"/>
                  </a:moveTo>
                  <a:cubicBezTo>
                    <a:pt x="39065" y="66751"/>
                    <a:pt x="39399" y="67085"/>
                    <a:pt x="39399" y="67503"/>
                  </a:cubicBezTo>
                  <a:lnTo>
                    <a:pt x="39399" y="71713"/>
                  </a:lnTo>
                  <a:cubicBezTo>
                    <a:pt x="39399" y="72131"/>
                    <a:pt x="39065" y="72465"/>
                    <a:pt x="38647" y="72465"/>
                  </a:cubicBezTo>
                  <a:lnTo>
                    <a:pt x="36810" y="72465"/>
                  </a:lnTo>
                  <a:cubicBezTo>
                    <a:pt x="36392" y="72465"/>
                    <a:pt x="36058" y="72131"/>
                    <a:pt x="36058" y="71713"/>
                  </a:cubicBezTo>
                  <a:lnTo>
                    <a:pt x="36058" y="67503"/>
                  </a:lnTo>
                  <a:cubicBezTo>
                    <a:pt x="36058" y="67085"/>
                    <a:pt x="36392" y="66751"/>
                    <a:pt x="36810" y="66751"/>
                  </a:cubicBezTo>
                  <a:close/>
                  <a:moveTo>
                    <a:pt x="65715" y="69708"/>
                  </a:moveTo>
                  <a:cubicBezTo>
                    <a:pt x="66467" y="69708"/>
                    <a:pt x="67085" y="70326"/>
                    <a:pt x="67085" y="71078"/>
                  </a:cubicBezTo>
                  <a:cubicBezTo>
                    <a:pt x="67085" y="71847"/>
                    <a:pt x="66467" y="72465"/>
                    <a:pt x="65715" y="72465"/>
                  </a:cubicBezTo>
                  <a:cubicBezTo>
                    <a:pt x="64947" y="72465"/>
                    <a:pt x="64329" y="71847"/>
                    <a:pt x="64329" y="71078"/>
                  </a:cubicBezTo>
                  <a:cubicBezTo>
                    <a:pt x="64329" y="70326"/>
                    <a:pt x="64947" y="69708"/>
                    <a:pt x="65715" y="69708"/>
                  </a:cubicBezTo>
                  <a:close/>
                  <a:moveTo>
                    <a:pt x="80519" y="69708"/>
                  </a:moveTo>
                  <a:cubicBezTo>
                    <a:pt x="81288" y="69708"/>
                    <a:pt x="81906" y="70326"/>
                    <a:pt x="81906" y="71078"/>
                  </a:cubicBezTo>
                  <a:cubicBezTo>
                    <a:pt x="81906" y="71847"/>
                    <a:pt x="81288" y="72465"/>
                    <a:pt x="80519" y="72465"/>
                  </a:cubicBezTo>
                  <a:cubicBezTo>
                    <a:pt x="79767" y="72465"/>
                    <a:pt x="79149" y="71847"/>
                    <a:pt x="79149" y="71078"/>
                  </a:cubicBezTo>
                  <a:cubicBezTo>
                    <a:pt x="79149" y="70326"/>
                    <a:pt x="79767" y="69708"/>
                    <a:pt x="80519" y="69708"/>
                  </a:cubicBezTo>
                  <a:close/>
                  <a:moveTo>
                    <a:pt x="29190" y="1"/>
                  </a:moveTo>
                  <a:cubicBezTo>
                    <a:pt x="27152" y="1"/>
                    <a:pt x="25398" y="1521"/>
                    <a:pt x="25114" y="3543"/>
                  </a:cubicBezTo>
                  <a:lnTo>
                    <a:pt x="23493" y="15339"/>
                  </a:lnTo>
                  <a:cubicBezTo>
                    <a:pt x="21154" y="16057"/>
                    <a:pt x="18965" y="17210"/>
                    <a:pt x="17043" y="18747"/>
                  </a:cubicBezTo>
                  <a:cubicBezTo>
                    <a:pt x="16358" y="19299"/>
                    <a:pt x="16258" y="20285"/>
                    <a:pt x="16793" y="20953"/>
                  </a:cubicBezTo>
                  <a:cubicBezTo>
                    <a:pt x="17108" y="21345"/>
                    <a:pt x="17565" y="21545"/>
                    <a:pt x="18024" y="21545"/>
                  </a:cubicBezTo>
                  <a:cubicBezTo>
                    <a:pt x="18367" y="21545"/>
                    <a:pt x="18712" y="21433"/>
                    <a:pt x="18998" y="21204"/>
                  </a:cubicBezTo>
                  <a:cubicBezTo>
                    <a:pt x="21872" y="18881"/>
                    <a:pt x="25498" y="17611"/>
                    <a:pt x="29190" y="17611"/>
                  </a:cubicBezTo>
                  <a:cubicBezTo>
                    <a:pt x="32883" y="17611"/>
                    <a:pt x="36509" y="18898"/>
                    <a:pt x="39383" y="21204"/>
                  </a:cubicBezTo>
                  <a:cubicBezTo>
                    <a:pt x="42273" y="23526"/>
                    <a:pt x="44278" y="26801"/>
                    <a:pt x="45064" y="30410"/>
                  </a:cubicBezTo>
                  <a:cubicBezTo>
                    <a:pt x="46484" y="36909"/>
                    <a:pt x="47286" y="42273"/>
                    <a:pt x="47536" y="46834"/>
                  </a:cubicBezTo>
                  <a:cubicBezTo>
                    <a:pt x="47587" y="47720"/>
                    <a:pt x="47553" y="48605"/>
                    <a:pt x="47419" y="49457"/>
                  </a:cubicBezTo>
                  <a:cubicBezTo>
                    <a:pt x="45331" y="48789"/>
                    <a:pt x="43242" y="48221"/>
                    <a:pt x="41204" y="47770"/>
                  </a:cubicBezTo>
                  <a:cubicBezTo>
                    <a:pt x="41091" y="47746"/>
                    <a:pt x="40978" y="47734"/>
                    <a:pt x="40867" y="47734"/>
                  </a:cubicBezTo>
                  <a:cubicBezTo>
                    <a:pt x="40141" y="47734"/>
                    <a:pt x="39492" y="48234"/>
                    <a:pt x="39332" y="48973"/>
                  </a:cubicBezTo>
                  <a:cubicBezTo>
                    <a:pt x="39149" y="49808"/>
                    <a:pt x="39683" y="50644"/>
                    <a:pt x="40519" y="50828"/>
                  </a:cubicBezTo>
                  <a:cubicBezTo>
                    <a:pt x="42507" y="51262"/>
                    <a:pt x="44529" y="51813"/>
                    <a:pt x="46551" y="52465"/>
                  </a:cubicBezTo>
                  <a:cubicBezTo>
                    <a:pt x="45983" y="53768"/>
                    <a:pt x="45180" y="54988"/>
                    <a:pt x="44161" y="56057"/>
                  </a:cubicBezTo>
                  <a:cubicBezTo>
                    <a:pt x="41772" y="58580"/>
                    <a:pt x="38564" y="59967"/>
                    <a:pt x="35089" y="59967"/>
                  </a:cubicBezTo>
                  <a:lnTo>
                    <a:pt x="23276" y="59967"/>
                  </a:lnTo>
                  <a:cubicBezTo>
                    <a:pt x="19800" y="59967"/>
                    <a:pt x="16592" y="58580"/>
                    <a:pt x="14203" y="56057"/>
                  </a:cubicBezTo>
                  <a:cubicBezTo>
                    <a:pt x="13184" y="54971"/>
                    <a:pt x="12365" y="53735"/>
                    <a:pt x="11797" y="52415"/>
                  </a:cubicBezTo>
                  <a:cubicBezTo>
                    <a:pt x="17238" y="50480"/>
                    <a:pt x="22888" y="49508"/>
                    <a:pt x="28667" y="49508"/>
                  </a:cubicBezTo>
                  <a:cubicBezTo>
                    <a:pt x="30572" y="49508"/>
                    <a:pt x="32490" y="49614"/>
                    <a:pt x="34420" y="49825"/>
                  </a:cubicBezTo>
                  <a:cubicBezTo>
                    <a:pt x="34482" y="49832"/>
                    <a:pt x="34544" y="49836"/>
                    <a:pt x="34605" y="49836"/>
                  </a:cubicBezTo>
                  <a:cubicBezTo>
                    <a:pt x="35395" y="49836"/>
                    <a:pt x="36065" y="49245"/>
                    <a:pt x="36158" y="48438"/>
                  </a:cubicBezTo>
                  <a:cubicBezTo>
                    <a:pt x="36258" y="47586"/>
                    <a:pt x="35623" y="46801"/>
                    <a:pt x="34771" y="46717"/>
                  </a:cubicBezTo>
                  <a:cubicBezTo>
                    <a:pt x="32719" y="46491"/>
                    <a:pt x="30678" y="46378"/>
                    <a:pt x="28652" y="46378"/>
                  </a:cubicBezTo>
                  <a:cubicBezTo>
                    <a:pt x="22590" y="46378"/>
                    <a:pt x="16655" y="47387"/>
                    <a:pt x="10945" y="49391"/>
                  </a:cubicBezTo>
                  <a:cubicBezTo>
                    <a:pt x="10811" y="48555"/>
                    <a:pt x="10778" y="47703"/>
                    <a:pt x="10828" y="46834"/>
                  </a:cubicBezTo>
                  <a:cubicBezTo>
                    <a:pt x="11078" y="42273"/>
                    <a:pt x="11880" y="36909"/>
                    <a:pt x="13301" y="30410"/>
                  </a:cubicBezTo>
                  <a:cubicBezTo>
                    <a:pt x="13668" y="28672"/>
                    <a:pt x="14320" y="27035"/>
                    <a:pt x="15239" y="25514"/>
                  </a:cubicBezTo>
                  <a:cubicBezTo>
                    <a:pt x="15690" y="24762"/>
                    <a:pt x="15439" y="23810"/>
                    <a:pt x="14704" y="23359"/>
                  </a:cubicBezTo>
                  <a:cubicBezTo>
                    <a:pt x="14449" y="23206"/>
                    <a:pt x="14171" y="23134"/>
                    <a:pt x="13897" y="23134"/>
                  </a:cubicBezTo>
                  <a:cubicBezTo>
                    <a:pt x="13364" y="23134"/>
                    <a:pt x="12847" y="23408"/>
                    <a:pt x="12549" y="23894"/>
                  </a:cubicBezTo>
                  <a:cubicBezTo>
                    <a:pt x="11463" y="25715"/>
                    <a:pt x="10677" y="27670"/>
                    <a:pt x="10243" y="29742"/>
                  </a:cubicBezTo>
                  <a:cubicBezTo>
                    <a:pt x="9742" y="31980"/>
                    <a:pt x="9341" y="34086"/>
                    <a:pt x="8990" y="36074"/>
                  </a:cubicBezTo>
                  <a:lnTo>
                    <a:pt x="1387" y="37010"/>
                  </a:lnTo>
                  <a:cubicBezTo>
                    <a:pt x="602" y="37110"/>
                    <a:pt x="1" y="37778"/>
                    <a:pt x="1" y="38564"/>
                  </a:cubicBezTo>
                  <a:lnTo>
                    <a:pt x="1" y="46751"/>
                  </a:lnTo>
                  <a:cubicBezTo>
                    <a:pt x="1" y="47620"/>
                    <a:pt x="702" y="48321"/>
                    <a:pt x="1571" y="48321"/>
                  </a:cubicBezTo>
                  <a:lnTo>
                    <a:pt x="7686" y="48321"/>
                  </a:lnTo>
                  <a:cubicBezTo>
                    <a:pt x="7870" y="52014"/>
                    <a:pt x="9341" y="55473"/>
                    <a:pt x="11930" y="58213"/>
                  </a:cubicBezTo>
                  <a:cubicBezTo>
                    <a:pt x="14905" y="61371"/>
                    <a:pt x="18931" y="63092"/>
                    <a:pt x="23276" y="63092"/>
                  </a:cubicBezTo>
                  <a:lnTo>
                    <a:pt x="27620" y="63092"/>
                  </a:lnTo>
                  <a:lnTo>
                    <a:pt x="27620" y="64612"/>
                  </a:lnTo>
                  <a:lnTo>
                    <a:pt x="25297" y="66467"/>
                  </a:lnTo>
                  <a:cubicBezTo>
                    <a:pt x="24846" y="64829"/>
                    <a:pt x="23342" y="63610"/>
                    <a:pt x="21555" y="63610"/>
                  </a:cubicBezTo>
                  <a:lnTo>
                    <a:pt x="19717" y="63610"/>
                  </a:lnTo>
                  <a:cubicBezTo>
                    <a:pt x="17578" y="63610"/>
                    <a:pt x="15824" y="65364"/>
                    <a:pt x="15824" y="67503"/>
                  </a:cubicBezTo>
                  <a:lnTo>
                    <a:pt x="15824" y="71713"/>
                  </a:lnTo>
                  <a:cubicBezTo>
                    <a:pt x="15824" y="73852"/>
                    <a:pt x="17578" y="75589"/>
                    <a:pt x="19717" y="75589"/>
                  </a:cubicBezTo>
                  <a:lnTo>
                    <a:pt x="21555" y="75589"/>
                  </a:lnTo>
                  <a:cubicBezTo>
                    <a:pt x="23693" y="75589"/>
                    <a:pt x="25448" y="73852"/>
                    <a:pt x="25448" y="71713"/>
                  </a:cubicBezTo>
                  <a:lnTo>
                    <a:pt x="25448" y="70360"/>
                  </a:lnTo>
                  <a:lnTo>
                    <a:pt x="29190" y="67369"/>
                  </a:lnTo>
                  <a:lnTo>
                    <a:pt x="32933" y="70360"/>
                  </a:lnTo>
                  <a:lnTo>
                    <a:pt x="32933" y="71713"/>
                  </a:lnTo>
                  <a:cubicBezTo>
                    <a:pt x="32933" y="73852"/>
                    <a:pt x="34671" y="75589"/>
                    <a:pt x="36810" y="75589"/>
                  </a:cubicBezTo>
                  <a:lnTo>
                    <a:pt x="38647" y="75589"/>
                  </a:lnTo>
                  <a:cubicBezTo>
                    <a:pt x="40786" y="75589"/>
                    <a:pt x="42541" y="73852"/>
                    <a:pt x="42541" y="71713"/>
                  </a:cubicBezTo>
                  <a:lnTo>
                    <a:pt x="42541" y="67503"/>
                  </a:lnTo>
                  <a:cubicBezTo>
                    <a:pt x="42541" y="65364"/>
                    <a:pt x="40786" y="63610"/>
                    <a:pt x="38647" y="63610"/>
                  </a:cubicBezTo>
                  <a:lnTo>
                    <a:pt x="36810" y="63610"/>
                  </a:lnTo>
                  <a:cubicBezTo>
                    <a:pt x="35022" y="63610"/>
                    <a:pt x="33518" y="64829"/>
                    <a:pt x="33067" y="66467"/>
                  </a:cubicBezTo>
                  <a:lnTo>
                    <a:pt x="30744" y="64612"/>
                  </a:lnTo>
                  <a:lnTo>
                    <a:pt x="30744" y="63092"/>
                  </a:lnTo>
                  <a:lnTo>
                    <a:pt x="35089" y="63092"/>
                  </a:lnTo>
                  <a:cubicBezTo>
                    <a:pt x="39433" y="63092"/>
                    <a:pt x="43460" y="61371"/>
                    <a:pt x="46434" y="58213"/>
                  </a:cubicBezTo>
                  <a:cubicBezTo>
                    <a:pt x="49408" y="55072"/>
                    <a:pt x="50912" y="50978"/>
                    <a:pt x="50678" y="46667"/>
                  </a:cubicBezTo>
                  <a:cubicBezTo>
                    <a:pt x="50611" y="45648"/>
                    <a:pt x="50527" y="44595"/>
                    <a:pt x="50427" y="43493"/>
                  </a:cubicBezTo>
                  <a:lnTo>
                    <a:pt x="58013" y="43493"/>
                  </a:lnTo>
                  <a:lnTo>
                    <a:pt x="62892" y="48154"/>
                  </a:lnTo>
                  <a:cubicBezTo>
                    <a:pt x="63192" y="48455"/>
                    <a:pt x="63593" y="48589"/>
                    <a:pt x="63978" y="48589"/>
                  </a:cubicBezTo>
                  <a:cubicBezTo>
                    <a:pt x="64395" y="48589"/>
                    <a:pt x="64796" y="48438"/>
                    <a:pt x="65114" y="48104"/>
                  </a:cubicBezTo>
                  <a:cubicBezTo>
                    <a:pt x="65699" y="47486"/>
                    <a:pt x="65682" y="46483"/>
                    <a:pt x="65064" y="45899"/>
                  </a:cubicBezTo>
                  <a:lnTo>
                    <a:pt x="59717" y="40803"/>
                  </a:lnTo>
                  <a:cubicBezTo>
                    <a:pt x="59433" y="40518"/>
                    <a:pt x="59049" y="40368"/>
                    <a:pt x="58648" y="40368"/>
                  </a:cubicBezTo>
                  <a:lnTo>
                    <a:pt x="50043" y="40368"/>
                  </a:lnTo>
                  <a:cubicBezTo>
                    <a:pt x="49525" y="36458"/>
                    <a:pt x="48539" y="31446"/>
                    <a:pt x="48021" y="29290"/>
                  </a:cubicBezTo>
                  <a:lnTo>
                    <a:pt x="61588" y="29290"/>
                  </a:lnTo>
                  <a:cubicBezTo>
                    <a:pt x="63075" y="29290"/>
                    <a:pt x="64462" y="29875"/>
                    <a:pt x="65481" y="30894"/>
                  </a:cubicBezTo>
                  <a:lnTo>
                    <a:pt x="91313" y="58430"/>
                  </a:lnTo>
                  <a:cubicBezTo>
                    <a:pt x="91330" y="58447"/>
                    <a:pt x="100904" y="68639"/>
                    <a:pt x="100920" y="68655"/>
                  </a:cubicBezTo>
                  <a:lnTo>
                    <a:pt x="88873" y="68639"/>
                  </a:lnTo>
                  <a:lnTo>
                    <a:pt x="69592" y="50226"/>
                  </a:lnTo>
                  <a:cubicBezTo>
                    <a:pt x="69283" y="49933"/>
                    <a:pt x="68891" y="49787"/>
                    <a:pt x="68501" y="49787"/>
                  </a:cubicBezTo>
                  <a:cubicBezTo>
                    <a:pt x="68089" y="49787"/>
                    <a:pt x="67678" y="49950"/>
                    <a:pt x="67369" y="50276"/>
                  </a:cubicBezTo>
                  <a:cubicBezTo>
                    <a:pt x="66785" y="50894"/>
                    <a:pt x="66801" y="51880"/>
                    <a:pt x="67420" y="52482"/>
                  </a:cubicBezTo>
                  <a:lnTo>
                    <a:pt x="72482" y="57310"/>
                  </a:lnTo>
                  <a:lnTo>
                    <a:pt x="64061" y="57310"/>
                  </a:lnTo>
                  <a:cubicBezTo>
                    <a:pt x="59015" y="57310"/>
                    <a:pt x="54905" y="61421"/>
                    <a:pt x="54905" y="66467"/>
                  </a:cubicBezTo>
                  <a:lnTo>
                    <a:pt x="54905" y="70226"/>
                  </a:lnTo>
                  <a:cubicBezTo>
                    <a:pt x="54905" y="71095"/>
                    <a:pt x="55607" y="71797"/>
                    <a:pt x="56475" y="71797"/>
                  </a:cubicBezTo>
                  <a:lnTo>
                    <a:pt x="61254" y="71797"/>
                  </a:lnTo>
                  <a:cubicBezTo>
                    <a:pt x="61588" y="73952"/>
                    <a:pt x="63460" y="75589"/>
                    <a:pt x="65715" y="75589"/>
                  </a:cubicBezTo>
                  <a:cubicBezTo>
                    <a:pt x="67954" y="75589"/>
                    <a:pt x="69826" y="73952"/>
                    <a:pt x="70160" y="71797"/>
                  </a:cubicBezTo>
                  <a:lnTo>
                    <a:pt x="76075" y="71797"/>
                  </a:lnTo>
                  <a:cubicBezTo>
                    <a:pt x="76409" y="73952"/>
                    <a:pt x="78280" y="75589"/>
                    <a:pt x="80519" y="75589"/>
                  </a:cubicBezTo>
                  <a:cubicBezTo>
                    <a:pt x="82775" y="75589"/>
                    <a:pt x="84646" y="73952"/>
                    <a:pt x="84980" y="71797"/>
                  </a:cubicBezTo>
                  <a:lnTo>
                    <a:pt x="104546" y="71797"/>
                  </a:lnTo>
                  <a:cubicBezTo>
                    <a:pt x="105164" y="71797"/>
                    <a:pt x="105732" y="71412"/>
                    <a:pt x="105983" y="70844"/>
                  </a:cubicBezTo>
                  <a:cubicBezTo>
                    <a:pt x="106234" y="70276"/>
                    <a:pt x="106117" y="69608"/>
                    <a:pt x="105682" y="69157"/>
                  </a:cubicBezTo>
                  <a:lnTo>
                    <a:pt x="102959" y="66249"/>
                  </a:lnTo>
                  <a:lnTo>
                    <a:pt x="104212" y="64545"/>
                  </a:lnTo>
                  <a:lnTo>
                    <a:pt x="104229" y="64562"/>
                  </a:lnTo>
                  <a:cubicBezTo>
                    <a:pt x="104546" y="64879"/>
                    <a:pt x="104964" y="65046"/>
                    <a:pt x="105381" y="65046"/>
                  </a:cubicBezTo>
                  <a:cubicBezTo>
                    <a:pt x="105766" y="65046"/>
                    <a:pt x="106150" y="64913"/>
                    <a:pt x="106451" y="64629"/>
                  </a:cubicBezTo>
                  <a:cubicBezTo>
                    <a:pt x="107086" y="64027"/>
                    <a:pt x="107119" y="63041"/>
                    <a:pt x="106518" y="62407"/>
                  </a:cubicBezTo>
                  <a:cubicBezTo>
                    <a:pt x="106501" y="62390"/>
                    <a:pt x="71322" y="24911"/>
                    <a:pt x="71302" y="24911"/>
                  </a:cubicBezTo>
                  <a:lnTo>
                    <a:pt x="71302" y="24911"/>
                  </a:lnTo>
                  <a:cubicBezTo>
                    <a:pt x="71302" y="24911"/>
                    <a:pt x="71332" y="24944"/>
                    <a:pt x="71396" y="25013"/>
                  </a:cubicBezTo>
                  <a:cubicBezTo>
                    <a:pt x="68773" y="22390"/>
                    <a:pt x="65298" y="20936"/>
                    <a:pt x="61588" y="20936"/>
                  </a:cubicBezTo>
                  <a:lnTo>
                    <a:pt x="47670" y="20936"/>
                  </a:lnTo>
                  <a:cubicBezTo>
                    <a:pt x="46801" y="20936"/>
                    <a:pt x="46099" y="21638"/>
                    <a:pt x="46099" y="22507"/>
                  </a:cubicBezTo>
                  <a:cubicBezTo>
                    <a:pt x="46099" y="23376"/>
                    <a:pt x="46801" y="24077"/>
                    <a:pt x="47670" y="24077"/>
                  </a:cubicBezTo>
                  <a:lnTo>
                    <a:pt x="48990" y="24077"/>
                  </a:lnTo>
                  <a:lnTo>
                    <a:pt x="48990" y="26166"/>
                  </a:lnTo>
                  <a:lnTo>
                    <a:pt x="46968" y="26166"/>
                  </a:lnTo>
                  <a:cubicBezTo>
                    <a:pt x="45732" y="23292"/>
                    <a:pt x="43810" y="20752"/>
                    <a:pt x="41354" y="18764"/>
                  </a:cubicBezTo>
                  <a:cubicBezTo>
                    <a:pt x="39416" y="17210"/>
                    <a:pt x="37211" y="16057"/>
                    <a:pt x="34871" y="15339"/>
                  </a:cubicBezTo>
                  <a:lnTo>
                    <a:pt x="33251" y="3543"/>
                  </a:lnTo>
                  <a:cubicBezTo>
                    <a:pt x="32967" y="1521"/>
                    <a:pt x="31229" y="1"/>
                    <a:pt x="2919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Google Shape;252;p 1"/>
            <p:cNvSpPr/>
            <p:nvPr/>
          </p:nvSpPr>
          <p:spPr>
            <a:xfrm>
              <a:off x="6895080" y="3782880"/>
              <a:ext cx="208080" cy="166680"/>
            </a:xfrm>
            <a:custGeom>
              <a:avLst/>
              <a:gdLst>
                <a:gd name="textAreaLeft" fmla="*/ 0 w 208080"/>
                <a:gd name="textAreaRight" fmla="*/ 210600 w 208080"/>
                <a:gd name="textAreaTop" fmla="*/ 0 h 166680"/>
                <a:gd name="textAreaBottom" fmla="*/ 169200 h 166680"/>
              </a:gdLst>
              <a:ahLst/>
              <a:rect l="textAreaLeft" t="textAreaTop" r="textAreaRight" b="textAreaBottom"/>
              <a:pathLst>
                <a:path w="39884" h="30478">
                  <a:moveTo>
                    <a:pt x="1571" y="1"/>
                  </a:moveTo>
                  <a:cubicBezTo>
                    <a:pt x="702" y="1"/>
                    <a:pt x="0" y="703"/>
                    <a:pt x="0" y="1572"/>
                  </a:cubicBezTo>
                  <a:cubicBezTo>
                    <a:pt x="0" y="2440"/>
                    <a:pt x="702" y="3142"/>
                    <a:pt x="1571" y="3142"/>
                  </a:cubicBezTo>
                  <a:lnTo>
                    <a:pt x="10176" y="3142"/>
                  </a:lnTo>
                  <a:lnTo>
                    <a:pt x="37060" y="30026"/>
                  </a:lnTo>
                  <a:cubicBezTo>
                    <a:pt x="37361" y="30327"/>
                    <a:pt x="37762" y="30477"/>
                    <a:pt x="38163" y="30477"/>
                  </a:cubicBezTo>
                  <a:cubicBezTo>
                    <a:pt x="38564" y="30477"/>
                    <a:pt x="38965" y="30327"/>
                    <a:pt x="39282" y="30026"/>
                  </a:cubicBezTo>
                  <a:cubicBezTo>
                    <a:pt x="39884" y="29408"/>
                    <a:pt x="39884" y="28422"/>
                    <a:pt x="39282" y="27804"/>
                  </a:cubicBezTo>
                  <a:lnTo>
                    <a:pt x="11930" y="469"/>
                  </a:lnTo>
                  <a:cubicBezTo>
                    <a:pt x="11629" y="168"/>
                    <a:pt x="11228" y="1"/>
                    <a:pt x="1082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Google Shape;253;p 1"/>
            <p:cNvSpPr/>
            <p:nvPr/>
          </p:nvSpPr>
          <p:spPr>
            <a:xfrm>
              <a:off x="6717600" y="3738240"/>
              <a:ext cx="122760" cy="72720"/>
            </a:xfrm>
            <a:custGeom>
              <a:avLst/>
              <a:gdLst>
                <a:gd name="textAreaLeft" fmla="*/ 0 w 122760"/>
                <a:gd name="textAreaRight" fmla="*/ 125280 w 122760"/>
                <a:gd name="textAreaTop" fmla="*/ 0 h 72720"/>
                <a:gd name="textAreaBottom" fmla="*/ 75240 h 72720"/>
              </a:gdLst>
              <a:ahLst/>
              <a:rect l="textAreaLeft" t="textAreaTop" r="textAreaRight" b="textAreaBottom"/>
              <a:pathLst>
                <a:path w="23744" h="13631">
                  <a:moveTo>
                    <a:pt x="17211" y="3135"/>
                  </a:moveTo>
                  <a:cubicBezTo>
                    <a:pt x="17634" y="3135"/>
                    <a:pt x="18057" y="3219"/>
                    <a:pt x="18464" y="3388"/>
                  </a:cubicBezTo>
                  <a:cubicBezTo>
                    <a:pt x="19249" y="3722"/>
                    <a:pt x="19867" y="4357"/>
                    <a:pt x="20201" y="5159"/>
                  </a:cubicBezTo>
                  <a:cubicBezTo>
                    <a:pt x="20519" y="5961"/>
                    <a:pt x="20519" y="6847"/>
                    <a:pt x="20168" y="7632"/>
                  </a:cubicBezTo>
                  <a:cubicBezTo>
                    <a:pt x="19834" y="8434"/>
                    <a:pt x="19215" y="9052"/>
                    <a:pt x="18413" y="9370"/>
                  </a:cubicBezTo>
                  <a:cubicBezTo>
                    <a:pt x="16559" y="10122"/>
                    <a:pt x="14570" y="10489"/>
                    <a:pt x="12482" y="10489"/>
                  </a:cubicBezTo>
                  <a:cubicBezTo>
                    <a:pt x="10494" y="10489"/>
                    <a:pt x="8355" y="10155"/>
                    <a:pt x="6166" y="9470"/>
                  </a:cubicBezTo>
                  <a:cubicBezTo>
                    <a:pt x="4462" y="8935"/>
                    <a:pt x="3493" y="7114"/>
                    <a:pt x="4027" y="5410"/>
                  </a:cubicBezTo>
                  <a:cubicBezTo>
                    <a:pt x="4462" y="4023"/>
                    <a:pt x="5748" y="3138"/>
                    <a:pt x="7118" y="3138"/>
                  </a:cubicBezTo>
                  <a:cubicBezTo>
                    <a:pt x="7436" y="3138"/>
                    <a:pt x="7770" y="3188"/>
                    <a:pt x="8088" y="3288"/>
                  </a:cubicBezTo>
                  <a:cubicBezTo>
                    <a:pt x="9673" y="3779"/>
                    <a:pt x="11130" y="4026"/>
                    <a:pt x="12476" y="4026"/>
                  </a:cubicBezTo>
                  <a:cubicBezTo>
                    <a:pt x="13740" y="4026"/>
                    <a:pt x="14906" y="3808"/>
                    <a:pt x="15991" y="3371"/>
                  </a:cubicBezTo>
                  <a:cubicBezTo>
                    <a:pt x="16387" y="3215"/>
                    <a:pt x="16799" y="3135"/>
                    <a:pt x="17211" y="3135"/>
                  </a:cubicBezTo>
                  <a:close/>
                  <a:moveTo>
                    <a:pt x="17187" y="0"/>
                  </a:moveTo>
                  <a:cubicBezTo>
                    <a:pt x="16383" y="0"/>
                    <a:pt x="15578" y="155"/>
                    <a:pt x="14804" y="464"/>
                  </a:cubicBezTo>
                  <a:cubicBezTo>
                    <a:pt x="14105" y="748"/>
                    <a:pt x="13325" y="891"/>
                    <a:pt x="12455" y="891"/>
                  </a:cubicBezTo>
                  <a:cubicBezTo>
                    <a:pt x="11433" y="891"/>
                    <a:pt x="10288" y="694"/>
                    <a:pt x="9006" y="297"/>
                  </a:cubicBezTo>
                  <a:cubicBezTo>
                    <a:pt x="8379" y="99"/>
                    <a:pt x="7742" y="5"/>
                    <a:pt x="7115" y="5"/>
                  </a:cubicBezTo>
                  <a:cubicBezTo>
                    <a:pt x="4405" y="5"/>
                    <a:pt x="1878" y="1760"/>
                    <a:pt x="1036" y="4474"/>
                  </a:cubicBezTo>
                  <a:cubicBezTo>
                    <a:pt x="1" y="7833"/>
                    <a:pt x="1872" y="11408"/>
                    <a:pt x="5230" y="12461"/>
                  </a:cubicBezTo>
                  <a:cubicBezTo>
                    <a:pt x="7720" y="13229"/>
                    <a:pt x="10176" y="13630"/>
                    <a:pt x="12482" y="13630"/>
                  </a:cubicBezTo>
                  <a:cubicBezTo>
                    <a:pt x="14971" y="13630"/>
                    <a:pt x="17361" y="13179"/>
                    <a:pt x="19583" y="12277"/>
                  </a:cubicBezTo>
                  <a:cubicBezTo>
                    <a:pt x="21154" y="11642"/>
                    <a:pt x="22390" y="10422"/>
                    <a:pt x="23058" y="8869"/>
                  </a:cubicBezTo>
                  <a:cubicBezTo>
                    <a:pt x="23727" y="7298"/>
                    <a:pt x="23743" y="5560"/>
                    <a:pt x="23109" y="3990"/>
                  </a:cubicBezTo>
                  <a:cubicBezTo>
                    <a:pt x="22457" y="2402"/>
                    <a:pt x="21254" y="1183"/>
                    <a:pt x="19683" y="514"/>
                  </a:cubicBezTo>
                  <a:cubicBezTo>
                    <a:pt x="18878" y="172"/>
                    <a:pt x="18033" y="0"/>
                    <a:pt x="1718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1" name="Google Shape;254;p 1"/>
          <p:cNvGrpSpPr/>
          <p:nvPr/>
        </p:nvGrpSpPr>
        <p:grpSpPr>
          <a:xfrm>
            <a:off x="2151360" y="3589200"/>
            <a:ext cx="562320" cy="431280"/>
            <a:chOff x="2151360" y="3589200"/>
            <a:chExt cx="562320" cy="431280"/>
          </a:xfrm>
        </p:grpSpPr>
        <p:sp>
          <p:nvSpPr>
            <p:cNvPr id="482" name="Google Shape;255;p 1"/>
            <p:cNvSpPr/>
            <p:nvPr/>
          </p:nvSpPr>
          <p:spPr>
            <a:xfrm>
              <a:off x="2234520" y="3828600"/>
              <a:ext cx="68760" cy="14760"/>
            </a:xfrm>
            <a:custGeom>
              <a:avLst/>
              <a:gdLst>
                <a:gd name="textAreaLeft" fmla="*/ 0 w 68760"/>
                <a:gd name="textAreaRight" fmla="*/ 71280 w 68760"/>
                <a:gd name="textAreaTop" fmla="*/ 0 h 14760"/>
                <a:gd name="textAreaBottom" fmla="*/ 17280 h 14760"/>
              </a:gdLst>
              <a:ahLst/>
              <a:rect l="textAreaLeft" t="textAreaTop" r="textAreaRight" b="textAreaBottom"/>
              <a:pathLst>
                <a:path w="13568" h="3142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1"/>
                    <a:pt x="1571" y="3141"/>
                  </a:cubicBezTo>
                  <a:lnTo>
                    <a:pt x="11997" y="3141"/>
                  </a:lnTo>
                  <a:cubicBezTo>
                    <a:pt x="12866" y="3141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Google Shape;256;p 1"/>
            <p:cNvSpPr/>
            <p:nvPr/>
          </p:nvSpPr>
          <p:spPr>
            <a:xfrm>
              <a:off x="2234520" y="3862800"/>
              <a:ext cx="68760" cy="14760"/>
            </a:xfrm>
            <a:custGeom>
              <a:avLst/>
              <a:gdLst>
                <a:gd name="textAreaLeft" fmla="*/ 0 w 68760"/>
                <a:gd name="textAreaRight" fmla="*/ 71280 w 68760"/>
                <a:gd name="textAreaTop" fmla="*/ 0 h 14760"/>
                <a:gd name="textAreaBottom" fmla="*/ 17280 h 14760"/>
              </a:gdLst>
              <a:ahLst/>
              <a:rect l="textAreaLeft" t="textAreaTop" r="textAreaRight" b="textAreaBottom"/>
              <a:pathLst>
                <a:path w="13568" h="3125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23"/>
                    <a:pt x="702" y="3125"/>
                    <a:pt x="1571" y="3125"/>
                  </a:cubicBezTo>
                  <a:lnTo>
                    <a:pt x="11997" y="3125"/>
                  </a:lnTo>
                  <a:cubicBezTo>
                    <a:pt x="12866" y="3125"/>
                    <a:pt x="13568" y="2423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Google Shape;257;p 1"/>
            <p:cNvSpPr/>
            <p:nvPr/>
          </p:nvSpPr>
          <p:spPr>
            <a:xfrm>
              <a:off x="2234520" y="3896640"/>
              <a:ext cx="68760" cy="14760"/>
            </a:xfrm>
            <a:custGeom>
              <a:avLst/>
              <a:gdLst>
                <a:gd name="textAreaLeft" fmla="*/ 0 w 68760"/>
                <a:gd name="textAreaRight" fmla="*/ 71280 w 68760"/>
                <a:gd name="textAreaTop" fmla="*/ 0 h 14760"/>
                <a:gd name="textAreaBottom" fmla="*/ 17280 h 14760"/>
              </a:gdLst>
              <a:ahLst/>
              <a:rect l="textAreaLeft" t="textAreaTop" r="textAreaRight" b="textAreaBottom"/>
              <a:pathLst>
                <a:path w="13568" h="3125">
                  <a:moveTo>
                    <a:pt x="1571" y="0"/>
                  </a:moveTo>
                  <a:cubicBezTo>
                    <a:pt x="702" y="0"/>
                    <a:pt x="1" y="702"/>
                    <a:pt x="1" y="1554"/>
                  </a:cubicBezTo>
                  <a:cubicBezTo>
                    <a:pt x="1" y="2423"/>
                    <a:pt x="702" y="3125"/>
                    <a:pt x="1571" y="3125"/>
                  </a:cubicBezTo>
                  <a:lnTo>
                    <a:pt x="11997" y="3125"/>
                  </a:lnTo>
                  <a:cubicBezTo>
                    <a:pt x="12866" y="3125"/>
                    <a:pt x="13568" y="2423"/>
                    <a:pt x="13568" y="1554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Google Shape;258;p 1"/>
            <p:cNvSpPr/>
            <p:nvPr/>
          </p:nvSpPr>
          <p:spPr>
            <a:xfrm>
              <a:off x="2234520" y="3930480"/>
              <a:ext cx="68760" cy="14760"/>
            </a:xfrm>
            <a:custGeom>
              <a:avLst/>
              <a:gdLst>
                <a:gd name="textAreaLeft" fmla="*/ 0 w 68760"/>
                <a:gd name="textAreaRight" fmla="*/ 71280 w 68760"/>
                <a:gd name="textAreaTop" fmla="*/ 0 h 14760"/>
                <a:gd name="textAreaBottom" fmla="*/ 17280 h 14760"/>
              </a:gdLst>
              <a:ahLst/>
              <a:rect l="textAreaLeft" t="textAreaTop" r="textAreaRight" b="textAreaBottom"/>
              <a:pathLst>
                <a:path w="13568" h="3142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2"/>
                    <a:pt x="1571" y="3142"/>
                  </a:cubicBezTo>
                  <a:lnTo>
                    <a:pt x="11997" y="3142"/>
                  </a:lnTo>
                  <a:cubicBezTo>
                    <a:pt x="12866" y="3142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Google Shape;259;p 1"/>
            <p:cNvSpPr/>
            <p:nvPr/>
          </p:nvSpPr>
          <p:spPr>
            <a:xfrm>
              <a:off x="2234520" y="3964320"/>
              <a:ext cx="68760" cy="14760"/>
            </a:xfrm>
            <a:custGeom>
              <a:avLst/>
              <a:gdLst>
                <a:gd name="textAreaLeft" fmla="*/ 0 w 68760"/>
                <a:gd name="textAreaRight" fmla="*/ 71280 w 68760"/>
                <a:gd name="textAreaTop" fmla="*/ 0 h 14760"/>
                <a:gd name="textAreaBottom" fmla="*/ 17280 h 14760"/>
              </a:gdLst>
              <a:ahLst/>
              <a:rect l="textAreaLeft" t="textAreaTop" r="textAreaRight" b="textAreaBottom"/>
              <a:pathLst>
                <a:path w="13568" h="3142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2"/>
                    <a:pt x="1571" y="3142"/>
                  </a:cubicBezTo>
                  <a:lnTo>
                    <a:pt x="11997" y="3142"/>
                  </a:lnTo>
                  <a:cubicBezTo>
                    <a:pt x="12866" y="3142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Google Shape;260;p 1"/>
            <p:cNvSpPr/>
            <p:nvPr/>
          </p:nvSpPr>
          <p:spPr>
            <a:xfrm>
              <a:off x="2408400" y="3890160"/>
              <a:ext cx="48600" cy="18720"/>
            </a:xfrm>
            <a:custGeom>
              <a:avLst/>
              <a:gdLst>
                <a:gd name="textAreaLeft" fmla="*/ 0 w 48600"/>
                <a:gd name="textAreaRight" fmla="*/ 51120 w 48600"/>
                <a:gd name="textAreaTop" fmla="*/ 0 h 18720"/>
                <a:gd name="textAreaBottom" fmla="*/ 21240 h 18720"/>
              </a:gdLst>
              <a:ahLst/>
              <a:rect l="textAreaLeft" t="textAreaTop" r="textAreaRight" b="textAreaBottom"/>
              <a:pathLst>
                <a:path w="9675" h="3879">
                  <a:moveTo>
                    <a:pt x="1792" y="0"/>
                  </a:moveTo>
                  <a:cubicBezTo>
                    <a:pt x="1207" y="0"/>
                    <a:pt x="649" y="323"/>
                    <a:pt x="385" y="888"/>
                  </a:cubicBezTo>
                  <a:cubicBezTo>
                    <a:pt x="0" y="1673"/>
                    <a:pt x="334" y="2609"/>
                    <a:pt x="1120" y="2976"/>
                  </a:cubicBezTo>
                  <a:cubicBezTo>
                    <a:pt x="2356" y="3578"/>
                    <a:pt x="3593" y="3879"/>
                    <a:pt x="4846" y="3879"/>
                  </a:cubicBezTo>
                  <a:cubicBezTo>
                    <a:pt x="6082" y="3879"/>
                    <a:pt x="7335" y="3578"/>
                    <a:pt x="8572" y="2976"/>
                  </a:cubicBezTo>
                  <a:cubicBezTo>
                    <a:pt x="9340" y="2609"/>
                    <a:pt x="9675" y="1673"/>
                    <a:pt x="9290" y="888"/>
                  </a:cubicBezTo>
                  <a:cubicBezTo>
                    <a:pt x="9026" y="323"/>
                    <a:pt x="8468" y="0"/>
                    <a:pt x="7883" y="0"/>
                  </a:cubicBezTo>
                  <a:cubicBezTo>
                    <a:pt x="7655" y="0"/>
                    <a:pt x="7422" y="49"/>
                    <a:pt x="7202" y="153"/>
                  </a:cubicBezTo>
                  <a:cubicBezTo>
                    <a:pt x="6408" y="537"/>
                    <a:pt x="5623" y="729"/>
                    <a:pt x="4837" y="729"/>
                  </a:cubicBezTo>
                  <a:cubicBezTo>
                    <a:pt x="4052" y="729"/>
                    <a:pt x="3267" y="537"/>
                    <a:pt x="2473" y="153"/>
                  </a:cubicBezTo>
                  <a:cubicBezTo>
                    <a:pt x="2253" y="49"/>
                    <a:pt x="2020" y="0"/>
                    <a:pt x="179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Google Shape;261;p 1"/>
            <p:cNvSpPr/>
            <p:nvPr/>
          </p:nvSpPr>
          <p:spPr>
            <a:xfrm>
              <a:off x="2405520" y="3705480"/>
              <a:ext cx="54360" cy="14760"/>
            </a:xfrm>
            <a:custGeom>
              <a:avLst/>
              <a:gdLst>
                <a:gd name="textAreaLeft" fmla="*/ 0 w 54360"/>
                <a:gd name="textAreaRight" fmla="*/ 56880 w 54360"/>
                <a:gd name="textAreaTop" fmla="*/ 0 h 14760"/>
                <a:gd name="textAreaBottom" fmla="*/ 17280 h 14760"/>
              </a:gdLst>
              <a:ahLst/>
              <a:rect l="textAreaLeft" t="textAreaTop" r="textAreaRight" b="textAreaBottom"/>
              <a:pathLst>
                <a:path w="10811" h="3142">
                  <a:moveTo>
                    <a:pt x="1571" y="0"/>
                  </a:moveTo>
                  <a:cubicBezTo>
                    <a:pt x="702" y="0"/>
                    <a:pt x="0" y="702"/>
                    <a:pt x="0" y="1571"/>
                  </a:cubicBezTo>
                  <a:cubicBezTo>
                    <a:pt x="0" y="2440"/>
                    <a:pt x="702" y="3141"/>
                    <a:pt x="1571" y="3141"/>
                  </a:cubicBezTo>
                  <a:lnTo>
                    <a:pt x="9240" y="3141"/>
                  </a:lnTo>
                  <a:cubicBezTo>
                    <a:pt x="10109" y="3141"/>
                    <a:pt x="10811" y="2440"/>
                    <a:pt x="10811" y="1571"/>
                  </a:cubicBezTo>
                  <a:cubicBezTo>
                    <a:pt x="10811" y="702"/>
                    <a:pt x="10109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Google Shape;262;p 1"/>
            <p:cNvSpPr/>
            <p:nvPr/>
          </p:nvSpPr>
          <p:spPr>
            <a:xfrm>
              <a:off x="2405520" y="3676320"/>
              <a:ext cx="54360" cy="14760"/>
            </a:xfrm>
            <a:custGeom>
              <a:avLst/>
              <a:gdLst>
                <a:gd name="textAreaLeft" fmla="*/ 0 w 54360"/>
                <a:gd name="textAreaRight" fmla="*/ 56880 w 54360"/>
                <a:gd name="textAreaTop" fmla="*/ 0 h 14760"/>
                <a:gd name="textAreaBottom" fmla="*/ 17280 h 14760"/>
              </a:gdLst>
              <a:ahLst/>
              <a:rect l="textAreaLeft" t="textAreaTop" r="textAreaRight" b="textAreaBottom"/>
              <a:pathLst>
                <a:path w="10811" h="3126">
                  <a:moveTo>
                    <a:pt x="1571" y="1"/>
                  </a:moveTo>
                  <a:cubicBezTo>
                    <a:pt x="702" y="1"/>
                    <a:pt x="0" y="703"/>
                    <a:pt x="0" y="1555"/>
                  </a:cubicBezTo>
                  <a:cubicBezTo>
                    <a:pt x="0" y="2424"/>
                    <a:pt x="702" y="3125"/>
                    <a:pt x="1571" y="3125"/>
                  </a:cubicBezTo>
                  <a:lnTo>
                    <a:pt x="9240" y="3125"/>
                  </a:lnTo>
                  <a:cubicBezTo>
                    <a:pt x="10109" y="3125"/>
                    <a:pt x="10811" y="2424"/>
                    <a:pt x="10811" y="1555"/>
                  </a:cubicBezTo>
                  <a:cubicBezTo>
                    <a:pt x="10811" y="703"/>
                    <a:pt x="10109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Google Shape;263;p 1"/>
            <p:cNvSpPr/>
            <p:nvPr/>
          </p:nvSpPr>
          <p:spPr>
            <a:xfrm>
              <a:off x="2405520" y="3647520"/>
              <a:ext cx="54360" cy="14760"/>
            </a:xfrm>
            <a:custGeom>
              <a:avLst/>
              <a:gdLst>
                <a:gd name="textAreaLeft" fmla="*/ 0 w 54360"/>
                <a:gd name="textAreaRight" fmla="*/ 56880 w 54360"/>
                <a:gd name="textAreaTop" fmla="*/ 0 h 14760"/>
                <a:gd name="textAreaBottom" fmla="*/ 17280 h 14760"/>
              </a:gdLst>
              <a:ahLst/>
              <a:rect l="textAreaLeft" t="textAreaTop" r="textAreaRight" b="textAreaBottom"/>
              <a:pathLst>
                <a:path w="10811" h="3142">
                  <a:moveTo>
                    <a:pt x="1571" y="1"/>
                  </a:moveTo>
                  <a:cubicBezTo>
                    <a:pt x="702" y="1"/>
                    <a:pt x="0" y="703"/>
                    <a:pt x="0" y="1571"/>
                  </a:cubicBezTo>
                  <a:cubicBezTo>
                    <a:pt x="0" y="2440"/>
                    <a:pt x="702" y="3142"/>
                    <a:pt x="1571" y="3142"/>
                  </a:cubicBezTo>
                  <a:lnTo>
                    <a:pt x="9240" y="3142"/>
                  </a:lnTo>
                  <a:cubicBezTo>
                    <a:pt x="10109" y="3142"/>
                    <a:pt x="10811" y="2440"/>
                    <a:pt x="10811" y="1571"/>
                  </a:cubicBezTo>
                  <a:cubicBezTo>
                    <a:pt x="10811" y="703"/>
                    <a:pt x="10109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Google Shape;264;p 1"/>
            <p:cNvSpPr/>
            <p:nvPr/>
          </p:nvSpPr>
          <p:spPr>
            <a:xfrm>
              <a:off x="2562120" y="3828600"/>
              <a:ext cx="68760" cy="14760"/>
            </a:xfrm>
            <a:custGeom>
              <a:avLst/>
              <a:gdLst>
                <a:gd name="textAreaLeft" fmla="*/ 0 w 68760"/>
                <a:gd name="textAreaRight" fmla="*/ 71280 w 68760"/>
                <a:gd name="textAreaTop" fmla="*/ 0 h 14760"/>
                <a:gd name="textAreaBottom" fmla="*/ 17280 h 14760"/>
              </a:gdLst>
              <a:ahLst/>
              <a:rect l="textAreaLeft" t="textAreaTop" r="textAreaRight" b="textAreaBottom"/>
              <a:pathLst>
                <a:path w="13569" h="3142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1"/>
                    <a:pt x="1572" y="3141"/>
                  </a:cubicBezTo>
                  <a:lnTo>
                    <a:pt x="11998" y="3141"/>
                  </a:lnTo>
                  <a:cubicBezTo>
                    <a:pt x="12867" y="3141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Google Shape;265;p 1"/>
            <p:cNvSpPr/>
            <p:nvPr/>
          </p:nvSpPr>
          <p:spPr>
            <a:xfrm>
              <a:off x="2562120" y="3862800"/>
              <a:ext cx="68760" cy="14760"/>
            </a:xfrm>
            <a:custGeom>
              <a:avLst/>
              <a:gdLst>
                <a:gd name="textAreaLeft" fmla="*/ 0 w 68760"/>
                <a:gd name="textAreaRight" fmla="*/ 71280 w 68760"/>
                <a:gd name="textAreaTop" fmla="*/ 0 h 14760"/>
                <a:gd name="textAreaBottom" fmla="*/ 17280 h 14760"/>
              </a:gdLst>
              <a:ahLst/>
              <a:rect l="textAreaLeft" t="textAreaTop" r="textAreaRight" b="textAreaBottom"/>
              <a:pathLst>
                <a:path w="13569" h="3125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23"/>
                    <a:pt x="703" y="3125"/>
                    <a:pt x="1572" y="3125"/>
                  </a:cubicBezTo>
                  <a:lnTo>
                    <a:pt x="11998" y="3125"/>
                  </a:lnTo>
                  <a:cubicBezTo>
                    <a:pt x="12867" y="3125"/>
                    <a:pt x="13568" y="2423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Google Shape;266;p 1"/>
            <p:cNvSpPr/>
            <p:nvPr/>
          </p:nvSpPr>
          <p:spPr>
            <a:xfrm>
              <a:off x="2562120" y="3896640"/>
              <a:ext cx="68760" cy="14760"/>
            </a:xfrm>
            <a:custGeom>
              <a:avLst/>
              <a:gdLst>
                <a:gd name="textAreaLeft" fmla="*/ 0 w 68760"/>
                <a:gd name="textAreaRight" fmla="*/ 71280 w 68760"/>
                <a:gd name="textAreaTop" fmla="*/ 0 h 14760"/>
                <a:gd name="textAreaBottom" fmla="*/ 17280 h 14760"/>
              </a:gdLst>
              <a:ahLst/>
              <a:rect l="textAreaLeft" t="textAreaTop" r="textAreaRight" b="textAreaBottom"/>
              <a:pathLst>
                <a:path w="13569" h="3125">
                  <a:moveTo>
                    <a:pt x="1572" y="0"/>
                  </a:moveTo>
                  <a:cubicBezTo>
                    <a:pt x="703" y="0"/>
                    <a:pt x="1" y="702"/>
                    <a:pt x="1" y="1554"/>
                  </a:cubicBezTo>
                  <a:cubicBezTo>
                    <a:pt x="1" y="2423"/>
                    <a:pt x="703" y="3125"/>
                    <a:pt x="1572" y="3125"/>
                  </a:cubicBezTo>
                  <a:lnTo>
                    <a:pt x="11998" y="3125"/>
                  </a:lnTo>
                  <a:cubicBezTo>
                    <a:pt x="12867" y="3125"/>
                    <a:pt x="13568" y="2423"/>
                    <a:pt x="13568" y="1554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267;p 1"/>
            <p:cNvSpPr/>
            <p:nvPr/>
          </p:nvSpPr>
          <p:spPr>
            <a:xfrm>
              <a:off x="2562120" y="3930480"/>
              <a:ext cx="68760" cy="14760"/>
            </a:xfrm>
            <a:custGeom>
              <a:avLst/>
              <a:gdLst>
                <a:gd name="textAreaLeft" fmla="*/ 0 w 68760"/>
                <a:gd name="textAreaRight" fmla="*/ 71280 w 68760"/>
                <a:gd name="textAreaTop" fmla="*/ 0 h 14760"/>
                <a:gd name="textAreaBottom" fmla="*/ 17280 h 14760"/>
              </a:gdLst>
              <a:ahLst/>
              <a:rect l="textAreaLeft" t="textAreaTop" r="textAreaRight" b="textAreaBottom"/>
              <a:pathLst>
                <a:path w="13569" h="3142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2"/>
                    <a:pt x="1572" y="3142"/>
                  </a:cubicBezTo>
                  <a:lnTo>
                    <a:pt x="11998" y="3142"/>
                  </a:lnTo>
                  <a:cubicBezTo>
                    <a:pt x="12867" y="3142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Google Shape;268;p 1"/>
            <p:cNvSpPr/>
            <p:nvPr/>
          </p:nvSpPr>
          <p:spPr>
            <a:xfrm>
              <a:off x="2562120" y="3964320"/>
              <a:ext cx="68760" cy="14760"/>
            </a:xfrm>
            <a:custGeom>
              <a:avLst/>
              <a:gdLst>
                <a:gd name="textAreaLeft" fmla="*/ 0 w 68760"/>
                <a:gd name="textAreaRight" fmla="*/ 71280 w 68760"/>
                <a:gd name="textAreaTop" fmla="*/ 0 h 14760"/>
                <a:gd name="textAreaBottom" fmla="*/ 17280 h 14760"/>
              </a:gdLst>
              <a:ahLst/>
              <a:rect l="textAreaLeft" t="textAreaTop" r="textAreaRight" b="textAreaBottom"/>
              <a:pathLst>
                <a:path w="13569" h="3142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2"/>
                    <a:pt x="1572" y="3142"/>
                  </a:cubicBezTo>
                  <a:lnTo>
                    <a:pt x="11998" y="3142"/>
                  </a:lnTo>
                  <a:cubicBezTo>
                    <a:pt x="12867" y="3142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Google Shape;269;p 1"/>
            <p:cNvSpPr/>
            <p:nvPr/>
          </p:nvSpPr>
          <p:spPr>
            <a:xfrm>
              <a:off x="2151360" y="3589200"/>
              <a:ext cx="562320" cy="431280"/>
            </a:xfrm>
            <a:custGeom>
              <a:avLst/>
              <a:gdLst>
                <a:gd name="textAreaLeft" fmla="*/ 0 w 562320"/>
                <a:gd name="textAreaRight" fmla="*/ 564840 w 562320"/>
                <a:gd name="textAreaTop" fmla="*/ 0 h 431280"/>
                <a:gd name="textAreaBottom" fmla="*/ 433800 h 431280"/>
              </a:gdLst>
              <a:ahLst/>
              <a:rect l="textAreaLeft" t="textAreaTop" r="textAreaRight" b="textAreaBottom"/>
              <a:pathLst>
                <a:path w="106936" h="78297">
                  <a:moveTo>
                    <a:pt x="57495" y="30677"/>
                  </a:moveTo>
                  <a:cubicBezTo>
                    <a:pt x="57829" y="30677"/>
                    <a:pt x="58113" y="30961"/>
                    <a:pt x="58113" y="31312"/>
                  </a:cubicBezTo>
                  <a:lnTo>
                    <a:pt x="58113" y="35807"/>
                  </a:lnTo>
                  <a:lnTo>
                    <a:pt x="48806" y="35807"/>
                  </a:lnTo>
                  <a:lnTo>
                    <a:pt x="48806" y="31312"/>
                  </a:lnTo>
                  <a:cubicBezTo>
                    <a:pt x="48806" y="30961"/>
                    <a:pt x="49090" y="30677"/>
                    <a:pt x="49424" y="30677"/>
                  </a:cubicBezTo>
                  <a:close/>
                  <a:moveTo>
                    <a:pt x="43092" y="57778"/>
                  </a:moveTo>
                  <a:cubicBezTo>
                    <a:pt x="42875" y="59098"/>
                    <a:pt x="42707" y="60368"/>
                    <a:pt x="42607" y="61571"/>
                  </a:cubicBezTo>
                  <a:lnTo>
                    <a:pt x="34854" y="60368"/>
                  </a:lnTo>
                  <a:lnTo>
                    <a:pt x="34854" y="57778"/>
                  </a:lnTo>
                  <a:close/>
                  <a:moveTo>
                    <a:pt x="72064" y="57778"/>
                  </a:moveTo>
                  <a:lnTo>
                    <a:pt x="72064" y="60368"/>
                  </a:lnTo>
                  <a:lnTo>
                    <a:pt x="64312" y="61571"/>
                  </a:lnTo>
                  <a:cubicBezTo>
                    <a:pt x="64211" y="60368"/>
                    <a:pt x="64044" y="59098"/>
                    <a:pt x="63827" y="57778"/>
                  </a:cubicBezTo>
                  <a:close/>
                  <a:moveTo>
                    <a:pt x="72064" y="38931"/>
                  </a:moveTo>
                  <a:lnTo>
                    <a:pt x="72064" y="54654"/>
                  </a:lnTo>
                  <a:lnTo>
                    <a:pt x="62992" y="54654"/>
                  </a:lnTo>
                  <a:cubicBezTo>
                    <a:pt x="61588" y="51379"/>
                    <a:pt x="58564" y="49023"/>
                    <a:pt x="55022" y="48472"/>
                  </a:cubicBezTo>
                  <a:lnTo>
                    <a:pt x="55022" y="45898"/>
                  </a:lnTo>
                  <a:cubicBezTo>
                    <a:pt x="55022" y="45030"/>
                    <a:pt x="54320" y="44328"/>
                    <a:pt x="53468" y="44328"/>
                  </a:cubicBezTo>
                  <a:cubicBezTo>
                    <a:pt x="52599" y="44328"/>
                    <a:pt x="51897" y="45030"/>
                    <a:pt x="51897" y="45898"/>
                  </a:cubicBezTo>
                  <a:lnTo>
                    <a:pt x="51897" y="48472"/>
                  </a:lnTo>
                  <a:cubicBezTo>
                    <a:pt x="51246" y="48572"/>
                    <a:pt x="50594" y="48739"/>
                    <a:pt x="49959" y="48973"/>
                  </a:cubicBezTo>
                  <a:cubicBezTo>
                    <a:pt x="49157" y="49257"/>
                    <a:pt x="48723" y="50159"/>
                    <a:pt x="49023" y="50961"/>
                  </a:cubicBezTo>
                  <a:cubicBezTo>
                    <a:pt x="49247" y="51606"/>
                    <a:pt x="49855" y="52002"/>
                    <a:pt x="50503" y="52002"/>
                  </a:cubicBezTo>
                  <a:cubicBezTo>
                    <a:pt x="50677" y="52002"/>
                    <a:pt x="50855" y="51974"/>
                    <a:pt x="51028" y="51913"/>
                  </a:cubicBezTo>
                  <a:cubicBezTo>
                    <a:pt x="51814" y="51629"/>
                    <a:pt x="52632" y="51496"/>
                    <a:pt x="53468" y="51496"/>
                  </a:cubicBezTo>
                  <a:cubicBezTo>
                    <a:pt x="56977" y="51496"/>
                    <a:pt x="59951" y="54035"/>
                    <a:pt x="60586" y="57444"/>
                  </a:cubicBezTo>
                  <a:cubicBezTo>
                    <a:pt x="60820" y="58630"/>
                    <a:pt x="60987" y="59783"/>
                    <a:pt x="61104" y="60886"/>
                  </a:cubicBezTo>
                  <a:cubicBezTo>
                    <a:pt x="58539" y="61797"/>
                    <a:pt x="55999" y="62252"/>
                    <a:pt x="53459" y="62252"/>
                  </a:cubicBezTo>
                  <a:cubicBezTo>
                    <a:pt x="50920" y="62252"/>
                    <a:pt x="48380" y="61797"/>
                    <a:pt x="45815" y="60886"/>
                  </a:cubicBezTo>
                  <a:cubicBezTo>
                    <a:pt x="45932" y="59783"/>
                    <a:pt x="46116" y="58630"/>
                    <a:pt x="46333" y="57444"/>
                  </a:cubicBezTo>
                  <a:cubicBezTo>
                    <a:pt x="46467" y="56692"/>
                    <a:pt x="46734" y="55974"/>
                    <a:pt x="47102" y="55289"/>
                  </a:cubicBezTo>
                  <a:cubicBezTo>
                    <a:pt x="47503" y="54537"/>
                    <a:pt x="47219" y="53584"/>
                    <a:pt x="46467" y="53167"/>
                  </a:cubicBezTo>
                  <a:cubicBezTo>
                    <a:pt x="46227" y="53041"/>
                    <a:pt x="45969" y="52981"/>
                    <a:pt x="45716" y="52981"/>
                  </a:cubicBezTo>
                  <a:cubicBezTo>
                    <a:pt x="45157" y="52981"/>
                    <a:pt x="44621" y="53273"/>
                    <a:pt x="44345" y="53802"/>
                  </a:cubicBezTo>
                  <a:cubicBezTo>
                    <a:pt x="44195" y="54086"/>
                    <a:pt x="44061" y="54353"/>
                    <a:pt x="43927" y="54654"/>
                  </a:cubicBezTo>
                  <a:lnTo>
                    <a:pt x="34854" y="54654"/>
                  </a:lnTo>
                  <a:lnTo>
                    <a:pt x="34854" y="38931"/>
                  </a:lnTo>
                  <a:close/>
                  <a:moveTo>
                    <a:pt x="45631" y="64127"/>
                  </a:moveTo>
                  <a:lnTo>
                    <a:pt x="45631" y="64127"/>
                  </a:lnTo>
                  <a:cubicBezTo>
                    <a:pt x="48238" y="64946"/>
                    <a:pt x="50845" y="65364"/>
                    <a:pt x="53468" y="65364"/>
                  </a:cubicBezTo>
                  <a:cubicBezTo>
                    <a:pt x="56074" y="65364"/>
                    <a:pt x="58681" y="64946"/>
                    <a:pt x="61287" y="64127"/>
                  </a:cubicBezTo>
                  <a:lnTo>
                    <a:pt x="61287" y="64127"/>
                  </a:lnTo>
                  <a:cubicBezTo>
                    <a:pt x="61254" y="65481"/>
                    <a:pt x="60703" y="66767"/>
                    <a:pt x="59734" y="67770"/>
                  </a:cubicBezTo>
                  <a:cubicBezTo>
                    <a:pt x="58681" y="68839"/>
                    <a:pt x="57261" y="69424"/>
                    <a:pt x="55757" y="69424"/>
                  </a:cubicBezTo>
                  <a:lnTo>
                    <a:pt x="51162" y="69424"/>
                  </a:lnTo>
                  <a:cubicBezTo>
                    <a:pt x="49658" y="69424"/>
                    <a:pt x="48238" y="68839"/>
                    <a:pt x="47185" y="67770"/>
                  </a:cubicBezTo>
                  <a:cubicBezTo>
                    <a:pt x="46216" y="66767"/>
                    <a:pt x="45665" y="65497"/>
                    <a:pt x="45631" y="64127"/>
                  </a:cubicBezTo>
                  <a:close/>
                  <a:moveTo>
                    <a:pt x="9992" y="38931"/>
                  </a:moveTo>
                  <a:lnTo>
                    <a:pt x="9992" y="75172"/>
                  </a:lnTo>
                  <a:lnTo>
                    <a:pt x="7051" y="75172"/>
                  </a:lnTo>
                  <a:lnTo>
                    <a:pt x="7051" y="38931"/>
                  </a:lnTo>
                  <a:close/>
                  <a:moveTo>
                    <a:pt x="31713" y="38931"/>
                  </a:moveTo>
                  <a:lnTo>
                    <a:pt x="31713" y="75172"/>
                  </a:lnTo>
                  <a:lnTo>
                    <a:pt x="13133" y="75172"/>
                  </a:lnTo>
                  <a:lnTo>
                    <a:pt x="13133" y="38931"/>
                  </a:lnTo>
                  <a:close/>
                  <a:moveTo>
                    <a:pt x="34854" y="63543"/>
                  </a:moveTo>
                  <a:lnTo>
                    <a:pt x="42524" y="64729"/>
                  </a:lnTo>
                  <a:cubicBezTo>
                    <a:pt x="42707" y="66700"/>
                    <a:pt x="43543" y="68522"/>
                    <a:pt x="44946" y="69959"/>
                  </a:cubicBezTo>
                  <a:cubicBezTo>
                    <a:pt x="46133" y="71162"/>
                    <a:pt x="47603" y="71980"/>
                    <a:pt x="49207" y="72348"/>
                  </a:cubicBezTo>
                  <a:lnTo>
                    <a:pt x="48255" y="75172"/>
                  </a:lnTo>
                  <a:lnTo>
                    <a:pt x="34854" y="75172"/>
                  </a:lnTo>
                  <a:lnTo>
                    <a:pt x="34854" y="63543"/>
                  </a:lnTo>
                  <a:close/>
                  <a:moveTo>
                    <a:pt x="54470" y="72565"/>
                  </a:moveTo>
                  <a:lnTo>
                    <a:pt x="55356" y="75172"/>
                  </a:lnTo>
                  <a:lnTo>
                    <a:pt x="51563" y="75172"/>
                  </a:lnTo>
                  <a:lnTo>
                    <a:pt x="52449" y="72565"/>
                  </a:lnTo>
                  <a:close/>
                  <a:moveTo>
                    <a:pt x="72064" y="63543"/>
                  </a:moveTo>
                  <a:lnTo>
                    <a:pt x="72064" y="75172"/>
                  </a:lnTo>
                  <a:lnTo>
                    <a:pt x="58681" y="75172"/>
                  </a:lnTo>
                  <a:lnTo>
                    <a:pt x="57712" y="72348"/>
                  </a:lnTo>
                  <a:cubicBezTo>
                    <a:pt x="59316" y="71980"/>
                    <a:pt x="60786" y="71162"/>
                    <a:pt x="61972" y="69959"/>
                  </a:cubicBezTo>
                  <a:cubicBezTo>
                    <a:pt x="63376" y="68522"/>
                    <a:pt x="64228" y="66700"/>
                    <a:pt x="64395" y="64729"/>
                  </a:cubicBezTo>
                  <a:lnTo>
                    <a:pt x="72064" y="63543"/>
                  </a:lnTo>
                  <a:close/>
                  <a:moveTo>
                    <a:pt x="99868" y="38931"/>
                  </a:moveTo>
                  <a:lnTo>
                    <a:pt x="99868" y="75172"/>
                  </a:lnTo>
                  <a:lnTo>
                    <a:pt x="96927" y="75172"/>
                  </a:lnTo>
                  <a:lnTo>
                    <a:pt x="96927" y="66934"/>
                  </a:lnTo>
                  <a:cubicBezTo>
                    <a:pt x="96927" y="66082"/>
                    <a:pt x="96225" y="65380"/>
                    <a:pt x="95356" y="65380"/>
                  </a:cubicBezTo>
                  <a:cubicBezTo>
                    <a:pt x="94487" y="65380"/>
                    <a:pt x="93786" y="66082"/>
                    <a:pt x="93786" y="66934"/>
                  </a:cubicBezTo>
                  <a:lnTo>
                    <a:pt x="93786" y="75172"/>
                  </a:lnTo>
                  <a:lnTo>
                    <a:pt x="75206" y="75172"/>
                  </a:lnTo>
                  <a:lnTo>
                    <a:pt x="75206" y="38931"/>
                  </a:lnTo>
                  <a:lnTo>
                    <a:pt x="93786" y="38931"/>
                  </a:lnTo>
                  <a:lnTo>
                    <a:pt x="93786" y="60669"/>
                  </a:lnTo>
                  <a:cubicBezTo>
                    <a:pt x="93786" y="61538"/>
                    <a:pt x="94487" y="62239"/>
                    <a:pt x="95356" y="62239"/>
                  </a:cubicBezTo>
                  <a:cubicBezTo>
                    <a:pt x="96225" y="62239"/>
                    <a:pt x="96927" y="61538"/>
                    <a:pt x="96927" y="60669"/>
                  </a:cubicBezTo>
                  <a:lnTo>
                    <a:pt x="96927" y="38931"/>
                  </a:lnTo>
                  <a:close/>
                  <a:moveTo>
                    <a:pt x="53459" y="0"/>
                  </a:moveTo>
                  <a:cubicBezTo>
                    <a:pt x="53196" y="0"/>
                    <a:pt x="52933" y="67"/>
                    <a:pt x="52699" y="201"/>
                  </a:cubicBezTo>
                  <a:lnTo>
                    <a:pt x="43342" y="5380"/>
                  </a:lnTo>
                  <a:cubicBezTo>
                    <a:pt x="42574" y="5798"/>
                    <a:pt x="42306" y="6751"/>
                    <a:pt x="42724" y="7519"/>
                  </a:cubicBezTo>
                  <a:cubicBezTo>
                    <a:pt x="43008" y="8031"/>
                    <a:pt x="43540" y="8318"/>
                    <a:pt x="44092" y="8318"/>
                  </a:cubicBezTo>
                  <a:cubicBezTo>
                    <a:pt x="44352" y="8318"/>
                    <a:pt x="44617" y="8254"/>
                    <a:pt x="44863" y="8121"/>
                  </a:cubicBezTo>
                  <a:lnTo>
                    <a:pt x="53468" y="3359"/>
                  </a:lnTo>
                  <a:lnTo>
                    <a:pt x="103794" y="31228"/>
                  </a:lnTo>
                  <a:lnTo>
                    <a:pt x="103794" y="35807"/>
                  </a:lnTo>
                  <a:lnTo>
                    <a:pt x="61254" y="35807"/>
                  </a:lnTo>
                  <a:lnTo>
                    <a:pt x="61254" y="31312"/>
                  </a:lnTo>
                  <a:cubicBezTo>
                    <a:pt x="61254" y="29240"/>
                    <a:pt x="59566" y="27553"/>
                    <a:pt x="57495" y="27553"/>
                  </a:cubicBezTo>
                  <a:lnTo>
                    <a:pt x="49424" y="27553"/>
                  </a:lnTo>
                  <a:cubicBezTo>
                    <a:pt x="47352" y="27553"/>
                    <a:pt x="45665" y="29240"/>
                    <a:pt x="45665" y="31312"/>
                  </a:cubicBezTo>
                  <a:lnTo>
                    <a:pt x="45665" y="35807"/>
                  </a:lnTo>
                  <a:lnTo>
                    <a:pt x="3125" y="35807"/>
                  </a:lnTo>
                  <a:lnTo>
                    <a:pt x="3125" y="31228"/>
                  </a:lnTo>
                  <a:lnTo>
                    <a:pt x="39299" y="11195"/>
                  </a:lnTo>
                  <a:cubicBezTo>
                    <a:pt x="40051" y="10777"/>
                    <a:pt x="40318" y="9825"/>
                    <a:pt x="39900" y="9073"/>
                  </a:cubicBezTo>
                  <a:cubicBezTo>
                    <a:pt x="39614" y="8557"/>
                    <a:pt x="39076" y="8262"/>
                    <a:pt x="38523" y="8262"/>
                  </a:cubicBezTo>
                  <a:cubicBezTo>
                    <a:pt x="38271" y="8262"/>
                    <a:pt x="38015" y="8324"/>
                    <a:pt x="37778" y="8455"/>
                  </a:cubicBezTo>
                  <a:lnTo>
                    <a:pt x="802" y="28939"/>
                  </a:lnTo>
                  <a:cubicBezTo>
                    <a:pt x="301" y="29207"/>
                    <a:pt x="0" y="29741"/>
                    <a:pt x="0" y="30309"/>
                  </a:cubicBezTo>
                  <a:lnTo>
                    <a:pt x="0" y="37360"/>
                  </a:lnTo>
                  <a:cubicBezTo>
                    <a:pt x="0" y="38229"/>
                    <a:pt x="702" y="38931"/>
                    <a:pt x="1554" y="38931"/>
                  </a:cubicBezTo>
                  <a:lnTo>
                    <a:pt x="3927" y="38931"/>
                  </a:lnTo>
                  <a:lnTo>
                    <a:pt x="3927" y="75172"/>
                  </a:lnTo>
                  <a:lnTo>
                    <a:pt x="1554" y="75172"/>
                  </a:lnTo>
                  <a:cubicBezTo>
                    <a:pt x="702" y="75172"/>
                    <a:pt x="0" y="75873"/>
                    <a:pt x="0" y="76726"/>
                  </a:cubicBezTo>
                  <a:cubicBezTo>
                    <a:pt x="0" y="77594"/>
                    <a:pt x="702" y="78296"/>
                    <a:pt x="1554" y="78296"/>
                  </a:cubicBezTo>
                  <a:lnTo>
                    <a:pt x="105365" y="78296"/>
                  </a:lnTo>
                  <a:cubicBezTo>
                    <a:pt x="106233" y="78296"/>
                    <a:pt x="106935" y="77594"/>
                    <a:pt x="106935" y="76726"/>
                  </a:cubicBezTo>
                  <a:cubicBezTo>
                    <a:pt x="106935" y="75873"/>
                    <a:pt x="106233" y="75172"/>
                    <a:pt x="105365" y="75172"/>
                  </a:cubicBezTo>
                  <a:lnTo>
                    <a:pt x="103009" y="75172"/>
                  </a:lnTo>
                  <a:lnTo>
                    <a:pt x="103009" y="38931"/>
                  </a:lnTo>
                  <a:lnTo>
                    <a:pt x="105365" y="38931"/>
                  </a:lnTo>
                  <a:cubicBezTo>
                    <a:pt x="106233" y="38931"/>
                    <a:pt x="106935" y="38229"/>
                    <a:pt x="106935" y="37360"/>
                  </a:cubicBezTo>
                  <a:lnTo>
                    <a:pt x="106935" y="30309"/>
                  </a:lnTo>
                  <a:cubicBezTo>
                    <a:pt x="106935" y="29741"/>
                    <a:pt x="106618" y="29207"/>
                    <a:pt x="106117" y="28939"/>
                  </a:cubicBezTo>
                  <a:lnTo>
                    <a:pt x="54220" y="201"/>
                  </a:lnTo>
                  <a:cubicBezTo>
                    <a:pt x="53986" y="67"/>
                    <a:pt x="53723" y="0"/>
                    <a:pt x="5345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97" name="Google Shape;270;p 1" descr=""/>
          <p:cNvPicPr/>
          <p:nvPr/>
        </p:nvPicPr>
        <p:blipFill>
          <a:blip r:embed="rId1"/>
          <a:srcRect l="5315" t="11256" r="3201" b="6512"/>
          <a:stretch/>
        </p:blipFill>
        <p:spPr>
          <a:xfrm>
            <a:off x="5346720" y="1648440"/>
            <a:ext cx="2475360" cy="1161000"/>
          </a:xfrm>
          <a:prstGeom prst="rect">
            <a:avLst/>
          </a:prstGeom>
          <a:ln w="0">
            <a:noFill/>
          </a:ln>
        </p:spPr>
      </p:pic>
      <p:sp>
        <p:nvSpPr>
          <p:cNvPr id="498" name="Google Shape;440;p 2"/>
          <p:cNvSpPr/>
          <p:nvPr/>
        </p:nvSpPr>
        <p:spPr>
          <a:xfrm>
            <a:off x="1369440" y="5045400"/>
            <a:ext cx="2196720" cy="31824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Google Shape;441;p 2"/>
          <p:cNvSpPr/>
          <p:nvPr/>
        </p:nvSpPr>
        <p:spPr>
          <a:xfrm>
            <a:off x="3611520" y="5007600"/>
            <a:ext cx="96156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3840" bIns="3938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54.7%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Google Shape;445;p 2"/>
          <p:cNvSpPr/>
          <p:nvPr/>
        </p:nvSpPr>
        <p:spPr>
          <a:xfrm>
            <a:off x="1369440" y="5045400"/>
            <a:ext cx="1279440" cy="31824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PlaceHolder 56"/>
          <p:cNvSpPr/>
          <p:nvPr/>
        </p:nvSpPr>
        <p:spPr>
          <a:xfrm>
            <a:off x="5472360" y="5499000"/>
            <a:ext cx="277704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About 45% of our customers are dissatisfied with our services.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2" name="Google Shape;440;p 3"/>
          <p:cNvSpPr/>
          <p:nvPr/>
        </p:nvSpPr>
        <p:spPr>
          <a:xfrm>
            <a:off x="5797440" y="5045400"/>
            <a:ext cx="2196720" cy="31824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Google Shape;441;p 3"/>
          <p:cNvSpPr/>
          <p:nvPr/>
        </p:nvSpPr>
        <p:spPr>
          <a:xfrm>
            <a:off x="8039520" y="5007600"/>
            <a:ext cx="96156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3840" bIns="3938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45.3%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Google Shape;445;p 3"/>
          <p:cNvSpPr/>
          <p:nvPr/>
        </p:nvSpPr>
        <p:spPr>
          <a:xfrm>
            <a:off x="5797440" y="5045400"/>
            <a:ext cx="1050840" cy="31824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44"/>
          <p:cNvSpPr/>
          <p:nvPr/>
        </p:nvSpPr>
        <p:spPr>
          <a:xfrm>
            <a:off x="713520" y="4791960"/>
            <a:ext cx="5963040" cy="80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Data description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506" name="PlaceHolder 45"/>
          <p:cNvSpPr/>
          <p:nvPr/>
        </p:nvSpPr>
        <p:spPr>
          <a:xfrm>
            <a:off x="713520" y="3974400"/>
            <a:ext cx="136980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rgbClr val="3465a4"/>
                </a:solidFill>
                <a:latin typeface="Manrope"/>
                <a:ea typeface="Manrope"/>
              </a:rPr>
              <a:t>02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507" name="PlaceHolder 46"/>
          <p:cNvSpPr/>
          <p:nvPr/>
        </p:nvSpPr>
        <p:spPr>
          <a:xfrm>
            <a:off x="821520" y="5639760"/>
            <a:ext cx="444708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are we dealing with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8" name="Google Shape;654;p56" descr=""/>
          <p:cNvPicPr/>
          <p:nvPr/>
        </p:nvPicPr>
        <p:blipFill>
          <a:blip r:embed="rId1"/>
          <a:stretch/>
        </p:blipFill>
        <p:spPr>
          <a:xfrm rot="276000">
            <a:off x="2624400" y="2068560"/>
            <a:ext cx="6097680" cy="198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47"/>
          <p:cNvSpPr/>
          <p:nvPr/>
        </p:nvSpPr>
        <p:spPr>
          <a:xfrm>
            <a:off x="4489200" y="2541240"/>
            <a:ext cx="4194720" cy="99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129,880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510" name="Google Shape;363;p48"/>
          <p:cNvSpPr/>
          <p:nvPr/>
        </p:nvSpPr>
        <p:spPr>
          <a:xfrm>
            <a:off x="797040" y="2133360"/>
            <a:ext cx="3179520" cy="31784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1" name="Google Shape;364;p48" descr=""/>
          <p:cNvPicPr/>
          <p:nvPr/>
        </p:nvPicPr>
        <p:blipFill>
          <a:blip r:embed="rId2"/>
          <a:srcRect l="5952" t="0" r="0" b="21365"/>
          <a:stretch/>
        </p:blipFill>
        <p:spPr>
          <a:xfrm flipH="1" rot="20796000">
            <a:off x="5107680" y="4740120"/>
            <a:ext cx="3457440" cy="1257840"/>
          </a:xfrm>
          <a:prstGeom prst="rect">
            <a:avLst/>
          </a:prstGeom>
          <a:ln w="0">
            <a:noFill/>
          </a:ln>
        </p:spPr>
      </p:pic>
      <p:sp>
        <p:nvSpPr>
          <p:cNvPr id="512" name="PlaceHolder 48"/>
          <p:cNvSpPr/>
          <p:nvPr/>
        </p:nvSpPr>
        <p:spPr>
          <a:xfrm>
            <a:off x="4500000" y="3865680"/>
            <a:ext cx="448164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Customer feedback.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49"/>
          <p:cNvSpPr/>
          <p:nvPr/>
        </p:nvSpPr>
        <p:spPr>
          <a:xfrm>
            <a:off x="738360" y="2955960"/>
            <a:ext cx="4518000" cy="275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23 columns (4 with outliers)</a:t>
            </a:r>
            <a:endParaRPr b="0" lang="en-US" sz="1800" spc="-1" strike="noStrike">
              <a:latin typeface="Arial"/>
            </a:endParaRPr>
          </a:p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129,880 rows (393 with NULLs)</a:t>
            </a:r>
            <a:endParaRPr b="0" lang="en-US" sz="1800" spc="-1" strike="noStrike">
              <a:latin typeface="Arial"/>
            </a:endParaRPr>
          </a:p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dtypes: float64(1), int64(17), object(5)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4" name="PlaceHolder 50"/>
          <p:cNvSpPr/>
          <p:nvPr/>
        </p:nvSpPr>
        <p:spPr>
          <a:xfrm>
            <a:off x="750600" y="2126160"/>
            <a:ext cx="3616560" cy="7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dataset has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15" name="Google Shape;230;p41"/>
          <p:cNvSpPr/>
          <p:nvPr/>
        </p:nvSpPr>
        <p:spPr>
          <a:xfrm>
            <a:off x="5319720" y="2025360"/>
            <a:ext cx="3365640" cy="35802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40"/>
          <p:cNvSpPr/>
          <p:nvPr/>
        </p:nvSpPr>
        <p:spPr>
          <a:xfrm>
            <a:off x="2789280" y="4903200"/>
            <a:ext cx="5963040" cy="80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Steps we followed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517" name="PlaceHolder 41"/>
          <p:cNvSpPr/>
          <p:nvPr/>
        </p:nvSpPr>
        <p:spPr>
          <a:xfrm>
            <a:off x="7382160" y="4085640"/>
            <a:ext cx="136980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rgbClr val="3465a4"/>
                </a:solidFill>
                <a:latin typeface="Manrope"/>
                <a:ea typeface="Manrope"/>
              </a:rPr>
              <a:t>03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518" name="PlaceHolder 42"/>
          <p:cNvSpPr/>
          <p:nvPr/>
        </p:nvSpPr>
        <p:spPr>
          <a:xfrm>
            <a:off x="4197240" y="5750640"/>
            <a:ext cx="444708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How we can achieve it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9" name="Google Shape;426;p51" descr=""/>
          <p:cNvPicPr/>
          <p:nvPr/>
        </p:nvPicPr>
        <p:blipFill>
          <a:blip r:embed="rId1"/>
          <a:srcRect l="5315" t="11256" r="3201" b="6512"/>
          <a:stretch/>
        </p:blipFill>
        <p:spPr>
          <a:xfrm rot="214800">
            <a:off x="519120" y="1934280"/>
            <a:ext cx="6084720" cy="285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43"/>
          <p:cNvSpPr/>
          <p:nvPr/>
        </p:nvSpPr>
        <p:spPr>
          <a:xfrm>
            <a:off x="857520" y="1746360"/>
            <a:ext cx="371304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process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21" name="Google Shape;1024;p68"/>
          <p:cNvSpPr/>
          <p:nvPr/>
        </p:nvSpPr>
        <p:spPr>
          <a:xfrm>
            <a:off x="673200" y="5585760"/>
            <a:ext cx="2014920" cy="64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EDA and visualization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2" name="Google Shape;1025;p68"/>
          <p:cNvSpPr/>
          <p:nvPr/>
        </p:nvSpPr>
        <p:spPr>
          <a:xfrm>
            <a:off x="2868480" y="4978080"/>
            <a:ext cx="2014560" cy="64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Data cleaning and feature engineering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3" name="Google Shape;1026;p68"/>
          <p:cNvSpPr/>
          <p:nvPr/>
        </p:nvSpPr>
        <p:spPr>
          <a:xfrm>
            <a:off x="5064120" y="5585760"/>
            <a:ext cx="2014560" cy="64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Modeling and evaluating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4" name="Google Shape;1027;p68"/>
          <p:cNvSpPr/>
          <p:nvPr/>
        </p:nvSpPr>
        <p:spPr>
          <a:xfrm>
            <a:off x="7259040" y="4978080"/>
            <a:ext cx="2014920" cy="64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Deductions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5" name="Google Shape;1028;p68"/>
          <p:cNvSpPr/>
          <p:nvPr/>
        </p:nvSpPr>
        <p:spPr>
          <a:xfrm>
            <a:off x="1167120" y="3952080"/>
            <a:ext cx="1025280" cy="10389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Google Shape;1029;p68"/>
          <p:cNvSpPr/>
          <p:nvPr/>
        </p:nvSpPr>
        <p:spPr>
          <a:xfrm>
            <a:off x="3363480" y="3344400"/>
            <a:ext cx="1024560" cy="1038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Google Shape;1030;p68"/>
          <p:cNvSpPr/>
          <p:nvPr/>
        </p:nvSpPr>
        <p:spPr>
          <a:xfrm>
            <a:off x="5559120" y="3952080"/>
            <a:ext cx="1024560" cy="10389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Google Shape;1031;p68"/>
          <p:cNvSpPr/>
          <p:nvPr/>
        </p:nvSpPr>
        <p:spPr>
          <a:xfrm>
            <a:off x="7754400" y="3344400"/>
            <a:ext cx="1024560" cy="1038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29" name="Google Shape;1032;p68"/>
          <p:cNvCxnSpPr>
            <a:stCxn id="525" idx="6"/>
            <a:endCxn id="526" idx="2"/>
          </p:cNvCxnSpPr>
          <p:nvPr/>
        </p:nvCxnSpPr>
        <p:spPr>
          <a:xfrm flipV="1">
            <a:off x="2192400" y="3863520"/>
            <a:ext cx="1171440" cy="608400"/>
          </a:xfrm>
          <a:prstGeom prst="bentConnector3">
            <a:avLst>
              <a:gd name="adj1" fmla="val 50015"/>
            </a:avLst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530" name="Google Shape;1033;p68"/>
          <p:cNvCxnSpPr>
            <a:stCxn id="526" idx="6"/>
            <a:endCxn id="527" idx="2"/>
          </p:cNvCxnSpPr>
          <p:nvPr/>
        </p:nvCxnSpPr>
        <p:spPr>
          <a:xfrm>
            <a:off x="4388040" y="3863520"/>
            <a:ext cx="1171440" cy="608400"/>
          </a:xfrm>
          <a:prstGeom prst="bentConnector3">
            <a:avLst>
              <a:gd name="adj1" fmla="val 50015"/>
            </a:avLst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531" name="Google Shape;1034;p68"/>
          <p:cNvCxnSpPr>
            <a:stCxn id="527" idx="6"/>
            <a:endCxn id="528" idx="2"/>
          </p:cNvCxnSpPr>
          <p:nvPr/>
        </p:nvCxnSpPr>
        <p:spPr>
          <a:xfrm flipV="1">
            <a:off x="6583680" y="3863520"/>
            <a:ext cx="1171080" cy="608400"/>
          </a:xfrm>
          <a:prstGeom prst="bentConnector3">
            <a:avLst>
              <a:gd name="adj1" fmla="val 50030"/>
            </a:avLst>
          </a:prstGeom>
          <a:ln w="9360">
            <a:solidFill>
              <a:srgbClr val="302c3e"/>
            </a:solidFill>
            <a:round/>
          </a:ln>
        </p:spPr>
      </p:cxnSp>
      <p:sp>
        <p:nvSpPr>
          <p:cNvPr id="532" name="Google Shape;1035;p68"/>
          <p:cNvSpPr/>
          <p:nvPr/>
        </p:nvSpPr>
        <p:spPr>
          <a:xfrm>
            <a:off x="916200" y="5157720"/>
            <a:ext cx="1530360" cy="4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Step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Google Shape;1036;p68"/>
          <p:cNvSpPr/>
          <p:nvPr/>
        </p:nvSpPr>
        <p:spPr>
          <a:xfrm>
            <a:off x="5307840" y="5157720"/>
            <a:ext cx="1530000" cy="4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Step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Google Shape;1037;p68"/>
          <p:cNvSpPr/>
          <p:nvPr/>
        </p:nvSpPr>
        <p:spPr>
          <a:xfrm>
            <a:off x="3112200" y="4549680"/>
            <a:ext cx="153036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Step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5" name="Google Shape;1038;p68"/>
          <p:cNvSpPr/>
          <p:nvPr/>
        </p:nvSpPr>
        <p:spPr>
          <a:xfrm>
            <a:off x="7503120" y="4549680"/>
            <a:ext cx="153000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Step 4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36" name="Google Shape;1039;p68"/>
          <p:cNvGrpSpPr/>
          <p:nvPr/>
        </p:nvGrpSpPr>
        <p:grpSpPr>
          <a:xfrm>
            <a:off x="3615840" y="3600360"/>
            <a:ext cx="519120" cy="527040"/>
            <a:chOff x="3615840" y="3600360"/>
            <a:chExt cx="519120" cy="527040"/>
          </a:xfrm>
        </p:grpSpPr>
        <p:sp>
          <p:nvSpPr>
            <p:cNvPr id="537" name="Google Shape;1040;p68"/>
            <p:cNvSpPr/>
            <p:nvPr/>
          </p:nvSpPr>
          <p:spPr>
            <a:xfrm>
              <a:off x="3760200" y="3736440"/>
              <a:ext cx="21600" cy="12960"/>
            </a:xfrm>
            <a:custGeom>
              <a:avLst/>
              <a:gdLst>
                <a:gd name="textAreaLeft" fmla="*/ 0 w 21600"/>
                <a:gd name="textAreaRight" fmla="*/ 24840 w 2160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597" h="38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29" y="381"/>
                  </a:lnTo>
                  <a:cubicBezTo>
                    <a:pt x="525" y="381"/>
                    <a:pt x="596" y="286"/>
                    <a:pt x="596" y="191"/>
                  </a:cubicBezTo>
                  <a:cubicBezTo>
                    <a:pt x="596" y="96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Google Shape;1041;p68"/>
            <p:cNvSpPr/>
            <p:nvPr/>
          </p:nvSpPr>
          <p:spPr>
            <a:xfrm>
              <a:off x="3793680" y="3736440"/>
              <a:ext cx="51840" cy="12960"/>
            </a:xfrm>
            <a:custGeom>
              <a:avLst/>
              <a:gdLst>
                <a:gd name="textAreaLeft" fmla="*/ 0 w 51840"/>
                <a:gd name="textAreaRight" fmla="*/ 55080 w 5184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1311" h="382">
                  <a:moveTo>
                    <a:pt x="167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67" y="381"/>
                  </a:cubicBezTo>
                  <a:lnTo>
                    <a:pt x="1120" y="381"/>
                  </a:lnTo>
                  <a:cubicBezTo>
                    <a:pt x="1239" y="381"/>
                    <a:pt x="1310" y="286"/>
                    <a:pt x="1310" y="191"/>
                  </a:cubicBezTo>
                  <a:cubicBezTo>
                    <a:pt x="1310" y="96"/>
                    <a:pt x="1239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Google Shape;1042;p68"/>
            <p:cNvSpPr/>
            <p:nvPr/>
          </p:nvSpPr>
          <p:spPr>
            <a:xfrm>
              <a:off x="3760200" y="3767040"/>
              <a:ext cx="21600" cy="11880"/>
            </a:xfrm>
            <a:custGeom>
              <a:avLst/>
              <a:gdLst>
                <a:gd name="textAreaLeft" fmla="*/ 0 w 21600"/>
                <a:gd name="textAreaRight" fmla="*/ 24840 w 2160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67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1043;p68"/>
            <p:cNvSpPr/>
            <p:nvPr/>
          </p:nvSpPr>
          <p:spPr>
            <a:xfrm>
              <a:off x="3793680" y="3767040"/>
              <a:ext cx="51840" cy="11880"/>
            </a:xfrm>
            <a:custGeom>
              <a:avLst/>
              <a:gdLst>
                <a:gd name="textAreaLeft" fmla="*/ 0 w 51840"/>
                <a:gd name="textAreaRight" fmla="*/ 55080 w 5184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67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Google Shape;1044;p68"/>
            <p:cNvSpPr/>
            <p:nvPr/>
          </p:nvSpPr>
          <p:spPr>
            <a:xfrm>
              <a:off x="3760200" y="3707640"/>
              <a:ext cx="21600" cy="11520"/>
            </a:xfrm>
            <a:custGeom>
              <a:avLst/>
              <a:gdLst>
                <a:gd name="textAreaLeft" fmla="*/ 0 w 21600"/>
                <a:gd name="textAreaRight" fmla="*/ 24840 w 21600"/>
                <a:gd name="textAreaTop" fmla="*/ 0 h 11520"/>
                <a:gd name="textAreaBottom" fmla="*/ 14760 h 1152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91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Google Shape;1045;p68"/>
            <p:cNvSpPr/>
            <p:nvPr/>
          </p:nvSpPr>
          <p:spPr>
            <a:xfrm>
              <a:off x="3793680" y="3707640"/>
              <a:ext cx="51840" cy="11520"/>
            </a:xfrm>
            <a:custGeom>
              <a:avLst/>
              <a:gdLst>
                <a:gd name="textAreaLeft" fmla="*/ 0 w 51840"/>
                <a:gd name="textAreaRight" fmla="*/ 55080 w 51840"/>
                <a:gd name="textAreaTop" fmla="*/ 0 h 11520"/>
                <a:gd name="textAreaBottom" fmla="*/ 14760 h 1152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91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Google Shape;1046;p68"/>
            <p:cNvSpPr/>
            <p:nvPr/>
          </p:nvSpPr>
          <p:spPr>
            <a:xfrm>
              <a:off x="3906720" y="3707640"/>
              <a:ext cx="20880" cy="11520"/>
            </a:xfrm>
            <a:custGeom>
              <a:avLst/>
              <a:gdLst>
                <a:gd name="textAreaLeft" fmla="*/ 0 w 20880"/>
                <a:gd name="textAreaRight" fmla="*/ 24120 w 20880"/>
                <a:gd name="textAreaTop" fmla="*/ 0 h 11520"/>
                <a:gd name="textAreaBottom" fmla="*/ 14760 h 1152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Google Shape;1047;p68"/>
            <p:cNvSpPr/>
            <p:nvPr/>
          </p:nvSpPr>
          <p:spPr>
            <a:xfrm>
              <a:off x="3939120" y="3707640"/>
              <a:ext cx="52200" cy="11520"/>
            </a:xfrm>
            <a:custGeom>
              <a:avLst/>
              <a:gdLst>
                <a:gd name="textAreaLeft" fmla="*/ 0 w 52200"/>
                <a:gd name="textAreaRight" fmla="*/ 55440 w 52200"/>
                <a:gd name="textAreaTop" fmla="*/ 0 h 11520"/>
                <a:gd name="textAreaBottom" fmla="*/ 14760 h 1152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91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Google Shape;1048;p68"/>
            <p:cNvSpPr/>
            <p:nvPr/>
          </p:nvSpPr>
          <p:spPr>
            <a:xfrm>
              <a:off x="3906720" y="3736440"/>
              <a:ext cx="20880" cy="12960"/>
            </a:xfrm>
            <a:custGeom>
              <a:avLst/>
              <a:gdLst>
                <a:gd name="textAreaLeft" fmla="*/ 0 w 20880"/>
                <a:gd name="textAreaRight" fmla="*/ 24120 w 2088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596" h="382"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91" y="381"/>
                  </a:cubicBezTo>
                  <a:lnTo>
                    <a:pt x="405" y="381"/>
                  </a:lnTo>
                  <a:cubicBezTo>
                    <a:pt x="501" y="381"/>
                    <a:pt x="596" y="286"/>
                    <a:pt x="596" y="191"/>
                  </a:cubicBezTo>
                  <a:cubicBezTo>
                    <a:pt x="596" y="9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Google Shape;1049;p68"/>
            <p:cNvSpPr/>
            <p:nvPr/>
          </p:nvSpPr>
          <p:spPr>
            <a:xfrm>
              <a:off x="3939120" y="3736440"/>
              <a:ext cx="52200" cy="12960"/>
            </a:xfrm>
            <a:custGeom>
              <a:avLst/>
              <a:gdLst>
                <a:gd name="textAreaLeft" fmla="*/ 0 w 52200"/>
                <a:gd name="textAreaRight" fmla="*/ 55440 w 5220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1335" h="382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cubicBezTo>
                    <a:pt x="0" y="286"/>
                    <a:pt x="72" y="381"/>
                    <a:pt x="191" y="381"/>
                  </a:cubicBezTo>
                  <a:lnTo>
                    <a:pt x="1144" y="381"/>
                  </a:lnTo>
                  <a:cubicBezTo>
                    <a:pt x="1239" y="381"/>
                    <a:pt x="1334" y="286"/>
                    <a:pt x="1334" y="191"/>
                  </a:cubicBezTo>
                  <a:cubicBezTo>
                    <a:pt x="1334" y="96"/>
                    <a:pt x="1239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Google Shape;1050;p68"/>
            <p:cNvSpPr/>
            <p:nvPr/>
          </p:nvSpPr>
          <p:spPr>
            <a:xfrm>
              <a:off x="3906720" y="3767040"/>
              <a:ext cx="20880" cy="11880"/>
            </a:xfrm>
            <a:custGeom>
              <a:avLst/>
              <a:gdLst>
                <a:gd name="textAreaLeft" fmla="*/ 0 w 20880"/>
                <a:gd name="textAreaRight" fmla="*/ 24120 w 2088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67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1051;p68"/>
            <p:cNvSpPr/>
            <p:nvPr/>
          </p:nvSpPr>
          <p:spPr>
            <a:xfrm>
              <a:off x="3939120" y="3767040"/>
              <a:ext cx="52200" cy="11880"/>
            </a:xfrm>
            <a:custGeom>
              <a:avLst/>
              <a:gdLst>
                <a:gd name="textAreaLeft" fmla="*/ 0 w 52200"/>
                <a:gd name="textAreaRight" fmla="*/ 55440 w 5220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67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1052;p68"/>
            <p:cNvSpPr/>
            <p:nvPr/>
          </p:nvSpPr>
          <p:spPr>
            <a:xfrm>
              <a:off x="3870000" y="3720600"/>
              <a:ext cx="11880" cy="45000"/>
            </a:xfrm>
            <a:custGeom>
              <a:avLst/>
              <a:gdLst>
                <a:gd name="textAreaLeft" fmla="*/ 0 w 11880"/>
                <a:gd name="textAreaRight" fmla="*/ 15120 w 11880"/>
                <a:gd name="textAreaTop" fmla="*/ 0 h 45000"/>
                <a:gd name="textAreaBottom" fmla="*/ 48240 h 45000"/>
              </a:gdLst>
              <a:ahLst/>
              <a:rect l="textAreaLeft" t="textAreaTop" r="textAreaRight" b="textAreaBottom"/>
              <a:pathLst>
                <a:path w="382" h="1144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53"/>
                  </a:lnTo>
                  <a:cubicBezTo>
                    <a:pt x="0" y="1072"/>
                    <a:pt x="96" y="1143"/>
                    <a:pt x="191" y="1143"/>
                  </a:cubicBezTo>
                  <a:cubicBezTo>
                    <a:pt x="286" y="1143"/>
                    <a:pt x="381" y="1072"/>
                    <a:pt x="381" y="953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1053;p68"/>
            <p:cNvSpPr/>
            <p:nvPr/>
          </p:nvSpPr>
          <p:spPr>
            <a:xfrm>
              <a:off x="3615840" y="3848040"/>
              <a:ext cx="519120" cy="279360"/>
            </a:xfrm>
            <a:custGeom>
              <a:avLst/>
              <a:gdLst>
                <a:gd name="textAreaLeft" fmla="*/ 0 w 519120"/>
                <a:gd name="textAreaRight" fmla="*/ 522360 w 519120"/>
                <a:gd name="textAreaTop" fmla="*/ 0 h 279360"/>
                <a:gd name="textAreaBottom" fmla="*/ 282600 h 279360"/>
              </a:gdLst>
              <a:ahLst/>
              <a:rect l="textAreaLeft" t="textAreaTop" r="textAreaRight" b="textAreaBottom"/>
              <a:pathLst>
                <a:path w="12480" h="6669">
                  <a:moveTo>
                    <a:pt x="6573" y="358"/>
                  </a:moveTo>
                  <a:cubicBezTo>
                    <a:pt x="6859" y="358"/>
                    <a:pt x="7097" y="549"/>
                    <a:pt x="7169" y="811"/>
                  </a:cubicBezTo>
                  <a:cubicBezTo>
                    <a:pt x="7312" y="1358"/>
                    <a:pt x="7383" y="1930"/>
                    <a:pt x="7383" y="2501"/>
                  </a:cubicBezTo>
                  <a:lnTo>
                    <a:pt x="5097" y="2501"/>
                  </a:lnTo>
                  <a:cubicBezTo>
                    <a:pt x="5097" y="1930"/>
                    <a:pt x="5168" y="1358"/>
                    <a:pt x="5311" y="811"/>
                  </a:cubicBezTo>
                  <a:cubicBezTo>
                    <a:pt x="5383" y="549"/>
                    <a:pt x="5621" y="358"/>
                    <a:pt x="5907" y="358"/>
                  </a:cubicBezTo>
                  <a:close/>
                  <a:moveTo>
                    <a:pt x="10598" y="358"/>
                  </a:moveTo>
                  <a:cubicBezTo>
                    <a:pt x="10860" y="358"/>
                    <a:pt x="11098" y="549"/>
                    <a:pt x="11170" y="811"/>
                  </a:cubicBezTo>
                  <a:cubicBezTo>
                    <a:pt x="11312" y="1358"/>
                    <a:pt x="11408" y="1930"/>
                    <a:pt x="11408" y="2501"/>
                  </a:cubicBezTo>
                  <a:lnTo>
                    <a:pt x="9098" y="2501"/>
                  </a:lnTo>
                  <a:cubicBezTo>
                    <a:pt x="9098" y="1930"/>
                    <a:pt x="9193" y="1358"/>
                    <a:pt x="9336" y="811"/>
                  </a:cubicBezTo>
                  <a:cubicBezTo>
                    <a:pt x="9407" y="549"/>
                    <a:pt x="9645" y="358"/>
                    <a:pt x="9907" y="358"/>
                  </a:cubicBezTo>
                  <a:close/>
                  <a:moveTo>
                    <a:pt x="3716" y="2859"/>
                  </a:moveTo>
                  <a:lnTo>
                    <a:pt x="3716" y="3192"/>
                  </a:lnTo>
                  <a:lnTo>
                    <a:pt x="739" y="3192"/>
                  </a:lnTo>
                  <a:lnTo>
                    <a:pt x="739" y="2859"/>
                  </a:lnTo>
                  <a:close/>
                  <a:moveTo>
                    <a:pt x="7716" y="2859"/>
                  </a:moveTo>
                  <a:lnTo>
                    <a:pt x="7716" y="3192"/>
                  </a:lnTo>
                  <a:lnTo>
                    <a:pt x="4763" y="3192"/>
                  </a:lnTo>
                  <a:lnTo>
                    <a:pt x="4763" y="2859"/>
                  </a:lnTo>
                  <a:close/>
                  <a:moveTo>
                    <a:pt x="11741" y="2859"/>
                  </a:moveTo>
                  <a:lnTo>
                    <a:pt x="11741" y="3192"/>
                  </a:lnTo>
                  <a:lnTo>
                    <a:pt x="8764" y="3192"/>
                  </a:lnTo>
                  <a:lnTo>
                    <a:pt x="8764" y="2859"/>
                  </a:lnTo>
                  <a:close/>
                  <a:moveTo>
                    <a:pt x="1048" y="4621"/>
                  </a:moveTo>
                  <a:lnTo>
                    <a:pt x="1048" y="6312"/>
                  </a:lnTo>
                  <a:lnTo>
                    <a:pt x="739" y="6312"/>
                  </a:lnTo>
                  <a:lnTo>
                    <a:pt x="739" y="4621"/>
                  </a:lnTo>
                  <a:close/>
                  <a:moveTo>
                    <a:pt x="5716" y="4621"/>
                  </a:moveTo>
                  <a:lnTo>
                    <a:pt x="5716" y="6312"/>
                  </a:lnTo>
                  <a:lnTo>
                    <a:pt x="1429" y="6312"/>
                  </a:lnTo>
                  <a:lnTo>
                    <a:pt x="1429" y="4621"/>
                  </a:lnTo>
                  <a:close/>
                  <a:moveTo>
                    <a:pt x="6407" y="4621"/>
                  </a:moveTo>
                  <a:lnTo>
                    <a:pt x="6407" y="6312"/>
                  </a:lnTo>
                  <a:lnTo>
                    <a:pt x="6073" y="6312"/>
                  </a:lnTo>
                  <a:lnTo>
                    <a:pt x="6073" y="4621"/>
                  </a:lnTo>
                  <a:close/>
                  <a:moveTo>
                    <a:pt x="12122" y="3549"/>
                  </a:moveTo>
                  <a:lnTo>
                    <a:pt x="12122" y="4240"/>
                  </a:lnTo>
                  <a:lnTo>
                    <a:pt x="8955" y="4240"/>
                  </a:lnTo>
                  <a:cubicBezTo>
                    <a:pt x="8860" y="4240"/>
                    <a:pt x="8764" y="4335"/>
                    <a:pt x="8764" y="4430"/>
                  </a:cubicBezTo>
                  <a:cubicBezTo>
                    <a:pt x="8764" y="4526"/>
                    <a:pt x="8860" y="4621"/>
                    <a:pt x="8955" y="4621"/>
                  </a:cubicBezTo>
                  <a:lnTo>
                    <a:pt x="11050" y="4621"/>
                  </a:lnTo>
                  <a:lnTo>
                    <a:pt x="11050" y="6312"/>
                  </a:lnTo>
                  <a:lnTo>
                    <a:pt x="6764" y="6312"/>
                  </a:lnTo>
                  <a:lnTo>
                    <a:pt x="6764" y="4621"/>
                  </a:lnTo>
                  <a:lnTo>
                    <a:pt x="8217" y="4621"/>
                  </a:lnTo>
                  <a:cubicBezTo>
                    <a:pt x="8312" y="4621"/>
                    <a:pt x="8407" y="4526"/>
                    <a:pt x="8407" y="4430"/>
                  </a:cubicBezTo>
                  <a:cubicBezTo>
                    <a:pt x="8407" y="4335"/>
                    <a:pt x="8312" y="4240"/>
                    <a:pt x="8217" y="4240"/>
                  </a:cubicBezTo>
                  <a:lnTo>
                    <a:pt x="358" y="4240"/>
                  </a:lnTo>
                  <a:lnTo>
                    <a:pt x="358" y="3549"/>
                  </a:lnTo>
                  <a:close/>
                  <a:moveTo>
                    <a:pt x="11741" y="4621"/>
                  </a:moveTo>
                  <a:lnTo>
                    <a:pt x="11741" y="6312"/>
                  </a:lnTo>
                  <a:lnTo>
                    <a:pt x="11431" y="6312"/>
                  </a:lnTo>
                  <a:lnTo>
                    <a:pt x="11431" y="4621"/>
                  </a:lnTo>
                  <a:close/>
                  <a:moveTo>
                    <a:pt x="1882" y="1"/>
                  </a:moveTo>
                  <a:cubicBezTo>
                    <a:pt x="1453" y="1"/>
                    <a:pt x="1072" y="287"/>
                    <a:pt x="953" y="691"/>
                  </a:cubicBezTo>
                  <a:cubicBezTo>
                    <a:pt x="929" y="787"/>
                    <a:pt x="977" y="882"/>
                    <a:pt x="1096" y="906"/>
                  </a:cubicBezTo>
                  <a:cubicBezTo>
                    <a:pt x="1117" y="916"/>
                    <a:pt x="1138" y="921"/>
                    <a:pt x="1158" y="921"/>
                  </a:cubicBezTo>
                  <a:cubicBezTo>
                    <a:pt x="1230" y="921"/>
                    <a:pt x="1292" y="861"/>
                    <a:pt x="1310" y="787"/>
                  </a:cubicBezTo>
                  <a:cubicBezTo>
                    <a:pt x="1382" y="525"/>
                    <a:pt x="1620" y="358"/>
                    <a:pt x="1882" y="358"/>
                  </a:cubicBezTo>
                  <a:lnTo>
                    <a:pt x="2572" y="358"/>
                  </a:lnTo>
                  <a:cubicBezTo>
                    <a:pt x="2834" y="358"/>
                    <a:pt x="3073" y="549"/>
                    <a:pt x="3144" y="811"/>
                  </a:cubicBezTo>
                  <a:cubicBezTo>
                    <a:pt x="3287" y="1358"/>
                    <a:pt x="3382" y="1930"/>
                    <a:pt x="3382" y="2501"/>
                  </a:cubicBezTo>
                  <a:lnTo>
                    <a:pt x="1072" y="2501"/>
                  </a:lnTo>
                  <a:cubicBezTo>
                    <a:pt x="1072" y="2168"/>
                    <a:pt x="1120" y="1811"/>
                    <a:pt x="1167" y="1477"/>
                  </a:cubicBezTo>
                  <a:cubicBezTo>
                    <a:pt x="1167" y="1382"/>
                    <a:pt x="1120" y="1287"/>
                    <a:pt x="1001" y="1263"/>
                  </a:cubicBezTo>
                  <a:cubicBezTo>
                    <a:pt x="905" y="1263"/>
                    <a:pt x="810" y="1334"/>
                    <a:pt x="810" y="1430"/>
                  </a:cubicBezTo>
                  <a:cubicBezTo>
                    <a:pt x="739" y="1787"/>
                    <a:pt x="715" y="2144"/>
                    <a:pt x="715" y="2501"/>
                  </a:cubicBezTo>
                  <a:lnTo>
                    <a:pt x="691" y="2501"/>
                  </a:lnTo>
                  <a:cubicBezTo>
                    <a:pt x="524" y="2501"/>
                    <a:pt x="382" y="2620"/>
                    <a:pt x="382" y="2811"/>
                  </a:cubicBezTo>
                  <a:lnTo>
                    <a:pt x="382" y="3192"/>
                  </a:lnTo>
                  <a:lnTo>
                    <a:pt x="167" y="3192"/>
                  </a:lnTo>
                  <a:cubicBezTo>
                    <a:pt x="72" y="3192"/>
                    <a:pt x="1" y="3263"/>
                    <a:pt x="1" y="3359"/>
                  </a:cubicBezTo>
                  <a:lnTo>
                    <a:pt x="1" y="4430"/>
                  </a:lnTo>
                  <a:cubicBezTo>
                    <a:pt x="1" y="4526"/>
                    <a:pt x="72" y="4621"/>
                    <a:pt x="167" y="4621"/>
                  </a:cubicBezTo>
                  <a:lnTo>
                    <a:pt x="382" y="4621"/>
                  </a:lnTo>
                  <a:lnTo>
                    <a:pt x="382" y="6312"/>
                  </a:lnTo>
                  <a:lnTo>
                    <a:pt x="167" y="6312"/>
                  </a:lnTo>
                  <a:cubicBezTo>
                    <a:pt x="72" y="6312"/>
                    <a:pt x="1" y="6383"/>
                    <a:pt x="1" y="6478"/>
                  </a:cubicBezTo>
                  <a:cubicBezTo>
                    <a:pt x="1" y="6574"/>
                    <a:pt x="72" y="6669"/>
                    <a:pt x="167" y="6669"/>
                  </a:cubicBezTo>
                  <a:lnTo>
                    <a:pt x="12313" y="6669"/>
                  </a:lnTo>
                  <a:cubicBezTo>
                    <a:pt x="12408" y="6669"/>
                    <a:pt x="12479" y="6597"/>
                    <a:pt x="12479" y="6478"/>
                  </a:cubicBezTo>
                  <a:cubicBezTo>
                    <a:pt x="12479" y="6383"/>
                    <a:pt x="12408" y="6312"/>
                    <a:pt x="12313" y="6312"/>
                  </a:cubicBezTo>
                  <a:lnTo>
                    <a:pt x="12098" y="6312"/>
                  </a:lnTo>
                  <a:lnTo>
                    <a:pt x="12098" y="4621"/>
                  </a:lnTo>
                  <a:lnTo>
                    <a:pt x="12313" y="4621"/>
                  </a:lnTo>
                  <a:cubicBezTo>
                    <a:pt x="12408" y="4621"/>
                    <a:pt x="12479" y="4526"/>
                    <a:pt x="12479" y="4430"/>
                  </a:cubicBezTo>
                  <a:lnTo>
                    <a:pt x="12479" y="3359"/>
                  </a:lnTo>
                  <a:cubicBezTo>
                    <a:pt x="12479" y="3263"/>
                    <a:pt x="12408" y="3192"/>
                    <a:pt x="12313" y="3192"/>
                  </a:cubicBezTo>
                  <a:lnTo>
                    <a:pt x="12098" y="3192"/>
                  </a:lnTo>
                  <a:lnTo>
                    <a:pt x="12098" y="2811"/>
                  </a:lnTo>
                  <a:cubicBezTo>
                    <a:pt x="12098" y="2620"/>
                    <a:pt x="11955" y="2501"/>
                    <a:pt x="11789" y="2501"/>
                  </a:cubicBezTo>
                  <a:lnTo>
                    <a:pt x="11765" y="2501"/>
                  </a:lnTo>
                  <a:cubicBezTo>
                    <a:pt x="11765" y="1906"/>
                    <a:pt x="11693" y="1311"/>
                    <a:pt x="11527" y="715"/>
                  </a:cubicBezTo>
                  <a:cubicBezTo>
                    <a:pt x="11408" y="287"/>
                    <a:pt x="11027" y="1"/>
                    <a:pt x="10598" y="1"/>
                  </a:cubicBezTo>
                  <a:lnTo>
                    <a:pt x="9907" y="1"/>
                  </a:lnTo>
                  <a:cubicBezTo>
                    <a:pt x="9479" y="1"/>
                    <a:pt x="9098" y="287"/>
                    <a:pt x="8979" y="715"/>
                  </a:cubicBezTo>
                  <a:cubicBezTo>
                    <a:pt x="8812" y="1311"/>
                    <a:pt x="8740" y="1906"/>
                    <a:pt x="8740" y="2501"/>
                  </a:cubicBezTo>
                  <a:lnTo>
                    <a:pt x="8717" y="2501"/>
                  </a:lnTo>
                  <a:cubicBezTo>
                    <a:pt x="8550" y="2501"/>
                    <a:pt x="8407" y="2620"/>
                    <a:pt x="8407" y="2811"/>
                  </a:cubicBezTo>
                  <a:lnTo>
                    <a:pt x="8407" y="3192"/>
                  </a:lnTo>
                  <a:lnTo>
                    <a:pt x="8097" y="3192"/>
                  </a:lnTo>
                  <a:lnTo>
                    <a:pt x="8097" y="2811"/>
                  </a:lnTo>
                  <a:cubicBezTo>
                    <a:pt x="8097" y="2620"/>
                    <a:pt x="7955" y="2501"/>
                    <a:pt x="7788" y="2501"/>
                  </a:cubicBezTo>
                  <a:lnTo>
                    <a:pt x="7764" y="2501"/>
                  </a:lnTo>
                  <a:cubicBezTo>
                    <a:pt x="7764" y="1906"/>
                    <a:pt x="7669" y="1311"/>
                    <a:pt x="7526" y="715"/>
                  </a:cubicBezTo>
                  <a:cubicBezTo>
                    <a:pt x="7407" y="287"/>
                    <a:pt x="7026" y="1"/>
                    <a:pt x="6573" y="1"/>
                  </a:cubicBezTo>
                  <a:lnTo>
                    <a:pt x="5907" y="1"/>
                  </a:lnTo>
                  <a:cubicBezTo>
                    <a:pt x="5454" y="1"/>
                    <a:pt x="5073" y="287"/>
                    <a:pt x="4978" y="715"/>
                  </a:cubicBezTo>
                  <a:cubicBezTo>
                    <a:pt x="4811" y="1311"/>
                    <a:pt x="4740" y="1906"/>
                    <a:pt x="4716" y="2501"/>
                  </a:cubicBezTo>
                  <a:lnTo>
                    <a:pt x="4692" y="2501"/>
                  </a:lnTo>
                  <a:cubicBezTo>
                    <a:pt x="4525" y="2501"/>
                    <a:pt x="4382" y="2620"/>
                    <a:pt x="4382" y="2811"/>
                  </a:cubicBezTo>
                  <a:lnTo>
                    <a:pt x="4382" y="3192"/>
                  </a:lnTo>
                  <a:lnTo>
                    <a:pt x="4073" y="3192"/>
                  </a:lnTo>
                  <a:lnTo>
                    <a:pt x="4073" y="2811"/>
                  </a:lnTo>
                  <a:cubicBezTo>
                    <a:pt x="4073" y="2620"/>
                    <a:pt x="3930" y="2501"/>
                    <a:pt x="3763" y="2501"/>
                  </a:cubicBezTo>
                  <a:lnTo>
                    <a:pt x="3739" y="2501"/>
                  </a:lnTo>
                  <a:cubicBezTo>
                    <a:pt x="3739" y="1906"/>
                    <a:pt x="3668" y="1311"/>
                    <a:pt x="3501" y="715"/>
                  </a:cubicBezTo>
                  <a:cubicBezTo>
                    <a:pt x="3382" y="287"/>
                    <a:pt x="3001" y="1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Google Shape;1054;p68"/>
            <p:cNvSpPr/>
            <p:nvPr/>
          </p:nvSpPr>
          <p:spPr>
            <a:xfrm>
              <a:off x="3729600" y="3600360"/>
              <a:ext cx="293040" cy="203760"/>
            </a:xfrm>
            <a:custGeom>
              <a:avLst/>
              <a:gdLst>
                <a:gd name="textAreaLeft" fmla="*/ 0 w 293040"/>
                <a:gd name="textAreaRight" fmla="*/ 296280 w 293040"/>
                <a:gd name="textAreaTop" fmla="*/ 0 h 203760"/>
                <a:gd name="textAreaBottom" fmla="*/ 207000 h 203760"/>
              </a:gdLst>
              <a:ahLst/>
              <a:rect l="textAreaLeft" t="textAreaTop" r="textAreaRight" b="textAreaBottom"/>
              <a:pathLst>
                <a:path w="7098" h="4883">
                  <a:moveTo>
                    <a:pt x="6740" y="1286"/>
                  </a:moveTo>
                  <a:lnTo>
                    <a:pt x="6740" y="1929"/>
                  </a:lnTo>
                  <a:lnTo>
                    <a:pt x="358" y="1929"/>
                  </a:lnTo>
                  <a:lnTo>
                    <a:pt x="358" y="1286"/>
                  </a:lnTo>
                  <a:close/>
                  <a:moveTo>
                    <a:pt x="1715" y="0"/>
                  </a:moveTo>
                  <a:cubicBezTo>
                    <a:pt x="1620" y="0"/>
                    <a:pt x="1525" y="72"/>
                    <a:pt x="1525" y="191"/>
                  </a:cubicBezTo>
                  <a:lnTo>
                    <a:pt x="1525" y="929"/>
                  </a:lnTo>
                  <a:lnTo>
                    <a:pt x="167" y="929"/>
                  </a:lnTo>
                  <a:cubicBezTo>
                    <a:pt x="72" y="929"/>
                    <a:pt x="1" y="1001"/>
                    <a:pt x="1" y="1120"/>
                  </a:cubicBezTo>
                  <a:lnTo>
                    <a:pt x="1" y="4692"/>
                  </a:lnTo>
                  <a:cubicBezTo>
                    <a:pt x="1" y="4787"/>
                    <a:pt x="72" y="4882"/>
                    <a:pt x="167" y="4882"/>
                  </a:cubicBezTo>
                  <a:lnTo>
                    <a:pt x="6931" y="4882"/>
                  </a:lnTo>
                  <a:cubicBezTo>
                    <a:pt x="7026" y="4882"/>
                    <a:pt x="7097" y="4787"/>
                    <a:pt x="7097" y="4692"/>
                  </a:cubicBezTo>
                  <a:lnTo>
                    <a:pt x="7097" y="3525"/>
                  </a:lnTo>
                  <a:cubicBezTo>
                    <a:pt x="7097" y="3406"/>
                    <a:pt x="7026" y="3334"/>
                    <a:pt x="6931" y="3334"/>
                  </a:cubicBezTo>
                  <a:cubicBezTo>
                    <a:pt x="6812" y="3334"/>
                    <a:pt x="6740" y="3406"/>
                    <a:pt x="6740" y="3525"/>
                  </a:cubicBezTo>
                  <a:lnTo>
                    <a:pt x="6740" y="4501"/>
                  </a:lnTo>
                  <a:lnTo>
                    <a:pt x="358" y="4501"/>
                  </a:lnTo>
                  <a:lnTo>
                    <a:pt x="358" y="2310"/>
                  </a:lnTo>
                  <a:lnTo>
                    <a:pt x="6740" y="2310"/>
                  </a:lnTo>
                  <a:lnTo>
                    <a:pt x="6740" y="2787"/>
                  </a:lnTo>
                  <a:cubicBezTo>
                    <a:pt x="6740" y="2882"/>
                    <a:pt x="6812" y="2953"/>
                    <a:pt x="6931" y="2953"/>
                  </a:cubicBezTo>
                  <a:cubicBezTo>
                    <a:pt x="7026" y="2953"/>
                    <a:pt x="7097" y="2882"/>
                    <a:pt x="7097" y="2787"/>
                  </a:cubicBezTo>
                  <a:lnTo>
                    <a:pt x="7097" y="1120"/>
                  </a:lnTo>
                  <a:cubicBezTo>
                    <a:pt x="7097" y="1001"/>
                    <a:pt x="7026" y="929"/>
                    <a:pt x="6931" y="929"/>
                  </a:cubicBezTo>
                  <a:lnTo>
                    <a:pt x="5573" y="929"/>
                  </a:lnTo>
                  <a:lnTo>
                    <a:pt x="5573" y="191"/>
                  </a:lnTo>
                  <a:cubicBezTo>
                    <a:pt x="5573" y="72"/>
                    <a:pt x="5478" y="0"/>
                    <a:pt x="5383" y="0"/>
                  </a:cubicBezTo>
                  <a:cubicBezTo>
                    <a:pt x="5287" y="0"/>
                    <a:pt x="5192" y="72"/>
                    <a:pt x="5192" y="191"/>
                  </a:cubicBezTo>
                  <a:lnTo>
                    <a:pt x="5192" y="929"/>
                  </a:lnTo>
                  <a:lnTo>
                    <a:pt x="1906" y="929"/>
                  </a:lnTo>
                  <a:lnTo>
                    <a:pt x="1906" y="191"/>
                  </a:lnTo>
                  <a:cubicBezTo>
                    <a:pt x="1906" y="72"/>
                    <a:pt x="1810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2" name="Google Shape;1055;p68"/>
          <p:cNvGrpSpPr/>
          <p:nvPr/>
        </p:nvGrpSpPr>
        <p:grpSpPr>
          <a:xfrm>
            <a:off x="8071560" y="3600720"/>
            <a:ext cx="393120" cy="525960"/>
            <a:chOff x="8071560" y="3600720"/>
            <a:chExt cx="393120" cy="525960"/>
          </a:xfrm>
        </p:grpSpPr>
        <p:sp>
          <p:nvSpPr>
            <p:cNvPr id="553" name="Google Shape;1056;p68"/>
            <p:cNvSpPr/>
            <p:nvPr/>
          </p:nvSpPr>
          <p:spPr>
            <a:xfrm>
              <a:off x="8247960" y="3661560"/>
              <a:ext cx="40320" cy="11880"/>
            </a:xfrm>
            <a:custGeom>
              <a:avLst/>
              <a:gdLst>
                <a:gd name="textAreaLeft" fmla="*/ 0 w 40320"/>
                <a:gd name="textAreaRight" fmla="*/ 43560 w 4032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049" h="358">
                  <a:moveTo>
                    <a:pt x="191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7"/>
                    <a:pt x="191" y="357"/>
                  </a:cubicBezTo>
                  <a:lnTo>
                    <a:pt x="858" y="357"/>
                  </a:lnTo>
                  <a:cubicBezTo>
                    <a:pt x="953" y="357"/>
                    <a:pt x="1048" y="286"/>
                    <a:pt x="1048" y="167"/>
                  </a:cubicBezTo>
                  <a:cubicBezTo>
                    <a:pt x="1048" y="72"/>
                    <a:pt x="953" y="0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Google Shape;1057;p68"/>
            <p:cNvSpPr/>
            <p:nvPr/>
          </p:nvSpPr>
          <p:spPr>
            <a:xfrm>
              <a:off x="8101080" y="3631320"/>
              <a:ext cx="333720" cy="465120"/>
            </a:xfrm>
            <a:custGeom>
              <a:avLst/>
              <a:gdLst>
                <a:gd name="textAreaLeft" fmla="*/ 0 w 333720"/>
                <a:gd name="textAreaRight" fmla="*/ 336960 w 333720"/>
                <a:gd name="textAreaTop" fmla="*/ 0 h 465120"/>
                <a:gd name="textAreaBottom" fmla="*/ 468360 h 465120"/>
              </a:gdLst>
              <a:ahLst/>
              <a:rect l="textAreaLeft" t="textAreaTop" r="textAreaRight" b="textAreaBottom"/>
              <a:pathLst>
                <a:path w="8050" h="11051">
                  <a:moveTo>
                    <a:pt x="4787" y="382"/>
                  </a:moveTo>
                  <a:cubicBezTo>
                    <a:pt x="5264" y="382"/>
                    <a:pt x="5740" y="501"/>
                    <a:pt x="6145" y="715"/>
                  </a:cubicBezTo>
                  <a:cubicBezTo>
                    <a:pt x="5931" y="1072"/>
                    <a:pt x="5121" y="1406"/>
                    <a:pt x="4025" y="1406"/>
                  </a:cubicBezTo>
                  <a:cubicBezTo>
                    <a:pt x="2930" y="1406"/>
                    <a:pt x="2120" y="1072"/>
                    <a:pt x="1906" y="715"/>
                  </a:cubicBezTo>
                  <a:cubicBezTo>
                    <a:pt x="2311" y="501"/>
                    <a:pt x="2787" y="382"/>
                    <a:pt x="3263" y="382"/>
                  </a:cubicBezTo>
                  <a:close/>
                  <a:moveTo>
                    <a:pt x="7002" y="1430"/>
                  </a:moveTo>
                  <a:cubicBezTo>
                    <a:pt x="7407" y="1882"/>
                    <a:pt x="7645" y="2477"/>
                    <a:pt x="7669" y="3144"/>
                  </a:cubicBezTo>
                  <a:lnTo>
                    <a:pt x="6716" y="3144"/>
                  </a:lnTo>
                  <a:cubicBezTo>
                    <a:pt x="6431" y="3144"/>
                    <a:pt x="6192" y="2906"/>
                    <a:pt x="6192" y="2620"/>
                  </a:cubicBezTo>
                  <a:cubicBezTo>
                    <a:pt x="6192" y="2358"/>
                    <a:pt x="6383" y="2144"/>
                    <a:pt x="6645" y="2096"/>
                  </a:cubicBezTo>
                  <a:cubicBezTo>
                    <a:pt x="6740" y="2073"/>
                    <a:pt x="6788" y="2001"/>
                    <a:pt x="6788" y="1906"/>
                  </a:cubicBezTo>
                  <a:cubicBezTo>
                    <a:pt x="6788" y="1882"/>
                    <a:pt x="6788" y="1858"/>
                    <a:pt x="6788" y="1858"/>
                  </a:cubicBezTo>
                  <a:cubicBezTo>
                    <a:pt x="6788" y="1668"/>
                    <a:pt x="6859" y="1525"/>
                    <a:pt x="7002" y="1430"/>
                  </a:cubicBezTo>
                  <a:close/>
                  <a:moveTo>
                    <a:pt x="5954" y="4287"/>
                  </a:moveTo>
                  <a:cubicBezTo>
                    <a:pt x="5954" y="4311"/>
                    <a:pt x="5978" y="4311"/>
                    <a:pt x="5978" y="4335"/>
                  </a:cubicBezTo>
                  <a:lnTo>
                    <a:pt x="5859" y="5073"/>
                  </a:lnTo>
                  <a:lnTo>
                    <a:pt x="3954" y="5073"/>
                  </a:lnTo>
                  <a:lnTo>
                    <a:pt x="4645" y="4287"/>
                  </a:lnTo>
                  <a:close/>
                  <a:moveTo>
                    <a:pt x="5788" y="5430"/>
                  </a:moveTo>
                  <a:lnTo>
                    <a:pt x="5716" y="5907"/>
                  </a:lnTo>
                  <a:lnTo>
                    <a:pt x="3216" y="5907"/>
                  </a:lnTo>
                  <a:cubicBezTo>
                    <a:pt x="3263" y="5859"/>
                    <a:pt x="3597" y="5502"/>
                    <a:pt x="3644" y="5430"/>
                  </a:cubicBezTo>
                  <a:close/>
                  <a:moveTo>
                    <a:pt x="6454" y="906"/>
                  </a:moveTo>
                  <a:cubicBezTo>
                    <a:pt x="6550" y="977"/>
                    <a:pt x="6669" y="1072"/>
                    <a:pt x="6764" y="1168"/>
                  </a:cubicBezTo>
                  <a:cubicBezTo>
                    <a:pt x="6573" y="1311"/>
                    <a:pt x="6454" y="1525"/>
                    <a:pt x="6431" y="1763"/>
                  </a:cubicBezTo>
                  <a:cubicBezTo>
                    <a:pt x="6073" y="1882"/>
                    <a:pt x="5811" y="2239"/>
                    <a:pt x="5811" y="2620"/>
                  </a:cubicBezTo>
                  <a:cubicBezTo>
                    <a:pt x="5811" y="3097"/>
                    <a:pt x="6216" y="3501"/>
                    <a:pt x="6716" y="3501"/>
                  </a:cubicBezTo>
                  <a:lnTo>
                    <a:pt x="7669" y="3501"/>
                  </a:lnTo>
                  <a:lnTo>
                    <a:pt x="7669" y="7788"/>
                  </a:lnTo>
                  <a:cubicBezTo>
                    <a:pt x="7669" y="9193"/>
                    <a:pt x="6645" y="10384"/>
                    <a:pt x="5311" y="10622"/>
                  </a:cubicBezTo>
                  <a:lnTo>
                    <a:pt x="5430" y="9788"/>
                  </a:lnTo>
                  <a:cubicBezTo>
                    <a:pt x="5454" y="9693"/>
                    <a:pt x="5383" y="9598"/>
                    <a:pt x="5288" y="9574"/>
                  </a:cubicBezTo>
                  <a:cubicBezTo>
                    <a:pt x="5192" y="9574"/>
                    <a:pt x="5097" y="9646"/>
                    <a:pt x="5073" y="9741"/>
                  </a:cubicBezTo>
                  <a:lnTo>
                    <a:pt x="4930" y="10670"/>
                  </a:lnTo>
                  <a:lnTo>
                    <a:pt x="3263" y="10670"/>
                  </a:lnTo>
                  <a:cubicBezTo>
                    <a:pt x="2073" y="10670"/>
                    <a:pt x="1025" y="9931"/>
                    <a:pt x="596" y="8860"/>
                  </a:cubicBezTo>
                  <a:lnTo>
                    <a:pt x="2906" y="6264"/>
                  </a:lnTo>
                  <a:lnTo>
                    <a:pt x="5645" y="6264"/>
                  </a:lnTo>
                  <a:lnTo>
                    <a:pt x="5192" y="9003"/>
                  </a:lnTo>
                  <a:cubicBezTo>
                    <a:pt x="5192" y="9098"/>
                    <a:pt x="5240" y="9193"/>
                    <a:pt x="5359" y="9217"/>
                  </a:cubicBezTo>
                  <a:lnTo>
                    <a:pt x="5383" y="9217"/>
                  </a:lnTo>
                  <a:cubicBezTo>
                    <a:pt x="5478" y="9217"/>
                    <a:pt x="5549" y="9145"/>
                    <a:pt x="5549" y="9074"/>
                  </a:cubicBezTo>
                  <a:lnTo>
                    <a:pt x="5811" y="7526"/>
                  </a:lnTo>
                  <a:lnTo>
                    <a:pt x="6240" y="7526"/>
                  </a:lnTo>
                  <a:cubicBezTo>
                    <a:pt x="6335" y="7526"/>
                    <a:pt x="6431" y="7431"/>
                    <a:pt x="6431" y="7336"/>
                  </a:cubicBezTo>
                  <a:cubicBezTo>
                    <a:pt x="6431" y="7240"/>
                    <a:pt x="6335" y="7145"/>
                    <a:pt x="6240" y="7145"/>
                  </a:cubicBezTo>
                  <a:lnTo>
                    <a:pt x="5883" y="7145"/>
                  </a:lnTo>
                  <a:lnTo>
                    <a:pt x="5978" y="6550"/>
                  </a:lnTo>
                  <a:lnTo>
                    <a:pt x="6335" y="6550"/>
                  </a:lnTo>
                  <a:cubicBezTo>
                    <a:pt x="6431" y="6550"/>
                    <a:pt x="6526" y="6478"/>
                    <a:pt x="6526" y="6383"/>
                  </a:cubicBezTo>
                  <a:cubicBezTo>
                    <a:pt x="6526" y="6264"/>
                    <a:pt x="6431" y="6192"/>
                    <a:pt x="6335" y="6192"/>
                  </a:cubicBezTo>
                  <a:lnTo>
                    <a:pt x="6026" y="6192"/>
                  </a:lnTo>
                  <a:lnTo>
                    <a:pt x="6050" y="6097"/>
                  </a:lnTo>
                  <a:lnTo>
                    <a:pt x="6192" y="5288"/>
                  </a:lnTo>
                  <a:lnTo>
                    <a:pt x="6335" y="4383"/>
                  </a:lnTo>
                  <a:cubicBezTo>
                    <a:pt x="6359" y="4264"/>
                    <a:pt x="6312" y="4144"/>
                    <a:pt x="6240" y="4049"/>
                  </a:cubicBezTo>
                  <a:cubicBezTo>
                    <a:pt x="6169" y="3954"/>
                    <a:pt x="6050" y="3906"/>
                    <a:pt x="5931" y="3906"/>
                  </a:cubicBezTo>
                  <a:lnTo>
                    <a:pt x="4692" y="3906"/>
                  </a:lnTo>
                  <a:cubicBezTo>
                    <a:pt x="4573" y="3906"/>
                    <a:pt x="4454" y="3954"/>
                    <a:pt x="4383" y="4049"/>
                  </a:cubicBezTo>
                  <a:cubicBezTo>
                    <a:pt x="4025" y="4454"/>
                    <a:pt x="2882" y="5740"/>
                    <a:pt x="2477" y="6192"/>
                  </a:cubicBezTo>
                  <a:lnTo>
                    <a:pt x="2144" y="6192"/>
                  </a:lnTo>
                  <a:cubicBezTo>
                    <a:pt x="2025" y="6192"/>
                    <a:pt x="1953" y="6264"/>
                    <a:pt x="1953" y="6383"/>
                  </a:cubicBezTo>
                  <a:cubicBezTo>
                    <a:pt x="1953" y="6478"/>
                    <a:pt x="2025" y="6550"/>
                    <a:pt x="2144" y="6550"/>
                  </a:cubicBezTo>
                  <a:lnTo>
                    <a:pt x="1620" y="7145"/>
                  </a:lnTo>
                  <a:lnTo>
                    <a:pt x="1191" y="7145"/>
                  </a:lnTo>
                  <a:cubicBezTo>
                    <a:pt x="1096" y="7145"/>
                    <a:pt x="1001" y="7240"/>
                    <a:pt x="1001" y="7336"/>
                  </a:cubicBezTo>
                  <a:cubicBezTo>
                    <a:pt x="1001" y="7431"/>
                    <a:pt x="1096" y="7526"/>
                    <a:pt x="1191" y="7526"/>
                  </a:cubicBezTo>
                  <a:lnTo>
                    <a:pt x="1287" y="7526"/>
                  </a:lnTo>
                  <a:lnTo>
                    <a:pt x="453" y="8455"/>
                  </a:lnTo>
                  <a:cubicBezTo>
                    <a:pt x="406" y="8241"/>
                    <a:pt x="382" y="8002"/>
                    <a:pt x="382" y="7788"/>
                  </a:cubicBezTo>
                  <a:lnTo>
                    <a:pt x="382" y="5026"/>
                  </a:lnTo>
                  <a:lnTo>
                    <a:pt x="1072" y="5026"/>
                  </a:lnTo>
                  <a:cubicBezTo>
                    <a:pt x="1191" y="5026"/>
                    <a:pt x="1263" y="4954"/>
                    <a:pt x="1263" y="4859"/>
                  </a:cubicBezTo>
                  <a:cubicBezTo>
                    <a:pt x="1263" y="4740"/>
                    <a:pt x="1191" y="4668"/>
                    <a:pt x="1072" y="4668"/>
                  </a:cubicBezTo>
                  <a:lnTo>
                    <a:pt x="382" y="4668"/>
                  </a:lnTo>
                  <a:lnTo>
                    <a:pt x="382" y="3263"/>
                  </a:lnTo>
                  <a:cubicBezTo>
                    <a:pt x="382" y="3144"/>
                    <a:pt x="382" y="3025"/>
                    <a:pt x="406" y="2930"/>
                  </a:cubicBezTo>
                  <a:cubicBezTo>
                    <a:pt x="477" y="2882"/>
                    <a:pt x="548" y="2858"/>
                    <a:pt x="644" y="2858"/>
                  </a:cubicBezTo>
                  <a:cubicBezTo>
                    <a:pt x="787" y="2858"/>
                    <a:pt x="929" y="2930"/>
                    <a:pt x="1049" y="3049"/>
                  </a:cubicBezTo>
                  <a:cubicBezTo>
                    <a:pt x="1075" y="3088"/>
                    <a:pt x="1123" y="3106"/>
                    <a:pt x="1172" y="3106"/>
                  </a:cubicBezTo>
                  <a:cubicBezTo>
                    <a:pt x="1213" y="3106"/>
                    <a:pt x="1255" y="3094"/>
                    <a:pt x="1287" y="3073"/>
                  </a:cubicBezTo>
                  <a:cubicBezTo>
                    <a:pt x="1406" y="2978"/>
                    <a:pt x="1525" y="2954"/>
                    <a:pt x="1668" y="2954"/>
                  </a:cubicBezTo>
                  <a:cubicBezTo>
                    <a:pt x="1977" y="2954"/>
                    <a:pt x="2239" y="3168"/>
                    <a:pt x="2287" y="3478"/>
                  </a:cubicBezTo>
                  <a:cubicBezTo>
                    <a:pt x="2311" y="3549"/>
                    <a:pt x="2358" y="3621"/>
                    <a:pt x="2430" y="3621"/>
                  </a:cubicBezTo>
                  <a:cubicBezTo>
                    <a:pt x="2692" y="3692"/>
                    <a:pt x="2858" y="3906"/>
                    <a:pt x="2858" y="4144"/>
                  </a:cubicBezTo>
                  <a:cubicBezTo>
                    <a:pt x="2858" y="4430"/>
                    <a:pt x="2620" y="4668"/>
                    <a:pt x="2335" y="4668"/>
                  </a:cubicBezTo>
                  <a:lnTo>
                    <a:pt x="1811" y="4668"/>
                  </a:lnTo>
                  <a:cubicBezTo>
                    <a:pt x="1715" y="4668"/>
                    <a:pt x="1620" y="4740"/>
                    <a:pt x="1620" y="4859"/>
                  </a:cubicBezTo>
                  <a:cubicBezTo>
                    <a:pt x="1620" y="4954"/>
                    <a:pt x="1715" y="5026"/>
                    <a:pt x="1811" y="5026"/>
                  </a:cubicBezTo>
                  <a:lnTo>
                    <a:pt x="2335" y="5026"/>
                  </a:lnTo>
                  <a:cubicBezTo>
                    <a:pt x="2835" y="5026"/>
                    <a:pt x="3216" y="4645"/>
                    <a:pt x="3216" y="4144"/>
                  </a:cubicBezTo>
                  <a:cubicBezTo>
                    <a:pt x="3216" y="3763"/>
                    <a:pt x="2978" y="3430"/>
                    <a:pt x="2620" y="3311"/>
                  </a:cubicBezTo>
                  <a:cubicBezTo>
                    <a:pt x="2501" y="2882"/>
                    <a:pt x="2120" y="2573"/>
                    <a:pt x="1668" y="2573"/>
                  </a:cubicBezTo>
                  <a:cubicBezTo>
                    <a:pt x="1501" y="2573"/>
                    <a:pt x="1334" y="2620"/>
                    <a:pt x="1215" y="2692"/>
                  </a:cubicBezTo>
                  <a:cubicBezTo>
                    <a:pt x="1049" y="2573"/>
                    <a:pt x="858" y="2501"/>
                    <a:pt x="644" y="2501"/>
                  </a:cubicBezTo>
                  <a:lnTo>
                    <a:pt x="477" y="2501"/>
                  </a:lnTo>
                  <a:cubicBezTo>
                    <a:pt x="668" y="1858"/>
                    <a:pt x="1049" y="1287"/>
                    <a:pt x="1596" y="906"/>
                  </a:cubicBezTo>
                  <a:cubicBezTo>
                    <a:pt x="1930" y="1430"/>
                    <a:pt x="2882" y="1763"/>
                    <a:pt x="4025" y="1763"/>
                  </a:cubicBezTo>
                  <a:cubicBezTo>
                    <a:pt x="5168" y="1763"/>
                    <a:pt x="6145" y="1430"/>
                    <a:pt x="6454" y="906"/>
                  </a:cubicBezTo>
                  <a:close/>
                  <a:moveTo>
                    <a:pt x="3263" y="1"/>
                  </a:moveTo>
                  <a:cubicBezTo>
                    <a:pt x="1477" y="1"/>
                    <a:pt x="1" y="1477"/>
                    <a:pt x="1" y="3263"/>
                  </a:cubicBezTo>
                  <a:lnTo>
                    <a:pt x="1" y="7788"/>
                  </a:lnTo>
                  <a:cubicBezTo>
                    <a:pt x="1" y="9574"/>
                    <a:pt x="1477" y="11051"/>
                    <a:pt x="3263" y="11051"/>
                  </a:cubicBezTo>
                  <a:lnTo>
                    <a:pt x="4787" y="11051"/>
                  </a:lnTo>
                  <a:cubicBezTo>
                    <a:pt x="6573" y="11051"/>
                    <a:pt x="8050" y="9598"/>
                    <a:pt x="8050" y="7788"/>
                  </a:cubicBezTo>
                  <a:lnTo>
                    <a:pt x="8050" y="3263"/>
                  </a:lnTo>
                  <a:cubicBezTo>
                    <a:pt x="8050" y="1501"/>
                    <a:pt x="6597" y="1"/>
                    <a:pt x="478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1058;p68"/>
            <p:cNvSpPr/>
            <p:nvPr/>
          </p:nvSpPr>
          <p:spPr>
            <a:xfrm>
              <a:off x="8071560" y="3600720"/>
              <a:ext cx="393120" cy="525960"/>
            </a:xfrm>
            <a:custGeom>
              <a:avLst/>
              <a:gdLst>
                <a:gd name="textAreaLeft" fmla="*/ 0 w 393120"/>
                <a:gd name="textAreaRight" fmla="*/ 396360 w 393120"/>
                <a:gd name="textAreaTop" fmla="*/ 0 h 525960"/>
                <a:gd name="textAreaBottom" fmla="*/ 529200 h 525960"/>
              </a:gdLst>
              <a:ahLst/>
              <a:rect l="textAreaLeft" t="textAreaTop" r="textAreaRight" b="textAreaBottom"/>
              <a:pathLst>
                <a:path w="9479" h="12480">
                  <a:moveTo>
                    <a:pt x="3977" y="0"/>
                  </a:moveTo>
                  <a:cubicBezTo>
                    <a:pt x="2977" y="0"/>
                    <a:pt x="2024" y="358"/>
                    <a:pt x="1286" y="1048"/>
                  </a:cubicBezTo>
                  <a:cubicBezTo>
                    <a:pt x="1215" y="1120"/>
                    <a:pt x="1191" y="1239"/>
                    <a:pt x="1262" y="1310"/>
                  </a:cubicBezTo>
                  <a:cubicBezTo>
                    <a:pt x="1298" y="1346"/>
                    <a:pt x="1346" y="1364"/>
                    <a:pt x="1393" y="1364"/>
                  </a:cubicBezTo>
                  <a:cubicBezTo>
                    <a:pt x="1441" y="1364"/>
                    <a:pt x="1489" y="1346"/>
                    <a:pt x="1524" y="1310"/>
                  </a:cubicBezTo>
                  <a:cubicBezTo>
                    <a:pt x="2191" y="691"/>
                    <a:pt x="3072" y="358"/>
                    <a:pt x="3977" y="358"/>
                  </a:cubicBezTo>
                  <a:lnTo>
                    <a:pt x="5501" y="358"/>
                  </a:lnTo>
                  <a:cubicBezTo>
                    <a:pt x="7502" y="358"/>
                    <a:pt x="9121" y="1977"/>
                    <a:pt x="9121" y="3977"/>
                  </a:cubicBezTo>
                  <a:lnTo>
                    <a:pt x="9121" y="8502"/>
                  </a:lnTo>
                  <a:cubicBezTo>
                    <a:pt x="9121" y="10502"/>
                    <a:pt x="7502" y="12122"/>
                    <a:pt x="5501" y="12122"/>
                  </a:cubicBezTo>
                  <a:lnTo>
                    <a:pt x="3977" y="12122"/>
                  </a:lnTo>
                  <a:cubicBezTo>
                    <a:pt x="1977" y="12122"/>
                    <a:pt x="357" y="10502"/>
                    <a:pt x="357" y="8502"/>
                  </a:cubicBezTo>
                  <a:lnTo>
                    <a:pt x="357" y="3977"/>
                  </a:lnTo>
                  <a:cubicBezTo>
                    <a:pt x="357" y="3215"/>
                    <a:pt x="596" y="2453"/>
                    <a:pt x="1072" y="1834"/>
                  </a:cubicBezTo>
                  <a:cubicBezTo>
                    <a:pt x="1120" y="1763"/>
                    <a:pt x="1096" y="1644"/>
                    <a:pt x="1024" y="1572"/>
                  </a:cubicBezTo>
                  <a:cubicBezTo>
                    <a:pt x="995" y="1552"/>
                    <a:pt x="957" y="1541"/>
                    <a:pt x="918" y="1541"/>
                  </a:cubicBezTo>
                  <a:cubicBezTo>
                    <a:pt x="862" y="1541"/>
                    <a:pt x="804" y="1564"/>
                    <a:pt x="762" y="1620"/>
                  </a:cubicBezTo>
                  <a:cubicBezTo>
                    <a:pt x="262" y="2310"/>
                    <a:pt x="0" y="3120"/>
                    <a:pt x="0" y="3977"/>
                  </a:cubicBezTo>
                  <a:lnTo>
                    <a:pt x="0" y="8502"/>
                  </a:lnTo>
                  <a:cubicBezTo>
                    <a:pt x="0" y="10693"/>
                    <a:pt x="1786" y="12479"/>
                    <a:pt x="3977" y="12479"/>
                  </a:cubicBezTo>
                  <a:lnTo>
                    <a:pt x="5501" y="12479"/>
                  </a:lnTo>
                  <a:cubicBezTo>
                    <a:pt x="7692" y="12479"/>
                    <a:pt x="9478" y="10693"/>
                    <a:pt x="9478" y="8502"/>
                  </a:cubicBezTo>
                  <a:lnTo>
                    <a:pt x="9478" y="3977"/>
                  </a:lnTo>
                  <a:cubicBezTo>
                    <a:pt x="9478" y="1786"/>
                    <a:pt x="7692" y="0"/>
                    <a:pt x="55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6" name="Google Shape;1059;p68"/>
          <p:cNvGrpSpPr/>
          <p:nvPr/>
        </p:nvGrpSpPr>
        <p:grpSpPr>
          <a:xfrm>
            <a:off x="5825520" y="4208400"/>
            <a:ext cx="490680" cy="526320"/>
            <a:chOff x="5825520" y="4208400"/>
            <a:chExt cx="490680" cy="526320"/>
          </a:xfrm>
        </p:grpSpPr>
        <p:sp>
          <p:nvSpPr>
            <p:cNvPr id="557" name="Google Shape;1060;p68"/>
            <p:cNvSpPr/>
            <p:nvPr/>
          </p:nvSpPr>
          <p:spPr>
            <a:xfrm>
              <a:off x="6118920" y="4253760"/>
              <a:ext cx="116640" cy="91080"/>
            </a:xfrm>
            <a:custGeom>
              <a:avLst/>
              <a:gdLst>
                <a:gd name="textAreaLeft" fmla="*/ 0 w 116640"/>
                <a:gd name="textAreaRight" fmla="*/ 119880 w 116640"/>
                <a:gd name="textAreaTop" fmla="*/ 0 h 91080"/>
                <a:gd name="textAreaBottom" fmla="*/ 94320 h 91080"/>
              </a:gdLst>
              <a:ahLst/>
              <a:rect l="textAreaLeft" t="textAreaTop" r="textAreaRight" b="textAreaBottom"/>
              <a:pathLst>
                <a:path w="2858" h="2235">
                  <a:moveTo>
                    <a:pt x="1845" y="1"/>
                  </a:moveTo>
                  <a:cubicBezTo>
                    <a:pt x="1807" y="1"/>
                    <a:pt x="1768" y="14"/>
                    <a:pt x="1739" y="44"/>
                  </a:cubicBezTo>
                  <a:lnTo>
                    <a:pt x="834" y="758"/>
                  </a:lnTo>
                  <a:lnTo>
                    <a:pt x="238" y="639"/>
                  </a:lnTo>
                  <a:cubicBezTo>
                    <a:pt x="143" y="639"/>
                    <a:pt x="48" y="687"/>
                    <a:pt x="24" y="806"/>
                  </a:cubicBezTo>
                  <a:cubicBezTo>
                    <a:pt x="0" y="901"/>
                    <a:pt x="72" y="996"/>
                    <a:pt x="167" y="1020"/>
                  </a:cubicBezTo>
                  <a:lnTo>
                    <a:pt x="762" y="1116"/>
                  </a:lnTo>
                  <a:lnTo>
                    <a:pt x="1334" y="2140"/>
                  </a:lnTo>
                  <a:cubicBezTo>
                    <a:pt x="1358" y="2187"/>
                    <a:pt x="1429" y="2235"/>
                    <a:pt x="1477" y="2235"/>
                  </a:cubicBezTo>
                  <a:cubicBezTo>
                    <a:pt x="1524" y="2235"/>
                    <a:pt x="1548" y="2211"/>
                    <a:pt x="1572" y="2211"/>
                  </a:cubicBezTo>
                  <a:cubicBezTo>
                    <a:pt x="1667" y="2163"/>
                    <a:pt x="1691" y="2044"/>
                    <a:pt x="1643" y="1949"/>
                  </a:cubicBezTo>
                  <a:lnTo>
                    <a:pt x="1238" y="1211"/>
                  </a:lnTo>
                  <a:lnTo>
                    <a:pt x="2001" y="1378"/>
                  </a:lnTo>
                  <a:lnTo>
                    <a:pt x="2334" y="1806"/>
                  </a:lnTo>
                  <a:cubicBezTo>
                    <a:pt x="2358" y="1878"/>
                    <a:pt x="2405" y="1901"/>
                    <a:pt x="2477" y="1901"/>
                  </a:cubicBezTo>
                  <a:cubicBezTo>
                    <a:pt x="2501" y="1901"/>
                    <a:pt x="2548" y="1878"/>
                    <a:pt x="2572" y="1854"/>
                  </a:cubicBezTo>
                  <a:cubicBezTo>
                    <a:pt x="2667" y="1806"/>
                    <a:pt x="2691" y="1687"/>
                    <a:pt x="2620" y="1616"/>
                  </a:cubicBezTo>
                  <a:lnTo>
                    <a:pt x="2382" y="1258"/>
                  </a:lnTo>
                  <a:lnTo>
                    <a:pt x="2739" y="1020"/>
                  </a:lnTo>
                  <a:cubicBezTo>
                    <a:pt x="2834" y="973"/>
                    <a:pt x="2858" y="854"/>
                    <a:pt x="2786" y="758"/>
                  </a:cubicBezTo>
                  <a:cubicBezTo>
                    <a:pt x="2756" y="712"/>
                    <a:pt x="2695" y="686"/>
                    <a:pt x="2637" y="686"/>
                  </a:cubicBezTo>
                  <a:cubicBezTo>
                    <a:pt x="2605" y="686"/>
                    <a:pt x="2574" y="694"/>
                    <a:pt x="2548" y="711"/>
                  </a:cubicBezTo>
                  <a:lnTo>
                    <a:pt x="2072" y="1020"/>
                  </a:lnTo>
                  <a:lnTo>
                    <a:pt x="1310" y="854"/>
                  </a:lnTo>
                  <a:lnTo>
                    <a:pt x="1953" y="330"/>
                  </a:lnTo>
                  <a:cubicBezTo>
                    <a:pt x="2048" y="258"/>
                    <a:pt x="2048" y="139"/>
                    <a:pt x="1977" y="68"/>
                  </a:cubicBezTo>
                  <a:cubicBezTo>
                    <a:pt x="1949" y="26"/>
                    <a:pt x="1897" y="1"/>
                    <a:pt x="184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1061;p68"/>
            <p:cNvSpPr/>
            <p:nvPr/>
          </p:nvSpPr>
          <p:spPr>
            <a:xfrm>
              <a:off x="6176880" y="4369320"/>
              <a:ext cx="21600" cy="54000"/>
            </a:xfrm>
            <a:custGeom>
              <a:avLst/>
              <a:gdLst>
                <a:gd name="textAreaLeft" fmla="*/ 0 w 21600"/>
                <a:gd name="textAreaRight" fmla="*/ 24840 w 21600"/>
                <a:gd name="textAreaTop" fmla="*/ 0 h 54000"/>
                <a:gd name="textAreaBottom" fmla="*/ 57240 h 54000"/>
              </a:gdLst>
              <a:ahLst/>
              <a:rect l="textAreaLeft" t="textAreaTop" r="textAreaRight" b="textAreaBottom"/>
              <a:pathLst>
                <a:path w="596" h="1359">
                  <a:moveTo>
                    <a:pt x="429" y="1"/>
                  </a:moveTo>
                  <a:cubicBezTo>
                    <a:pt x="334" y="1"/>
                    <a:pt x="239" y="49"/>
                    <a:pt x="215" y="144"/>
                  </a:cubicBezTo>
                  <a:lnTo>
                    <a:pt x="24" y="1144"/>
                  </a:lnTo>
                  <a:cubicBezTo>
                    <a:pt x="0" y="1239"/>
                    <a:pt x="72" y="1335"/>
                    <a:pt x="167" y="1358"/>
                  </a:cubicBezTo>
                  <a:lnTo>
                    <a:pt x="215" y="1358"/>
                  </a:lnTo>
                  <a:cubicBezTo>
                    <a:pt x="286" y="1358"/>
                    <a:pt x="381" y="1287"/>
                    <a:pt x="381" y="1215"/>
                  </a:cubicBezTo>
                  <a:lnTo>
                    <a:pt x="572" y="215"/>
                  </a:lnTo>
                  <a:cubicBezTo>
                    <a:pt x="596" y="120"/>
                    <a:pt x="548" y="25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1062;p68"/>
            <p:cNvSpPr/>
            <p:nvPr/>
          </p:nvSpPr>
          <p:spPr>
            <a:xfrm>
              <a:off x="6204600" y="4375080"/>
              <a:ext cx="21960" cy="53280"/>
            </a:xfrm>
            <a:custGeom>
              <a:avLst/>
              <a:gdLst>
                <a:gd name="textAreaLeft" fmla="*/ 0 w 21960"/>
                <a:gd name="textAreaRight" fmla="*/ 25200 w 21960"/>
                <a:gd name="textAreaTop" fmla="*/ 0 h 53280"/>
                <a:gd name="textAreaBottom" fmla="*/ 56520 h 53280"/>
              </a:gdLst>
              <a:ahLst/>
              <a:rect l="textAreaLeft" t="textAreaTop" r="textAreaRight" b="textAreaBottom"/>
              <a:pathLst>
                <a:path w="596" h="1339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24"/>
                  </a:lnTo>
                  <a:cubicBezTo>
                    <a:pt x="0" y="1219"/>
                    <a:pt x="72" y="1315"/>
                    <a:pt x="167" y="1338"/>
                  </a:cubicBezTo>
                  <a:lnTo>
                    <a:pt x="191" y="1338"/>
                  </a:lnTo>
                  <a:cubicBezTo>
                    <a:pt x="286" y="1338"/>
                    <a:pt x="357" y="1291"/>
                    <a:pt x="381" y="1196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1063;p68"/>
            <p:cNvSpPr/>
            <p:nvPr/>
          </p:nvSpPr>
          <p:spPr>
            <a:xfrm>
              <a:off x="6231600" y="4380120"/>
              <a:ext cx="22320" cy="54720"/>
            </a:xfrm>
            <a:custGeom>
              <a:avLst/>
              <a:gdLst>
                <a:gd name="textAreaLeft" fmla="*/ 0 w 22320"/>
                <a:gd name="textAreaRight" fmla="*/ 25560 w 22320"/>
                <a:gd name="textAreaTop" fmla="*/ 0 h 54720"/>
                <a:gd name="textAreaBottom" fmla="*/ 57960 h 54720"/>
              </a:gdLst>
              <a:ahLst/>
              <a:rect l="textAreaLeft" t="textAreaTop" r="textAreaRight" b="textAreaBottom"/>
              <a:pathLst>
                <a:path w="596" h="1363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48"/>
                  </a:lnTo>
                  <a:cubicBezTo>
                    <a:pt x="0" y="1243"/>
                    <a:pt x="72" y="1338"/>
                    <a:pt x="167" y="1362"/>
                  </a:cubicBezTo>
                  <a:lnTo>
                    <a:pt x="214" y="1362"/>
                  </a:lnTo>
                  <a:cubicBezTo>
                    <a:pt x="286" y="1362"/>
                    <a:pt x="381" y="1291"/>
                    <a:pt x="381" y="1219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1064;p68"/>
            <p:cNvSpPr/>
            <p:nvPr/>
          </p:nvSpPr>
          <p:spPr>
            <a:xfrm>
              <a:off x="6176160" y="4502520"/>
              <a:ext cx="38520" cy="141480"/>
            </a:xfrm>
            <a:custGeom>
              <a:avLst/>
              <a:gdLst>
                <a:gd name="textAreaLeft" fmla="*/ 0 w 38520"/>
                <a:gd name="textAreaRight" fmla="*/ 41760 w 38520"/>
                <a:gd name="textAreaTop" fmla="*/ 0 h 141480"/>
                <a:gd name="textAreaBottom" fmla="*/ 144720 h 141480"/>
              </a:gdLst>
              <a:ahLst/>
              <a:rect l="textAreaLeft" t="textAreaTop" r="textAreaRight" b="textAreaBottom"/>
              <a:pathLst>
                <a:path w="1001" h="3411">
                  <a:moveTo>
                    <a:pt x="797" y="1"/>
                  </a:moveTo>
                  <a:cubicBezTo>
                    <a:pt x="715" y="1"/>
                    <a:pt x="640" y="66"/>
                    <a:pt x="620" y="148"/>
                  </a:cubicBezTo>
                  <a:lnTo>
                    <a:pt x="24" y="3197"/>
                  </a:lnTo>
                  <a:cubicBezTo>
                    <a:pt x="1" y="3292"/>
                    <a:pt x="72" y="3387"/>
                    <a:pt x="167" y="3411"/>
                  </a:cubicBezTo>
                  <a:lnTo>
                    <a:pt x="215" y="3411"/>
                  </a:lnTo>
                  <a:cubicBezTo>
                    <a:pt x="286" y="3411"/>
                    <a:pt x="358" y="3363"/>
                    <a:pt x="382" y="3268"/>
                  </a:cubicBezTo>
                  <a:lnTo>
                    <a:pt x="977" y="220"/>
                  </a:lnTo>
                  <a:cubicBezTo>
                    <a:pt x="1001" y="124"/>
                    <a:pt x="929" y="29"/>
                    <a:pt x="834" y="5"/>
                  </a:cubicBezTo>
                  <a:cubicBezTo>
                    <a:pt x="822" y="2"/>
                    <a:pt x="809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1065;p68"/>
            <p:cNvSpPr/>
            <p:nvPr/>
          </p:nvSpPr>
          <p:spPr>
            <a:xfrm>
              <a:off x="5894640" y="4394880"/>
              <a:ext cx="164160" cy="165960"/>
            </a:xfrm>
            <a:custGeom>
              <a:avLst/>
              <a:gdLst>
                <a:gd name="textAreaLeft" fmla="*/ 0 w 164160"/>
                <a:gd name="textAreaRight" fmla="*/ 167400 w 164160"/>
                <a:gd name="textAreaTop" fmla="*/ 0 h 165960"/>
                <a:gd name="textAreaBottom" fmla="*/ 169200 h 165960"/>
              </a:gdLst>
              <a:ahLst/>
              <a:rect l="textAreaLeft" t="textAreaTop" r="textAreaRight" b="textAreaBottom"/>
              <a:pathLst>
                <a:path w="4002" h="4002">
                  <a:moveTo>
                    <a:pt x="2001" y="357"/>
                  </a:moveTo>
                  <a:cubicBezTo>
                    <a:pt x="2049" y="357"/>
                    <a:pt x="2168" y="477"/>
                    <a:pt x="2287" y="762"/>
                  </a:cubicBezTo>
                  <a:cubicBezTo>
                    <a:pt x="2335" y="929"/>
                    <a:pt x="2382" y="1096"/>
                    <a:pt x="2406" y="1310"/>
                  </a:cubicBezTo>
                  <a:cubicBezTo>
                    <a:pt x="2263" y="1286"/>
                    <a:pt x="2144" y="1286"/>
                    <a:pt x="2001" y="1286"/>
                  </a:cubicBezTo>
                  <a:cubicBezTo>
                    <a:pt x="1858" y="1286"/>
                    <a:pt x="1715" y="1286"/>
                    <a:pt x="1573" y="1310"/>
                  </a:cubicBezTo>
                  <a:cubicBezTo>
                    <a:pt x="1620" y="1096"/>
                    <a:pt x="1668" y="929"/>
                    <a:pt x="1715" y="762"/>
                  </a:cubicBezTo>
                  <a:cubicBezTo>
                    <a:pt x="1811" y="477"/>
                    <a:pt x="1930" y="357"/>
                    <a:pt x="2001" y="357"/>
                  </a:cubicBezTo>
                  <a:close/>
                  <a:moveTo>
                    <a:pt x="1454" y="453"/>
                  </a:moveTo>
                  <a:lnTo>
                    <a:pt x="1454" y="453"/>
                  </a:lnTo>
                  <a:cubicBezTo>
                    <a:pt x="1334" y="691"/>
                    <a:pt x="1263" y="1000"/>
                    <a:pt x="1215" y="1334"/>
                  </a:cubicBezTo>
                  <a:cubicBezTo>
                    <a:pt x="1001" y="1358"/>
                    <a:pt x="811" y="1405"/>
                    <a:pt x="668" y="1453"/>
                  </a:cubicBezTo>
                  <a:cubicBezTo>
                    <a:pt x="572" y="1477"/>
                    <a:pt x="501" y="1501"/>
                    <a:pt x="430" y="1524"/>
                  </a:cubicBezTo>
                  <a:cubicBezTo>
                    <a:pt x="572" y="1024"/>
                    <a:pt x="953" y="619"/>
                    <a:pt x="1454" y="453"/>
                  </a:cubicBezTo>
                  <a:close/>
                  <a:moveTo>
                    <a:pt x="2549" y="453"/>
                  </a:moveTo>
                  <a:cubicBezTo>
                    <a:pt x="3025" y="619"/>
                    <a:pt x="3406" y="1024"/>
                    <a:pt x="3573" y="1524"/>
                  </a:cubicBezTo>
                  <a:cubicBezTo>
                    <a:pt x="3502" y="1501"/>
                    <a:pt x="3406" y="1477"/>
                    <a:pt x="3335" y="1453"/>
                  </a:cubicBezTo>
                  <a:cubicBezTo>
                    <a:pt x="3168" y="1405"/>
                    <a:pt x="2978" y="1358"/>
                    <a:pt x="2787" y="1334"/>
                  </a:cubicBezTo>
                  <a:cubicBezTo>
                    <a:pt x="2740" y="1000"/>
                    <a:pt x="2668" y="691"/>
                    <a:pt x="2549" y="453"/>
                  </a:cubicBezTo>
                  <a:close/>
                  <a:moveTo>
                    <a:pt x="1168" y="1715"/>
                  </a:moveTo>
                  <a:cubicBezTo>
                    <a:pt x="1168" y="1810"/>
                    <a:pt x="1168" y="1905"/>
                    <a:pt x="1168" y="2001"/>
                  </a:cubicBezTo>
                  <a:cubicBezTo>
                    <a:pt x="1168" y="2096"/>
                    <a:pt x="1168" y="2191"/>
                    <a:pt x="1168" y="2263"/>
                  </a:cubicBezTo>
                  <a:cubicBezTo>
                    <a:pt x="1049" y="2263"/>
                    <a:pt x="930" y="2239"/>
                    <a:pt x="834" y="2191"/>
                  </a:cubicBezTo>
                  <a:cubicBezTo>
                    <a:pt x="501" y="2120"/>
                    <a:pt x="382" y="2025"/>
                    <a:pt x="358" y="2001"/>
                  </a:cubicBezTo>
                  <a:cubicBezTo>
                    <a:pt x="382" y="1953"/>
                    <a:pt x="501" y="1858"/>
                    <a:pt x="834" y="1786"/>
                  </a:cubicBezTo>
                  <a:cubicBezTo>
                    <a:pt x="930" y="1763"/>
                    <a:pt x="1049" y="1739"/>
                    <a:pt x="1168" y="1715"/>
                  </a:cubicBezTo>
                  <a:close/>
                  <a:moveTo>
                    <a:pt x="2811" y="1715"/>
                  </a:moveTo>
                  <a:lnTo>
                    <a:pt x="2811" y="1715"/>
                  </a:lnTo>
                  <a:cubicBezTo>
                    <a:pt x="2930" y="1739"/>
                    <a:pt x="3049" y="1763"/>
                    <a:pt x="3168" y="1786"/>
                  </a:cubicBezTo>
                  <a:cubicBezTo>
                    <a:pt x="3478" y="1858"/>
                    <a:pt x="3597" y="1953"/>
                    <a:pt x="3621" y="2001"/>
                  </a:cubicBezTo>
                  <a:cubicBezTo>
                    <a:pt x="3597" y="2025"/>
                    <a:pt x="3478" y="2120"/>
                    <a:pt x="3168" y="2191"/>
                  </a:cubicBezTo>
                  <a:cubicBezTo>
                    <a:pt x="3049" y="2239"/>
                    <a:pt x="2930" y="2263"/>
                    <a:pt x="2811" y="2263"/>
                  </a:cubicBezTo>
                  <a:cubicBezTo>
                    <a:pt x="2811" y="2191"/>
                    <a:pt x="2835" y="2096"/>
                    <a:pt x="2835" y="2001"/>
                  </a:cubicBezTo>
                  <a:cubicBezTo>
                    <a:pt x="2835" y="1905"/>
                    <a:pt x="2811" y="1810"/>
                    <a:pt x="2811" y="1715"/>
                  </a:cubicBezTo>
                  <a:close/>
                  <a:moveTo>
                    <a:pt x="2001" y="1643"/>
                  </a:moveTo>
                  <a:cubicBezTo>
                    <a:pt x="2144" y="1643"/>
                    <a:pt x="2311" y="1667"/>
                    <a:pt x="2454" y="1667"/>
                  </a:cubicBezTo>
                  <a:cubicBezTo>
                    <a:pt x="2454" y="1786"/>
                    <a:pt x="2454" y="1882"/>
                    <a:pt x="2454" y="2001"/>
                  </a:cubicBezTo>
                  <a:cubicBezTo>
                    <a:pt x="2454" y="2096"/>
                    <a:pt x="2454" y="2215"/>
                    <a:pt x="2454" y="2310"/>
                  </a:cubicBezTo>
                  <a:cubicBezTo>
                    <a:pt x="2311" y="2334"/>
                    <a:pt x="2144" y="2334"/>
                    <a:pt x="2001" y="2334"/>
                  </a:cubicBezTo>
                  <a:cubicBezTo>
                    <a:pt x="1835" y="2334"/>
                    <a:pt x="1692" y="2334"/>
                    <a:pt x="1549" y="2310"/>
                  </a:cubicBezTo>
                  <a:cubicBezTo>
                    <a:pt x="1549" y="2215"/>
                    <a:pt x="1525" y="2096"/>
                    <a:pt x="1525" y="2001"/>
                  </a:cubicBezTo>
                  <a:cubicBezTo>
                    <a:pt x="1525" y="1882"/>
                    <a:pt x="1549" y="1786"/>
                    <a:pt x="1549" y="1667"/>
                  </a:cubicBezTo>
                  <a:cubicBezTo>
                    <a:pt x="1692" y="1667"/>
                    <a:pt x="1835" y="1643"/>
                    <a:pt x="2001" y="1643"/>
                  </a:cubicBezTo>
                  <a:close/>
                  <a:moveTo>
                    <a:pt x="430" y="2453"/>
                  </a:moveTo>
                  <a:lnTo>
                    <a:pt x="430" y="2453"/>
                  </a:lnTo>
                  <a:cubicBezTo>
                    <a:pt x="501" y="2477"/>
                    <a:pt x="572" y="2525"/>
                    <a:pt x="668" y="2548"/>
                  </a:cubicBezTo>
                  <a:cubicBezTo>
                    <a:pt x="834" y="2572"/>
                    <a:pt x="1001" y="2620"/>
                    <a:pt x="1215" y="2644"/>
                  </a:cubicBezTo>
                  <a:cubicBezTo>
                    <a:pt x="1263" y="2977"/>
                    <a:pt x="1334" y="3287"/>
                    <a:pt x="1454" y="3525"/>
                  </a:cubicBezTo>
                  <a:cubicBezTo>
                    <a:pt x="953" y="3358"/>
                    <a:pt x="572" y="2953"/>
                    <a:pt x="430" y="2453"/>
                  </a:cubicBezTo>
                  <a:close/>
                  <a:moveTo>
                    <a:pt x="3573" y="2453"/>
                  </a:moveTo>
                  <a:cubicBezTo>
                    <a:pt x="3406" y="2953"/>
                    <a:pt x="3025" y="3358"/>
                    <a:pt x="2549" y="3525"/>
                  </a:cubicBezTo>
                  <a:cubicBezTo>
                    <a:pt x="2668" y="3287"/>
                    <a:pt x="2740" y="2977"/>
                    <a:pt x="2787" y="2644"/>
                  </a:cubicBezTo>
                  <a:cubicBezTo>
                    <a:pt x="2978" y="2620"/>
                    <a:pt x="3168" y="2572"/>
                    <a:pt x="3335" y="2548"/>
                  </a:cubicBezTo>
                  <a:cubicBezTo>
                    <a:pt x="3406" y="2501"/>
                    <a:pt x="3502" y="2477"/>
                    <a:pt x="3573" y="2453"/>
                  </a:cubicBezTo>
                  <a:close/>
                  <a:moveTo>
                    <a:pt x="2406" y="2691"/>
                  </a:moveTo>
                  <a:cubicBezTo>
                    <a:pt x="2382" y="2882"/>
                    <a:pt x="2335" y="3072"/>
                    <a:pt x="2287" y="3215"/>
                  </a:cubicBezTo>
                  <a:cubicBezTo>
                    <a:pt x="2168" y="3525"/>
                    <a:pt x="2049" y="3620"/>
                    <a:pt x="2001" y="3620"/>
                  </a:cubicBezTo>
                  <a:cubicBezTo>
                    <a:pt x="1930" y="3620"/>
                    <a:pt x="1811" y="3525"/>
                    <a:pt x="1715" y="3215"/>
                  </a:cubicBezTo>
                  <a:cubicBezTo>
                    <a:pt x="1668" y="3072"/>
                    <a:pt x="1620" y="2882"/>
                    <a:pt x="1573" y="2691"/>
                  </a:cubicBezTo>
                  <a:close/>
                  <a:moveTo>
                    <a:pt x="2001" y="0"/>
                  </a:moveTo>
                  <a:cubicBezTo>
                    <a:pt x="882" y="0"/>
                    <a:pt x="1" y="881"/>
                    <a:pt x="1" y="2001"/>
                  </a:cubicBezTo>
                  <a:cubicBezTo>
                    <a:pt x="1" y="3096"/>
                    <a:pt x="882" y="4001"/>
                    <a:pt x="2001" y="4001"/>
                  </a:cubicBezTo>
                  <a:cubicBezTo>
                    <a:pt x="3097" y="4001"/>
                    <a:pt x="4002" y="3096"/>
                    <a:pt x="4002" y="2001"/>
                  </a:cubicBezTo>
                  <a:cubicBezTo>
                    <a:pt x="4002" y="881"/>
                    <a:pt x="3097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1066;p68"/>
            <p:cNvSpPr/>
            <p:nvPr/>
          </p:nvSpPr>
          <p:spPr>
            <a:xfrm>
              <a:off x="5897160" y="4576680"/>
              <a:ext cx="158400" cy="56160"/>
            </a:xfrm>
            <a:custGeom>
              <a:avLst/>
              <a:gdLst>
                <a:gd name="textAreaLeft" fmla="*/ 0 w 158400"/>
                <a:gd name="textAreaRight" fmla="*/ 161640 w 158400"/>
                <a:gd name="textAreaTop" fmla="*/ 0 h 56160"/>
                <a:gd name="textAreaBottom" fmla="*/ 59400 h 56160"/>
              </a:gdLst>
              <a:ahLst/>
              <a:rect l="textAreaLeft" t="textAreaTop" r="textAreaRight" b="textAreaBottom"/>
              <a:pathLst>
                <a:path w="3883" h="1409">
                  <a:moveTo>
                    <a:pt x="3525" y="382"/>
                  </a:moveTo>
                  <a:lnTo>
                    <a:pt x="3525" y="1049"/>
                  </a:lnTo>
                  <a:lnTo>
                    <a:pt x="382" y="1049"/>
                  </a:lnTo>
                  <a:lnTo>
                    <a:pt x="382" y="382"/>
                  </a:lnTo>
                  <a:close/>
                  <a:moveTo>
                    <a:pt x="382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1049"/>
                  </a:lnTo>
                  <a:cubicBezTo>
                    <a:pt x="0" y="1263"/>
                    <a:pt x="167" y="1406"/>
                    <a:pt x="382" y="1406"/>
                  </a:cubicBezTo>
                  <a:lnTo>
                    <a:pt x="3525" y="1406"/>
                  </a:lnTo>
                  <a:cubicBezTo>
                    <a:pt x="3537" y="1407"/>
                    <a:pt x="3549" y="1408"/>
                    <a:pt x="3561" y="1408"/>
                  </a:cubicBezTo>
                  <a:cubicBezTo>
                    <a:pt x="3736" y="1408"/>
                    <a:pt x="3882" y="1249"/>
                    <a:pt x="3882" y="1049"/>
                  </a:cubicBezTo>
                  <a:lnTo>
                    <a:pt x="3882" y="382"/>
                  </a:lnTo>
                  <a:cubicBezTo>
                    <a:pt x="3882" y="168"/>
                    <a:pt x="3716" y="1"/>
                    <a:pt x="352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Google Shape;1067;p68"/>
            <p:cNvSpPr/>
            <p:nvPr/>
          </p:nvSpPr>
          <p:spPr>
            <a:xfrm>
              <a:off x="5916600" y="4654440"/>
              <a:ext cx="119880" cy="11880"/>
            </a:xfrm>
            <a:custGeom>
              <a:avLst/>
              <a:gdLst>
                <a:gd name="textAreaLeft" fmla="*/ 0 w 119880"/>
                <a:gd name="textAreaRight" fmla="*/ 123120 w 11988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2954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2763" y="358"/>
                  </a:lnTo>
                  <a:cubicBezTo>
                    <a:pt x="2859" y="358"/>
                    <a:pt x="2954" y="286"/>
                    <a:pt x="2954" y="191"/>
                  </a:cubicBezTo>
                  <a:cubicBezTo>
                    <a:pt x="2954" y="72"/>
                    <a:pt x="2859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1068;p68"/>
            <p:cNvSpPr/>
            <p:nvPr/>
          </p:nvSpPr>
          <p:spPr>
            <a:xfrm>
              <a:off x="5947560" y="4687560"/>
              <a:ext cx="59040" cy="11880"/>
            </a:xfrm>
            <a:custGeom>
              <a:avLst/>
              <a:gdLst>
                <a:gd name="textAreaLeft" fmla="*/ 0 w 59040"/>
                <a:gd name="textAreaRight" fmla="*/ 62280 w 5904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Google Shape;1069;p68"/>
            <p:cNvSpPr/>
            <p:nvPr/>
          </p:nvSpPr>
          <p:spPr>
            <a:xfrm>
              <a:off x="5825520" y="4208400"/>
              <a:ext cx="490680" cy="526320"/>
            </a:xfrm>
            <a:custGeom>
              <a:avLst/>
              <a:gdLst>
                <a:gd name="textAreaLeft" fmla="*/ 0 w 490680"/>
                <a:gd name="textAreaRight" fmla="*/ 493920 w 490680"/>
                <a:gd name="textAreaTop" fmla="*/ 0 h 526320"/>
                <a:gd name="textAreaBottom" fmla="*/ 529560 h 526320"/>
              </a:gdLst>
              <a:ahLst/>
              <a:rect l="textAreaLeft" t="textAreaTop" r="textAreaRight" b="textAreaBottom"/>
              <a:pathLst>
                <a:path w="11789" h="12488">
                  <a:moveTo>
                    <a:pt x="6818" y="0"/>
                  </a:moveTo>
                  <a:cubicBezTo>
                    <a:pt x="6588" y="0"/>
                    <a:pt x="6375" y="160"/>
                    <a:pt x="6311" y="413"/>
                  </a:cubicBezTo>
                  <a:lnTo>
                    <a:pt x="5716" y="3438"/>
                  </a:lnTo>
                  <a:lnTo>
                    <a:pt x="834" y="3438"/>
                  </a:lnTo>
                  <a:cubicBezTo>
                    <a:pt x="382" y="3438"/>
                    <a:pt x="1" y="3819"/>
                    <a:pt x="1" y="4271"/>
                  </a:cubicBezTo>
                  <a:lnTo>
                    <a:pt x="1" y="10320"/>
                  </a:lnTo>
                  <a:cubicBezTo>
                    <a:pt x="1" y="10415"/>
                    <a:pt x="72" y="10511"/>
                    <a:pt x="191" y="10511"/>
                  </a:cubicBezTo>
                  <a:cubicBezTo>
                    <a:pt x="286" y="10511"/>
                    <a:pt x="358" y="10415"/>
                    <a:pt x="358" y="10320"/>
                  </a:cubicBezTo>
                  <a:lnTo>
                    <a:pt x="358" y="4271"/>
                  </a:lnTo>
                  <a:cubicBezTo>
                    <a:pt x="358" y="4009"/>
                    <a:pt x="572" y="3819"/>
                    <a:pt x="834" y="3819"/>
                  </a:cubicBezTo>
                  <a:lnTo>
                    <a:pt x="6907" y="3819"/>
                  </a:lnTo>
                  <a:lnTo>
                    <a:pt x="6907" y="12130"/>
                  </a:lnTo>
                  <a:lnTo>
                    <a:pt x="834" y="12130"/>
                  </a:lnTo>
                  <a:cubicBezTo>
                    <a:pt x="572" y="12130"/>
                    <a:pt x="358" y="11916"/>
                    <a:pt x="358" y="11677"/>
                  </a:cubicBezTo>
                  <a:lnTo>
                    <a:pt x="358" y="11058"/>
                  </a:lnTo>
                  <a:cubicBezTo>
                    <a:pt x="358" y="10963"/>
                    <a:pt x="286" y="10868"/>
                    <a:pt x="191" y="10868"/>
                  </a:cubicBezTo>
                  <a:cubicBezTo>
                    <a:pt x="72" y="10868"/>
                    <a:pt x="1" y="10963"/>
                    <a:pt x="1" y="11058"/>
                  </a:cubicBezTo>
                  <a:lnTo>
                    <a:pt x="1" y="11677"/>
                  </a:lnTo>
                  <a:cubicBezTo>
                    <a:pt x="1" y="12130"/>
                    <a:pt x="382" y="12487"/>
                    <a:pt x="834" y="12487"/>
                  </a:cubicBezTo>
                  <a:lnTo>
                    <a:pt x="7097" y="12487"/>
                  </a:lnTo>
                  <a:cubicBezTo>
                    <a:pt x="7193" y="12487"/>
                    <a:pt x="7288" y="12416"/>
                    <a:pt x="7288" y="12320"/>
                  </a:cubicBezTo>
                  <a:lnTo>
                    <a:pt x="7288" y="12130"/>
                  </a:lnTo>
                  <a:lnTo>
                    <a:pt x="9074" y="12487"/>
                  </a:lnTo>
                  <a:lnTo>
                    <a:pt x="9169" y="12487"/>
                  </a:lnTo>
                  <a:cubicBezTo>
                    <a:pt x="9407" y="12487"/>
                    <a:pt x="9622" y="12320"/>
                    <a:pt x="9669" y="12082"/>
                  </a:cubicBezTo>
                  <a:lnTo>
                    <a:pt x="11741" y="1461"/>
                  </a:lnTo>
                  <a:cubicBezTo>
                    <a:pt x="11789" y="1199"/>
                    <a:pt x="11598" y="913"/>
                    <a:pt x="11336" y="866"/>
                  </a:cubicBezTo>
                  <a:lnTo>
                    <a:pt x="10836" y="770"/>
                  </a:lnTo>
                  <a:cubicBezTo>
                    <a:pt x="10824" y="767"/>
                    <a:pt x="10811" y="766"/>
                    <a:pt x="10799" y="766"/>
                  </a:cubicBezTo>
                  <a:cubicBezTo>
                    <a:pt x="10717" y="766"/>
                    <a:pt x="10643" y="831"/>
                    <a:pt x="10622" y="913"/>
                  </a:cubicBezTo>
                  <a:cubicBezTo>
                    <a:pt x="10598" y="1009"/>
                    <a:pt x="10670" y="1104"/>
                    <a:pt x="10765" y="1128"/>
                  </a:cubicBezTo>
                  <a:lnTo>
                    <a:pt x="11265" y="1223"/>
                  </a:lnTo>
                  <a:cubicBezTo>
                    <a:pt x="11336" y="1247"/>
                    <a:pt x="11384" y="1318"/>
                    <a:pt x="11384" y="1390"/>
                  </a:cubicBezTo>
                  <a:lnTo>
                    <a:pt x="9312" y="12011"/>
                  </a:lnTo>
                  <a:cubicBezTo>
                    <a:pt x="9293" y="12070"/>
                    <a:pt x="9241" y="12112"/>
                    <a:pt x="9183" y="12112"/>
                  </a:cubicBezTo>
                  <a:cubicBezTo>
                    <a:pt x="9171" y="12112"/>
                    <a:pt x="9158" y="12110"/>
                    <a:pt x="9145" y="12106"/>
                  </a:cubicBezTo>
                  <a:lnTo>
                    <a:pt x="7288" y="11749"/>
                  </a:lnTo>
                  <a:lnTo>
                    <a:pt x="7288" y="11130"/>
                  </a:lnTo>
                  <a:lnTo>
                    <a:pt x="7717" y="11225"/>
                  </a:lnTo>
                  <a:cubicBezTo>
                    <a:pt x="7764" y="11225"/>
                    <a:pt x="7812" y="11225"/>
                    <a:pt x="7859" y="11177"/>
                  </a:cubicBezTo>
                  <a:cubicBezTo>
                    <a:pt x="7883" y="11154"/>
                    <a:pt x="7907" y="11106"/>
                    <a:pt x="7931" y="11058"/>
                  </a:cubicBezTo>
                  <a:lnTo>
                    <a:pt x="8645" y="7319"/>
                  </a:lnTo>
                  <a:cubicBezTo>
                    <a:pt x="8669" y="7224"/>
                    <a:pt x="8622" y="7129"/>
                    <a:pt x="8502" y="7105"/>
                  </a:cubicBezTo>
                  <a:cubicBezTo>
                    <a:pt x="8490" y="7102"/>
                    <a:pt x="8477" y="7101"/>
                    <a:pt x="8465" y="7101"/>
                  </a:cubicBezTo>
                  <a:cubicBezTo>
                    <a:pt x="8383" y="7101"/>
                    <a:pt x="8309" y="7165"/>
                    <a:pt x="8288" y="7248"/>
                  </a:cubicBezTo>
                  <a:lnTo>
                    <a:pt x="7597" y="10820"/>
                  </a:lnTo>
                  <a:lnTo>
                    <a:pt x="7288" y="10749"/>
                  </a:lnTo>
                  <a:lnTo>
                    <a:pt x="7288" y="5914"/>
                  </a:lnTo>
                  <a:lnTo>
                    <a:pt x="8502" y="6153"/>
                  </a:lnTo>
                  <a:lnTo>
                    <a:pt x="8431" y="6534"/>
                  </a:lnTo>
                  <a:cubicBezTo>
                    <a:pt x="8407" y="6629"/>
                    <a:pt x="8479" y="6724"/>
                    <a:pt x="8574" y="6748"/>
                  </a:cubicBezTo>
                  <a:lnTo>
                    <a:pt x="8622" y="6748"/>
                  </a:lnTo>
                  <a:cubicBezTo>
                    <a:pt x="8693" y="6748"/>
                    <a:pt x="8788" y="6700"/>
                    <a:pt x="8788" y="6605"/>
                  </a:cubicBezTo>
                  <a:lnTo>
                    <a:pt x="8907" y="6057"/>
                  </a:lnTo>
                  <a:cubicBezTo>
                    <a:pt x="8931" y="5938"/>
                    <a:pt x="8860" y="5843"/>
                    <a:pt x="8764" y="5843"/>
                  </a:cubicBezTo>
                  <a:lnTo>
                    <a:pt x="7288" y="5557"/>
                  </a:lnTo>
                  <a:lnTo>
                    <a:pt x="7288" y="3628"/>
                  </a:lnTo>
                  <a:cubicBezTo>
                    <a:pt x="7288" y="3533"/>
                    <a:pt x="7193" y="3438"/>
                    <a:pt x="7097" y="3438"/>
                  </a:cubicBezTo>
                  <a:lnTo>
                    <a:pt x="6097" y="3438"/>
                  </a:lnTo>
                  <a:lnTo>
                    <a:pt x="6669" y="485"/>
                  </a:lnTo>
                  <a:cubicBezTo>
                    <a:pt x="6688" y="406"/>
                    <a:pt x="6741" y="360"/>
                    <a:pt x="6799" y="360"/>
                  </a:cubicBezTo>
                  <a:cubicBezTo>
                    <a:pt x="6811" y="360"/>
                    <a:pt x="6823" y="362"/>
                    <a:pt x="6835" y="366"/>
                  </a:cubicBezTo>
                  <a:lnTo>
                    <a:pt x="10050" y="985"/>
                  </a:lnTo>
                  <a:cubicBezTo>
                    <a:pt x="10063" y="988"/>
                    <a:pt x="10075" y="989"/>
                    <a:pt x="10088" y="989"/>
                  </a:cubicBezTo>
                  <a:cubicBezTo>
                    <a:pt x="10169" y="989"/>
                    <a:pt x="10244" y="925"/>
                    <a:pt x="10265" y="842"/>
                  </a:cubicBezTo>
                  <a:cubicBezTo>
                    <a:pt x="10289" y="747"/>
                    <a:pt x="10217" y="651"/>
                    <a:pt x="10122" y="628"/>
                  </a:cubicBezTo>
                  <a:lnTo>
                    <a:pt x="6907" y="8"/>
                  </a:lnTo>
                  <a:cubicBezTo>
                    <a:pt x="6877" y="3"/>
                    <a:pt x="6847" y="0"/>
                    <a:pt x="68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7" name="Google Shape;1070;p68"/>
          <p:cNvGrpSpPr/>
          <p:nvPr/>
        </p:nvGrpSpPr>
        <p:grpSpPr>
          <a:xfrm>
            <a:off x="1420560" y="4208760"/>
            <a:ext cx="519480" cy="525960"/>
            <a:chOff x="1420560" y="4208760"/>
            <a:chExt cx="519480" cy="525960"/>
          </a:xfrm>
        </p:grpSpPr>
        <p:sp>
          <p:nvSpPr>
            <p:cNvPr id="568" name="Google Shape;1071;p68"/>
            <p:cNvSpPr/>
            <p:nvPr/>
          </p:nvSpPr>
          <p:spPr>
            <a:xfrm>
              <a:off x="1570680" y="4594320"/>
              <a:ext cx="11160" cy="18720"/>
            </a:xfrm>
            <a:custGeom>
              <a:avLst/>
              <a:gdLst>
                <a:gd name="textAreaLeft" fmla="*/ 0 w 11160"/>
                <a:gd name="textAreaRight" fmla="*/ 14400 w 11160"/>
                <a:gd name="textAreaTop" fmla="*/ 0 h 18720"/>
                <a:gd name="textAreaBottom" fmla="*/ 21960 h 18720"/>
              </a:gdLst>
              <a:ahLst/>
              <a:rect l="textAreaLeft" t="textAreaTop" r="textAreaRight" b="textAreaBottom"/>
              <a:pathLst>
                <a:path w="359" h="525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91" y="524"/>
                  </a:cubicBezTo>
                  <a:cubicBezTo>
                    <a:pt x="287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Google Shape;1072;p68"/>
            <p:cNvSpPr/>
            <p:nvPr/>
          </p:nvSpPr>
          <p:spPr>
            <a:xfrm>
              <a:off x="1605240" y="4594320"/>
              <a:ext cx="11880" cy="18720"/>
            </a:xfrm>
            <a:custGeom>
              <a:avLst/>
              <a:gdLst>
                <a:gd name="textAreaLeft" fmla="*/ 0 w 11880"/>
                <a:gd name="textAreaRight" fmla="*/ 15120 w 11880"/>
                <a:gd name="textAreaTop" fmla="*/ 0 h 18720"/>
                <a:gd name="textAreaBottom" fmla="*/ 21960 h 18720"/>
              </a:gdLst>
              <a:ahLst/>
              <a:rect l="textAreaLeft" t="textAreaTop" r="textAreaRight" b="textAreaBottom"/>
              <a:pathLst>
                <a:path w="358" h="525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67" y="524"/>
                  </a:cubicBezTo>
                  <a:cubicBezTo>
                    <a:pt x="286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Google Shape;1073;p68"/>
            <p:cNvSpPr/>
            <p:nvPr/>
          </p:nvSpPr>
          <p:spPr>
            <a:xfrm>
              <a:off x="1639800" y="4594320"/>
              <a:ext cx="11880" cy="18720"/>
            </a:xfrm>
            <a:custGeom>
              <a:avLst/>
              <a:gdLst>
                <a:gd name="textAreaLeft" fmla="*/ 0 w 11880"/>
                <a:gd name="textAreaRight" fmla="*/ 15120 w 11880"/>
                <a:gd name="textAreaTop" fmla="*/ 0 h 18720"/>
                <a:gd name="textAreaBottom" fmla="*/ 21960 h 18720"/>
              </a:gdLst>
              <a:ahLst/>
              <a:rect l="textAreaLeft" t="textAreaTop" r="textAreaRight" b="textAreaBottom"/>
              <a:pathLst>
                <a:path w="359" h="525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68" y="524"/>
                  </a:cubicBezTo>
                  <a:cubicBezTo>
                    <a:pt x="263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Google Shape;1074;p68"/>
            <p:cNvSpPr/>
            <p:nvPr/>
          </p:nvSpPr>
          <p:spPr>
            <a:xfrm>
              <a:off x="1674360" y="4594320"/>
              <a:ext cx="12600" cy="18720"/>
            </a:xfrm>
            <a:custGeom>
              <a:avLst/>
              <a:gdLst>
                <a:gd name="textAreaLeft" fmla="*/ 0 w 12600"/>
                <a:gd name="textAreaRight" fmla="*/ 15840 w 12600"/>
                <a:gd name="textAreaTop" fmla="*/ 0 h 18720"/>
                <a:gd name="textAreaBottom" fmla="*/ 21960 h 18720"/>
              </a:gdLst>
              <a:ahLst/>
              <a:rect l="textAreaLeft" t="textAreaTop" r="textAreaRight" b="textAreaBottom"/>
              <a:pathLst>
                <a:path w="382" h="525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24"/>
                    <a:pt x="191" y="524"/>
                  </a:cubicBezTo>
                  <a:cubicBezTo>
                    <a:pt x="286" y="524"/>
                    <a:pt x="382" y="429"/>
                    <a:pt x="382" y="334"/>
                  </a:cubicBezTo>
                  <a:lnTo>
                    <a:pt x="382" y="191"/>
                  </a:lnTo>
                  <a:cubicBezTo>
                    <a:pt x="382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Google Shape;1075;p68"/>
            <p:cNvSpPr/>
            <p:nvPr/>
          </p:nvSpPr>
          <p:spPr>
            <a:xfrm>
              <a:off x="1708920" y="4594320"/>
              <a:ext cx="11160" cy="18720"/>
            </a:xfrm>
            <a:custGeom>
              <a:avLst/>
              <a:gdLst>
                <a:gd name="textAreaLeft" fmla="*/ 0 w 11160"/>
                <a:gd name="textAreaRight" fmla="*/ 14400 w 11160"/>
                <a:gd name="textAreaTop" fmla="*/ 0 h 18720"/>
                <a:gd name="textAreaBottom" fmla="*/ 21960 h 18720"/>
              </a:gdLst>
              <a:ahLst/>
              <a:rect l="textAreaLeft" t="textAreaTop" r="textAreaRight" b="textAreaBottom"/>
              <a:pathLst>
                <a:path w="358" h="525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Google Shape;1076;p68"/>
            <p:cNvSpPr/>
            <p:nvPr/>
          </p:nvSpPr>
          <p:spPr>
            <a:xfrm>
              <a:off x="1744200" y="4594320"/>
              <a:ext cx="11160" cy="18720"/>
            </a:xfrm>
            <a:custGeom>
              <a:avLst/>
              <a:gdLst>
                <a:gd name="textAreaLeft" fmla="*/ 0 w 11160"/>
                <a:gd name="textAreaRight" fmla="*/ 14400 w 11160"/>
                <a:gd name="textAreaTop" fmla="*/ 0 h 18720"/>
                <a:gd name="textAreaBottom" fmla="*/ 21960 h 18720"/>
              </a:gdLst>
              <a:ahLst/>
              <a:rect l="textAreaLeft" t="textAreaTop" r="textAreaRight" b="textAreaBottom"/>
              <a:pathLst>
                <a:path w="358" h="525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91" y="524"/>
                  </a:cubicBezTo>
                  <a:cubicBezTo>
                    <a:pt x="286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Google Shape;1077;p68"/>
            <p:cNvSpPr/>
            <p:nvPr/>
          </p:nvSpPr>
          <p:spPr>
            <a:xfrm>
              <a:off x="1778760" y="4594320"/>
              <a:ext cx="11880" cy="18720"/>
            </a:xfrm>
            <a:custGeom>
              <a:avLst/>
              <a:gdLst>
                <a:gd name="textAreaLeft" fmla="*/ 0 w 11880"/>
                <a:gd name="textAreaRight" fmla="*/ 15120 w 11880"/>
                <a:gd name="textAreaTop" fmla="*/ 0 h 18720"/>
                <a:gd name="textAreaBottom" fmla="*/ 21960 h 18720"/>
              </a:gdLst>
              <a:ahLst/>
              <a:rect l="textAreaLeft" t="textAreaTop" r="textAreaRight" b="textAreaBottom"/>
              <a:pathLst>
                <a:path w="358" h="525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67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Google Shape;1078;p68"/>
            <p:cNvSpPr/>
            <p:nvPr/>
          </p:nvSpPr>
          <p:spPr>
            <a:xfrm>
              <a:off x="1570680" y="4628880"/>
              <a:ext cx="11160" cy="17640"/>
            </a:xfrm>
            <a:custGeom>
              <a:avLst/>
              <a:gdLst>
                <a:gd name="textAreaLeft" fmla="*/ 0 w 11160"/>
                <a:gd name="textAreaRight" fmla="*/ 14400 w 11160"/>
                <a:gd name="textAreaTop" fmla="*/ 0 h 17640"/>
                <a:gd name="textAreaBottom" fmla="*/ 20880 h 17640"/>
              </a:gdLst>
              <a:ahLst/>
              <a:rect l="textAreaLeft" t="textAreaTop" r="textAreaRight" b="textAreaBottom"/>
              <a:pathLst>
                <a:path w="359" h="501">
                  <a:moveTo>
                    <a:pt x="191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91" y="500"/>
                  </a:cubicBezTo>
                  <a:cubicBezTo>
                    <a:pt x="287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7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Google Shape;1079;p68"/>
            <p:cNvSpPr/>
            <p:nvPr/>
          </p:nvSpPr>
          <p:spPr>
            <a:xfrm>
              <a:off x="1605240" y="4628880"/>
              <a:ext cx="11880" cy="17640"/>
            </a:xfrm>
            <a:custGeom>
              <a:avLst/>
              <a:gdLst>
                <a:gd name="textAreaLeft" fmla="*/ 0 w 11880"/>
                <a:gd name="textAreaRight" fmla="*/ 15120 w 11880"/>
                <a:gd name="textAreaTop" fmla="*/ 0 h 17640"/>
                <a:gd name="textAreaBottom" fmla="*/ 20880 h 17640"/>
              </a:gdLst>
              <a:ahLst/>
              <a:rect l="textAreaLeft" t="textAreaTop" r="textAreaRight" b="textAreaBottom"/>
              <a:pathLst>
                <a:path w="358" h="501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86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Google Shape;1080;p68"/>
            <p:cNvSpPr/>
            <p:nvPr/>
          </p:nvSpPr>
          <p:spPr>
            <a:xfrm>
              <a:off x="1639800" y="4628880"/>
              <a:ext cx="11880" cy="17640"/>
            </a:xfrm>
            <a:custGeom>
              <a:avLst/>
              <a:gdLst>
                <a:gd name="textAreaLeft" fmla="*/ 0 w 11880"/>
                <a:gd name="textAreaRight" fmla="*/ 15120 w 11880"/>
                <a:gd name="textAreaTop" fmla="*/ 0 h 17640"/>
                <a:gd name="textAreaBottom" fmla="*/ 20880 h 17640"/>
              </a:gdLst>
              <a:ahLst/>
              <a:rect l="textAreaLeft" t="textAreaTop" r="textAreaRight" b="textAreaBottom"/>
              <a:pathLst>
                <a:path w="359" h="501">
                  <a:moveTo>
                    <a:pt x="168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68" y="500"/>
                  </a:cubicBezTo>
                  <a:cubicBezTo>
                    <a:pt x="263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Google Shape;1081;p68"/>
            <p:cNvSpPr/>
            <p:nvPr/>
          </p:nvSpPr>
          <p:spPr>
            <a:xfrm>
              <a:off x="1674360" y="4628880"/>
              <a:ext cx="12600" cy="17640"/>
            </a:xfrm>
            <a:custGeom>
              <a:avLst/>
              <a:gdLst>
                <a:gd name="textAreaLeft" fmla="*/ 0 w 12600"/>
                <a:gd name="textAreaRight" fmla="*/ 15840 w 12600"/>
                <a:gd name="textAreaTop" fmla="*/ 0 h 17640"/>
                <a:gd name="textAreaBottom" fmla="*/ 20880 h 17640"/>
              </a:gdLst>
              <a:ahLst/>
              <a:rect l="textAreaLeft" t="textAreaTop" r="textAreaRight" b="textAreaBottom"/>
              <a:pathLst>
                <a:path w="382" h="501">
                  <a:moveTo>
                    <a:pt x="191" y="0"/>
                  </a:moveTo>
                  <a:cubicBezTo>
                    <a:pt x="96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00"/>
                    <a:pt x="191" y="500"/>
                  </a:cubicBezTo>
                  <a:cubicBezTo>
                    <a:pt x="286" y="500"/>
                    <a:pt x="382" y="429"/>
                    <a:pt x="382" y="334"/>
                  </a:cubicBezTo>
                  <a:lnTo>
                    <a:pt x="382" y="191"/>
                  </a:lnTo>
                  <a:cubicBezTo>
                    <a:pt x="382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Google Shape;1082;p68"/>
            <p:cNvSpPr/>
            <p:nvPr/>
          </p:nvSpPr>
          <p:spPr>
            <a:xfrm>
              <a:off x="1708920" y="4628880"/>
              <a:ext cx="11160" cy="17640"/>
            </a:xfrm>
            <a:custGeom>
              <a:avLst/>
              <a:gdLst>
                <a:gd name="textAreaLeft" fmla="*/ 0 w 11160"/>
                <a:gd name="textAreaRight" fmla="*/ 14400 w 11160"/>
                <a:gd name="textAreaTop" fmla="*/ 0 h 17640"/>
                <a:gd name="textAreaBottom" fmla="*/ 20880 h 17640"/>
              </a:gdLst>
              <a:ah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00"/>
                    <a:pt x="191" y="500"/>
                  </a:cubicBezTo>
                  <a:cubicBezTo>
                    <a:pt x="286" y="500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Google Shape;1083;p68"/>
            <p:cNvSpPr/>
            <p:nvPr/>
          </p:nvSpPr>
          <p:spPr>
            <a:xfrm>
              <a:off x="1744200" y="4628880"/>
              <a:ext cx="11160" cy="17640"/>
            </a:xfrm>
            <a:custGeom>
              <a:avLst/>
              <a:gdLst>
                <a:gd name="textAreaLeft" fmla="*/ 0 w 11160"/>
                <a:gd name="textAreaRight" fmla="*/ 14400 w 11160"/>
                <a:gd name="textAreaTop" fmla="*/ 0 h 17640"/>
                <a:gd name="textAreaBottom" fmla="*/ 20880 h 17640"/>
              </a:gdLst>
              <a:ah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91" y="500"/>
                  </a:cubicBezTo>
                  <a:cubicBezTo>
                    <a:pt x="286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Google Shape;1084;p68"/>
            <p:cNvSpPr/>
            <p:nvPr/>
          </p:nvSpPr>
          <p:spPr>
            <a:xfrm>
              <a:off x="1778760" y="4628880"/>
              <a:ext cx="11880" cy="17640"/>
            </a:xfrm>
            <a:custGeom>
              <a:avLst/>
              <a:gdLst>
                <a:gd name="textAreaLeft" fmla="*/ 0 w 11880"/>
                <a:gd name="textAreaRight" fmla="*/ 15120 w 11880"/>
                <a:gd name="textAreaTop" fmla="*/ 0 h 17640"/>
                <a:gd name="textAreaBottom" fmla="*/ 20880 h 17640"/>
              </a:gdLst>
              <a:ahLst/>
              <a:rect l="textAreaLeft" t="textAreaTop" r="textAreaRight" b="textAreaBottom"/>
              <a:pathLst>
                <a:path w="358" h="501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86" y="500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Google Shape;1085;p68"/>
            <p:cNvSpPr/>
            <p:nvPr/>
          </p:nvSpPr>
          <p:spPr>
            <a:xfrm>
              <a:off x="1468440" y="4682160"/>
              <a:ext cx="11880" cy="18720"/>
            </a:xfrm>
            <a:custGeom>
              <a:avLst/>
              <a:gdLst>
                <a:gd name="textAreaLeft" fmla="*/ 0 w 11880"/>
                <a:gd name="textAreaRight" fmla="*/ 15120 w 11880"/>
                <a:gd name="textAreaTop" fmla="*/ 0 h 18720"/>
                <a:gd name="textAreaBottom" fmla="*/ 21960 h 18720"/>
              </a:gdLst>
              <a:ahLst/>
              <a:rect l="textAreaLeft" t="textAreaTop" r="textAreaRight" b="textAreaBottom"/>
              <a:pathLst>
                <a:path w="359" h="525">
                  <a:moveTo>
                    <a:pt x="168" y="0"/>
                  </a:moveTo>
                  <a:cubicBezTo>
                    <a:pt x="72" y="0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68" y="524"/>
                  </a:cubicBezTo>
                  <a:cubicBezTo>
                    <a:pt x="287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7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Google Shape;1086;p68"/>
            <p:cNvSpPr/>
            <p:nvPr/>
          </p:nvSpPr>
          <p:spPr>
            <a:xfrm>
              <a:off x="1499400" y="4682160"/>
              <a:ext cx="12960" cy="18720"/>
            </a:xfrm>
            <a:custGeom>
              <a:avLst/>
              <a:gdLst>
                <a:gd name="textAreaLeft" fmla="*/ 0 w 12960"/>
                <a:gd name="textAreaRight" fmla="*/ 16200 w 12960"/>
                <a:gd name="textAreaTop" fmla="*/ 0 h 18720"/>
                <a:gd name="textAreaBottom" fmla="*/ 21960 h 18720"/>
              </a:gdLst>
              <a:ahLst/>
              <a:rect l="textAreaLeft" t="textAreaTop" r="textAreaRight" b="textAreaBottom"/>
              <a:pathLst>
                <a:path w="382" h="525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Google Shape;1087;p68"/>
            <p:cNvSpPr/>
            <p:nvPr/>
          </p:nvSpPr>
          <p:spPr>
            <a:xfrm>
              <a:off x="1848960" y="4682160"/>
              <a:ext cx="12600" cy="18720"/>
            </a:xfrm>
            <a:custGeom>
              <a:avLst/>
              <a:gdLst>
                <a:gd name="textAreaLeft" fmla="*/ 0 w 12600"/>
                <a:gd name="textAreaRight" fmla="*/ 15840 w 12600"/>
                <a:gd name="textAreaTop" fmla="*/ 0 h 18720"/>
                <a:gd name="textAreaBottom" fmla="*/ 21960 h 18720"/>
              </a:gdLst>
              <a:ahLst/>
              <a:rect l="textAreaLeft" t="textAreaTop" r="textAreaRight" b="textAreaBottom"/>
              <a:pathLst>
                <a:path w="382" h="525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Google Shape;1088;p68"/>
            <p:cNvSpPr/>
            <p:nvPr/>
          </p:nvSpPr>
          <p:spPr>
            <a:xfrm>
              <a:off x="1879920" y="4682160"/>
              <a:ext cx="11880" cy="18720"/>
            </a:xfrm>
            <a:custGeom>
              <a:avLst/>
              <a:gdLst>
                <a:gd name="textAreaLeft" fmla="*/ 0 w 11880"/>
                <a:gd name="textAreaRight" fmla="*/ 15120 w 11880"/>
                <a:gd name="textAreaTop" fmla="*/ 0 h 18720"/>
                <a:gd name="textAreaBottom" fmla="*/ 21960 h 18720"/>
              </a:gdLst>
              <a:ahLst/>
              <a:rect l="textAreaLeft" t="textAreaTop" r="textAreaRight" b="textAreaBottom"/>
              <a:pathLst>
                <a:path w="358" h="525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91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Google Shape;1089;p68"/>
            <p:cNvSpPr/>
            <p:nvPr/>
          </p:nvSpPr>
          <p:spPr>
            <a:xfrm>
              <a:off x="1848960" y="4655160"/>
              <a:ext cx="12600" cy="17640"/>
            </a:xfrm>
            <a:custGeom>
              <a:avLst/>
              <a:gdLst>
                <a:gd name="textAreaLeft" fmla="*/ 0 w 12600"/>
                <a:gd name="textAreaRight" fmla="*/ 15840 w 12600"/>
                <a:gd name="textAreaTop" fmla="*/ 0 h 17640"/>
                <a:gd name="textAreaBottom" fmla="*/ 20880 h 17640"/>
              </a:gdLst>
              <a:ahLst/>
              <a:rect l="textAreaLeft" t="textAreaTop" r="textAreaRight" b="textAreaBottom"/>
              <a:pathLst>
                <a:path w="382" h="501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310"/>
                  </a:lnTo>
                  <a:cubicBezTo>
                    <a:pt x="0" y="429"/>
                    <a:pt x="95" y="500"/>
                    <a:pt x="191" y="500"/>
                  </a:cubicBezTo>
                  <a:cubicBezTo>
                    <a:pt x="286" y="500"/>
                    <a:pt x="381" y="429"/>
                    <a:pt x="381" y="310"/>
                  </a:cubicBezTo>
                  <a:lnTo>
                    <a:pt x="381" y="167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Google Shape;1090;p68"/>
            <p:cNvSpPr/>
            <p:nvPr/>
          </p:nvSpPr>
          <p:spPr>
            <a:xfrm>
              <a:off x="1879920" y="4655160"/>
              <a:ext cx="11880" cy="17640"/>
            </a:xfrm>
            <a:custGeom>
              <a:avLst/>
              <a:gdLst>
                <a:gd name="textAreaLeft" fmla="*/ 0 w 11880"/>
                <a:gd name="textAreaRight" fmla="*/ 15120 w 11880"/>
                <a:gd name="textAreaTop" fmla="*/ 0 h 17640"/>
                <a:gd name="textAreaBottom" fmla="*/ 20880 h 17640"/>
              </a:gdLst>
              <a:ah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10"/>
                  </a:lnTo>
                  <a:cubicBezTo>
                    <a:pt x="0" y="429"/>
                    <a:pt x="72" y="500"/>
                    <a:pt x="191" y="500"/>
                  </a:cubicBezTo>
                  <a:cubicBezTo>
                    <a:pt x="286" y="500"/>
                    <a:pt x="357" y="429"/>
                    <a:pt x="357" y="310"/>
                  </a:cubicBezTo>
                  <a:lnTo>
                    <a:pt x="357" y="167"/>
                  </a:lnTo>
                  <a:cubicBezTo>
                    <a:pt x="357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Google Shape;1091;p68"/>
            <p:cNvSpPr/>
            <p:nvPr/>
          </p:nvSpPr>
          <p:spPr>
            <a:xfrm>
              <a:off x="1420560" y="4208760"/>
              <a:ext cx="519480" cy="525960"/>
            </a:xfrm>
            <a:custGeom>
              <a:avLst/>
              <a:gdLst>
                <a:gd name="textAreaLeft" fmla="*/ 0 w 519480"/>
                <a:gd name="textAreaRight" fmla="*/ 522720 w 519480"/>
                <a:gd name="textAreaTop" fmla="*/ 0 h 525960"/>
                <a:gd name="textAreaBottom" fmla="*/ 529200 h 525960"/>
              </a:gdLst>
              <a:ahLst/>
              <a:rect l="textAreaLeft" t="textAreaTop" r="textAreaRight" b="textAreaBottom"/>
              <a:pathLst>
                <a:path w="12480" h="12480">
                  <a:moveTo>
                    <a:pt x="10027" y="1667"/>
                  </a:moveTo>
                  <a:lnTo>
                    <a:pt x="10027" y="1929"/>
                  </a:lnTo>
                  <a:lnTo>
                    <a:pt x="9193" y="1929"/>
                  </a:lnTo>
                  <a:lnTo>
                    <a:pt x="9193" y="1667"/>
                  </a:lnTo>
                  <a:close/>
                  <a:moveTo>
                    <a:pt x="9026" y="2287"/>
                  </a:moveTo>
                  <a:lnTo>
                    <a:pt x="8836" y="2787"/>
                  </a:lnTo>
                  <a:cubicBezTo>
                    <a:pt x="8836" y="2811"/>
                    <a:pt x="8836" y="2834"/>
                    <a:pt x="8836" y="2834"/>
                  </a:cubicBezTo>
                  <a:lnTo>
                    <a:pt x="8836" y="3311"/>
                  </a:lnTo>
                  <a:lnTo>
                    <a:pt x="7812" y="3311"/>
                  </a:lnTo>
                  <a:lnTo>
                    <a:pt x="7812" y="2930"/>
                  </a:lnTo>
                  <a:lnTo>
                    <a:pt x="8622" y="2287"/>
                  </a:lnTo>
                  <a:close/>
                  <a:moveTo>
                    <a:pt x="9789" y="2287"/>
                  </a:moveTo>
                  <a:lnTo>
                    <a:pt x="10027" y="2882"/>
                  </a:lnTo>
                  <a:lnTo>
                    <a:pt x="10027" y="3311"/>
                  </a:lnTo>
                  <a:lnTo>
                    <a:pt x="9193" y="3311"/>
                  </a:lnTo>
                  <a:lnTo>
                    <a:pt x="9193" y="2882"/>
                  </a:lnTo>
                  <a:lnTo>
                    <a:pt x="9408" y="2287"/>
                  </a:lnTo>
                  <a:close/>
                  <a:moveTo>
                    <a:pt x="10598" y="2287"/>
                  </a:moveTo>
                  <a:lnTo>
                    <a:pt x="11408" y="2930"/>
                  </a:lnTo>
                  <a:lnTo>
                    <a:pt x="11408" y="3311"/>
                  </a:lnTo>
                  <a:lnTo>
                    <a:pt x="10384" y="3311"/>
                  </a:lnTo>
                  <a:lnTo>
                    <a:pt x="10384" y="2834"/>
                  </a:lnTo>
                  <a:cubicBezTo>
                    <a:pt x="10384" y="2834"/>
                    <a:pt x="10384" y="2811"/>
                    <a:pt x="10360" y="2787"/>
                  </a:cubicBezTo>
                  <a:lnTo>
                    <a:pt x="10193" y="2287"/>
                  </a:lnTo>
                  <a:close/>
                  <a:moveTo>
                    <a:pt x="8836" y="3692"/>
                  </a:moveTo>
                  <a:lnTo>
                    <a:pt x="8836" y="4716"/>
                  </a:lnTo>
                  <a:lnTo>
                    <a:pt x="7812" y="4716"/>
                  </a:lnTo>
                  <a:lnTo>
                    <a:pt x="7812" y="3692"/>
                  </a:lnTo>
                  <a:close/>
                  <a:moveTo>
                    <a:pt x="10027" y="3692"/>
                  </a:moveTo>
                  <a:lnTo>
                    <a:pt x="10027" y="4716"/>
                  </a:lnTo>
                  <a:lnTo>
                    <a:pt x="9193" y="4716"/>
                  </a:lnTo>
                  <a:lnTo>
                    <a:pt x="9193" y="3692"/>
                  </a:lnTo>
                  <a:close/>
                  <a:moveTo>
                    <a:pt x="11408" y="3692"/>
                  </a:moveTo>
                  <a:lnTo>
                    <a:pt x="11408" y="4716"/>
                  </a:lnTo>
                  <a:lnTo>
                    <a:pt x="10384" y="4716"/>
                  </a:lnTo>
                  <a:lnTo>
                    <a:pt x="10384" y="3692"/>
                  </a:lnTo>
                  <a:close/>
                  <a:moveTo>
                    <a:pt x="9812" y="5073"/>
                  </a:moveTo>
                  <a:lnTo>
                    <a:pt x="9812" y="5502"/>
                  </a:lnTo>
                  <a:lnTo>
                    <a:pt x="9408" y="5502"/>
                  </a:lnTo>
                  <a:lnTo>
                    <a:pt x="9408" y="5073"/>
                  </a:lnTo>
                  <a:close/>
                  <a:moveTo>
                    <a:pt x="12051" y="9621"/>
                  </a:moveTo>
                  <a:cubicBezTo>
                    <a:pt x="12099" y="9621"/>
                    <a:pt x="12122" y="9645"/>
                    <a:pt x="12122" y="9693"/>
                  </a:cubicBezTo>
                  <a:lnTo>
                    <a:pt x="12122" y="9883"/>
                  </a:lnTo>
                  <a:cubicBezTo>
                    <a:pt x="11753" y="9979"/>
                    <a:pt x="11384" y="10026"/>
                    <a:pt x="11015" y="10026"/>
                  </a:cubicBezTo>
                  <a:cubicBezTo>
                    <a:pt x="10646" y="10026"/>
                    <a:pt x="10277" y="9979"/>
                    <a:pt x="9908" y="9883"/>
                  </a:cubicBezTo>
                  <a:lnTo>
                    <a:pt x="9908" y="9621"/>
                  </a:lnTo>
                  <a:close/>
                  <a:moveTo>
                    <a:pt x="2573" y="10741"/>
                  </a:moveTo>
                  <a:lnTo>
                    <a:pt x="2573" y="12122"/>
                  </a:lnTo>
                  <a:lnTo>
                    <a:pt x="834" y="12122"/>
                  </a:lnTo>
                  <a:lnTo>
                    <a:pt x="834" y="10836"/>
                  </a:lnTo>
                  <a:cubicBezTo>
                    <a:pt x="1049" y="10860"/>
                    <a:pt x="1239" y="10884"/>
                    <a:pt x="1453" y="10884"/>
                  </a:cubicBezTo>
                  <a:cubicBezTo>
                    <a:pt x="1835" y="10884"/>
                    <a:pt x="2192" y="10836"/>
                    <a:pt x="2573" y="10741"/>
                  </a:cubicBezTo>
                  <a:close/>
                  <a:moveTo>
                    <a:pt x="7217" y="11288"/>
                  </a:moveTo>
                  <a:cubicBezTo>
                    <a:pt x="7288" y="11288"/>
                    <a:pt x="7336" y="11336"/>
                    <a:pt x="7336" y="11408"/>
                  </a:cubicBezTo>
                  <a:lnTo>
                    <a:pt x="7336" y="12122"/>
                  </a:lnTo>
                  <a:lnTo>
                    <a:pt x="5383" y="12122"/>
                  </a:lnTo>
                  <a:lnTo>
                    <a:pt x="5383" y="11408"/>
                  </a:lnTo>
                  <a:cubicBezTo>
                    <a:pt x="5383" y="11336"/>
                    <a:pt x="5431" y="11288"/>
                    <a:pt x="5502" y="11288"/>
                  </a:cubicBezTo>
                  <a:close/>
                  <a:moveTo>
                    <a:pt x="9598" y="7550"/>
                  </a:moveTo>
                  <a:cubicBezTo>
                    <a:pt x="9789" y="7550"/>
                    <a:pt x="9955" y="7716"/>
                    <a:pt x="9955" y="7907"/>
                  </a:cubicBezTo>
                  <a:lnTo>
                    <a:pt x="9955" y="8050"/>
                  </a:lnTo>
                  <a:cubicBezTo>
                    <a:pt x="8884" y="8288"/>
                    <a:pt x="7788" y="8407"/>
                    <a:pt x="6716" y="8431"/>
                  </a:cubicBezTo>
                  <a:cubicBezTo>
                    <a:pt x="6621" y="8455"/>
                    <a:pt x="6550" y="8526"/>
                    <a:pt x="6550" y="8621"/>
                  </a:cubicBezTo>
                  <a:cubicBezTo>
                    <a:pt x="6550" y="8740"/>
                    <a:pt x="6621" y="8812"/>
                    <a:pt x="6740" y="8812"/>
                  </a:cubicBezTo>
                  <a:cubicBezTo>
                    <a:pt x="7669" y="8788"/>
                    <a:pt x="8622" y="8693"/>
                    <a:pt x="9550" y="8502"/>
                  </a:cubicBezTo>
                  <a:lnTo>
                    <a:pt x="9550" y="12122"/>
                  </a:lnTo>
                  <a:lnTo>
                    <a:pt x="7717" y="12122"/>
                  </a:lnTo>
                  <a:lnTo>
                    <a:pt x="7717" y="11408"/>
                  </a:lnTo>
                  <a:cubicBezTo>
                    <a:pt x="7717" y="11146"/>
                    <a:pt x="7502" y="10931"/>
                    <a:pt x="7217" y="10931"/>
                  </a:cubicBezTo>
                  <a:lnTo>
                    <a:pt x="5502" y="10931"/>
                  </a:lnTo>
                  <a:cubicBezTo>
                    <a:pt x="5240" y="10931"/>
                    <a:pt x="5026" y="11146"/>
                    <a:pt x="5026" y="11408"/>
                  </a:cubicBezTo>
                  <a:lnTo>
                    <a:pt x="5026" y="12122"/>
                  </a:lnTo>
                  <a:lnTo>
                    <a:pt x="2930" y="12122"/>
                  </a:lnTo>
                  <a:lnTo>
                    <a:pt x="2930" y="8502"/>
                  </a:lnTo>
                  <a:cubicBezTo>
                    <a:pt x="3954" y="8693"/>
                    <a:pt x="4978" y="8788"/>
                    <a:pt x="6002" y="8812"/>
                  </a:cubicBezTo>
                  <a:cubicBezTo>
                    <a:pt x="6097" y="8812"/>
                    <a:pt x="6169" y="8740"/>
                    <a:pt x="6169" y="8621"/>
                  </a:cubicBezTo>
                  <a:cubicBezTo>
                    <a:pt x="6193" y="8526"/>
                    <a:pt x="6097" y="8455"/>
                    <a:pt x="6002" y="8455"/>
                  </a:cubicBezTo>
                  <a:cubicBezTo>
                    <a:pt x="4835" y="8431"/>
                    <a:pt x="3668" y="8288"/>
                    <a:pt x="2525" y="8050"/>
                  </a:cubicBezTo>
                  <a:lnTo>
                    <a:pt x="2525" y="7907"/>
                  </a:lnTo>
                  <a:cubicBezTo>
                    <a:pt x="2525" y="7716"/>
                    <a:pt x="2692" y="7550"/>
                    <a:pt x="2882" y="7550"/>
                  </a:cubicBezTo>
                  <a:close/>
                  <a:moveTo>
                    <a:pt x="9908" y="10264"/>
                  </a:moveTo>
                  <a:cubicBezTo>
                    <a:pt x="10289" y="10336"/>
                    <a:pt x="10646" y="10384"/>
                    <a:pt x="11027" y="10384"/>
                  </a:cubicBezTo>
                  <a:cubicBezTo>
                    <a:pt x="11241" y="10384"/>
                    <a:pt x="11432" y="10384"/>
                    <a:pt x="11646" y="10360"/>
                  </a:cubicBezTo>
                  <a:lnTo>
                    <a:pt x="11646" y="12122"/>
                  </a:lnTo>
                  <a:lnTo>
                    <a:pt x="9908" y="12122"/>
                  </a:lnTo>
                  <a:lnTo>
                    <a:pt x="9908" y="10264"/>
                  </a:lnTo>
                  <a:close/>
                  <a:moveTo>
                    <a:pt x="9598" y="0"/>
                  </a:moveTo>
                  <a:cubicBezTo>
                    <a:pt x="9503" y="0"/>
                    <a:pt x="9431" y="72"/>
                    <a:pt x="9431" y="167"/>
                  </a:cubicBezTo>
                  <a:lnTo>
                    <a:pt x="9431" y="1310"/>
                  </a:lnTo>
                  <a:lnTo>
                    <a:pt x="9003" y="1310"/>
                  </a:lnTo>
                  <a:cubicBezTo>
                    <a:pt x="8907" y="1310"/>
                    <a:pt x="8836" y="1382"/>
                    <a:pt x="8836" y="1501"/>
                  </a:cubicBezTo>
                  <a:lnTo>
                    <a:pt x="8836" y="1929"/>
                  </a:lnTo>
                  <a:lnTo>
                    <a:pt x="8550" y="1929"/>
                  </a:lnTo>
                  <a:cubicBezTo>
                    <a:pt x="8526" y="1929"/>
                    <a:pt x="8479" y="1929"/>
                    <a:pt x="8455" y="1977"/>
                  </a:cubicBezTo>
                  <a:lnTo>
                    <a:pt x="7502" y="2691"/>
                  </a:lnTo>
                  <a:cubicBezTo>
                    <a:pt x="7479" y="2739"/>
                    <a:pt x="7431" y="2787"/>
                    <a:pt x="7431" y="2834"/>
                  </a:cubicBezTo>
                  <a:lnTo>
                    <a:pt x="7431" y="4882"/>
                  </a:lnTo>
                  <a:cubicBezTo>
                    <a:pt x="7431" y="4978"/>
                    <a:pt x="7526" y="5073"/>
                    <a:pt x="7621" y="5073"/>
                  </a:cubicBezTo>
                  <a:lnTo>
                    <a:pt x="8241" y="5073"/>
                  </a:lnTo>
                  <a:lnTo>
                    <a:pt x="8241" y="7169"/>
                  </a:lnTo>
                  <a:lnTo>
                    <a:pt x="2882" y="7169"/>
                  </a:lnTo>
                  <a:cubicBezTo>
                    <a:pt x="2478" y="7169"/>
                    <a:pt x="2144" y="7502"/>
                    <a:pt x="2144" y="7907"/>
                  </a:cubicBezTo>
                  <a:lnTo>
                    <a:pt x="2144" y="8193"/>
                  </a:lnTo>
                  <a:cubicBezTo>
                    <a:pt x="2144" y="8288"/>
                    <a:pt x="2216" y="8359"/>
                    <a:pt x="2287" y="8383"/>
                  </a:cubicBezTo>
                  <a:cubicBezTo>
                    <a:pt x="2382" y="8407"/>
                    <a:pt x="2478" y="8407"/>
                    <a:pt x="2573" y="8431"/>
                  </a:cubicBezTo>
                  <a:lnTo>
                    <a:pt x="2573" y="9741"/>
                  </a:lnTo>
                  <a:lnTo>
                    <a:pt x="1382" y="9741"/>
                  </a:lnTo>
                  <a:cubicBezTo>
                    <a:pt x="1287" y="9741"/>
                    <a:pt x="1192" y="9812"/>
                    <a:pt x="1192" y="9931"/>
                  </a:cubicBezTo>
                  <a:cubicBezTo>
                    <a:pt x="1192" y="10026"/>
                    <a:pt x="1287" y="10098"/>
                    <a:pt x="1382" y="10098"/>
                  </a:cubicBezTo>
                  <a:lnTo>
                    <a:pt x="2573" y="10098"/>
                  </a:lnTo>
                  <a:lnTo>
                    <a:pt x="2573" y="10360"/>
                  </a:lnTo>
                  <a:cubicBezTo>
                    <a:pt x="2204" y="10467"/>
                    <a:pt x="1835" y="10520"/>
                    <a:pt x="1465" y="10520"/>
                  </a:cubicBezTo>
                  <a:cubicBezTo>
                    <a:pt x="1096" y="10520"/>
                    <a:pt x="727" y="10467"/>
                    <a:pt x="358" y="10360"/>
                  </a:cubicBezTo>
                  <a:lnTo>
                    <a:pt x="358" y="10169"/>
                  </a:lnTo>
                  <a:cubicBezTo>
                    <a:pt x="358" y="10145"/>
                    <a:pt x="382" y="10098"/>
                    <a:pt x="429" y="10098"/>
                  </a:cubicBezTo>
                  <a:lnTo>
                    <a:pt x="644" y="10098"/>
                  </a:lnTo>
                  <a:cubicBezTo>
                    <a:pt x="763" y="10098"/>
                    <a:pt x="834" y="10026"/>
                    <a:pt x="834" y="9931"/>
                  </a:cubicBezTo>
                  <a:cubicBezTo>
                    <a:pt x="834" y="9812"/>
                    <a:pt x="763" y="9741"/>
                    <a:pt x="644" y="9741"/>
                  </a:cubicBezTo>
                  <a:lnTo>
                    <a:pt x="429" y="9741"/>
                  </a:lnTo>
                  <a:cubicBezTo>
                    <a:pt x="191" y="9741"/>
                    <a:pt x="1" y="9931"/>
                    <a:pt x="1" y="10169"/>
                  </a:cubicBezTo>
                  <a:lnTo>
                    <a:pt x="1" y="10503"/>
                  </a:lnTo>
                  <a:cubicBezTo>
                    <a:pt x="1" y="10574"/>
                    <a:pt x="48" y="10645"/>
                    <a:pt x="120" y="10669"/>
                  </a:cubicBezTo>
                  <a:cubicBezTo>
                    <a:pt x="239" y="10717"/>
                    <a:pt x="358" y="10741"/>
                    <a:pt x="477" y="10765"/>
                  </a:cubicBezTo>
                  <a:lnTo>
                    <a:pt x="477" y="12122"/>
                  </a:lnTo>
                  <a:lnTo>
                    <a:pt x="168" y="12122"/>
                  </a:lnTo>
                  <a:cubicBezTo>
                    <a:pt x="72" y="12122"/>
                    <a:pt x="1" y="12193"/>
                    <a:pt x="1" y="12312"/>
                  </a:cubicBezTo>
                  <a:cubicBezTo>
                    <a:pt x="1" y="12408"/>
                    <a:pt x="72" y="12479"/>
                    <a:pt x="168" y="12479"/>
                  </a:cubicBezTo>
                  <a:lnTo>
                    <a:pt x="12313" y="12479"/>
                  </a:lnTo>
                  <a:cubicBezTo>
                    <a:pt x="12408" y="12479"/>
                    <a:pt x="12480" y="12408"/>
                    <a:pt x="12480" y="12312"/>
                  </a:cubicBezTo>
                  <a:cubicBezTo>
                    <a:pt x="12480" y="12217"/>
                    <a:pt x="12408" y="12122"/>
                    <a:pt x="12313" y="12122"/>
                  </a:cubicBezTo>
                  <a:lnTo>
                    <a:pt x="12003" y="12122"/>
                  </a:lnTo>
                  <a:lnTo>
                    <a:pt x="12003" y="10288"/>
                  </a:lnTo>
                  <a:cubicBezTo>
                    <a:pt x="12122" y="10264"/>
                    <a:pt x="12241" y="10217"/>
                    <a:pt x="12361" y="10193"/>
                  </a:cubicBezTo>
                  <a:cubicBezTo>
                    <a:pt x="12432" y="10169"/>
                    <a:pt x="12480" y="10098"/>
                    <a:pt x="12480" y="10002"/>
                  </a:cubicBezTo>
                  <a:lnTo>
                    <a:pt x="12480" y="9693"/>
                  </a:lnTo>
                  <a:cubicBezTo>
                    <a:pt x="12480" y="9455"/>
                    <a:pt x="12289" y="9240"/>
                    <a:pt x="12051" y="9240"/>
                  </a:cubicBezTo>
                  <a:lnTo>
                    <a:pt x="10955" y="9240"/>
                  </a:lnTo>
                  <a:lnTo>
                    <a:pt x="10955" y="6526"/>
                  </a:lnTo>
                  <a:cubicBezTo>
                    <a:pt x="10955" y="6430"/>
                    <a:pt x="10884" y="6335"/>
                    <a:pt x="10789" y="6335"/>
                  </a:cubicBezTo>
                  <a:cubicBezTo>
                    <a:pt x="10670" y="6335"/>
                    <a:pt x="10598" y="6430"/>
                    <a:pt x="10598" y="6526"/>
                  </a:cubicBezTo>
                  <a:lnTo>
                    <a:pt x="10598" y="9240"/>
                  </a:lnTo>
                  <a:lnTo>
                    <a:pt x="9931" y="9240"/>
                  </a:lnTo>
                  <a:lnTo>
                    <a:pt x="9931" y="8431"/>
                  </a:lnTo>
                  <a:cubicBezTo>
                    <a:pt x="10003" y="8407"/>
                    <a:pt x="10098" y="8407"/>
                    <a:pt x="10193" y="8383"/>
                  </a:cubicBezTo>
                  <a:cubicBezTo>
                    <a:pt x="10265" y="8359"/>
                    <a:pt x="10336" y="8288"/>
                    <a:pt x="10336" y="8193"/>
                  </a:cubicBezTo>
                  <a:lnTo>
                    <a:pt x="10336" y="7907"/>
                  </a:lnTo>
                  <a:cubicBezTo>
                    <a:pt x="10336" y="7502"/>
                    <a:pt x="10003" y="7169"/>
                    <a:pt x="9598" y="7169"/>
                  </a:cubicBezTo>
                  <a:lnTo>
                    <a:pt x="8622" y="7169"/>
                  </a:lnTo>
                  <a:lnTo>
                    <a:pt x="8622" y="5073"/>
                  </a:lnTo>
                  <a:lnTo>
                    <a:pt x="9026" y="5073"/>
                  </a:lnTo>
                  <a:lnTo>
                    <a:pt x="9026" y="5692"/>
                  </a:lnTo>
                  <a:cubicBezTo>
                    <a:pt x="9026" y="5787"/>
                    <a:pt x="9122" y="5883"/>
                    <a:pt x="9217" y="5883"/>
                  </a:cubicBezTo>
                  <a:lnTo>
                    <a:pt x="10003" y="5883"/>
                  </a:lnTo>
                  <a:cubicBezTo>
                    <a:pt x="10098" y="5883"/>
                    <a:pt x="10170" y="5787"/>
                    <a:pt x="10170" y="5692"/>
                  </a:cubicBezTo>
                  <a:lnTo>
                    <a:pt x="10170" y="5073"/>
                  </a:lnTo>
                  <a:lnTo>
                    <a:pt x="10598" y="5073"/>
                  </a:lnTo>
                  <a:lnTo>
                    <a:pt x="10598" y="5787"/>
                  </a:lnTo>
                  <a:cubicBezTo>
                    <a:pt x="10598" y="5883"/>
                    <a:pt x="10694" y="5978"/>
                    <a:pt x="10789" y="5978"/>
                  </a:cubicBezTo>
                  <a:cubicBezTo>
                    <a:pt x="10884" y="5978"/>
                    <a:pt x="10955" y="5883"/>
                    <a:pt x="10955" y="5787"/>
                  </a:cubicBezTo>
                  <a:lnTo>
                    <a:pt x="10955" y="5073"/>
                  </a:lnTo>
                  <a:lnTo>
                    <a:pt x="11598" y="5073"/>
                  </a:lnTo>
                  <a:cubicBezTo>
                    <a:pt x="11694" y="5073"/>
                    <a:pt x="11765" y="4978"/>
                    <a:pt x="11765" y="4882"/>
                  </a:cubicBezTo>
                  <a:lnTo>
                    <a:pt x="11765" y="2834"/>
                  </a:lnTo>
                  <a:cubicBezTo>
                    <a:pt x="11765" y="2787"/>
                    <a:pt x="11741" y="2739"/>
                    <a:pt x="11694" y="2691"/>
                  </a:cubicBezTo>
                  <a:lnTo>
                    <a:pt x="10765" y="1977"/>
                  </a:lnTo>
                  <a:cubicBezTo>
                    <a:pt x="10741" y="1953"/>
                    <a:pt x="10694" y="1929"/>
                    <a:pt x="10646" y="1929"/>
                  </a:cubicBezTo>
                  <a:lnTo>
                    <a:pt x="10384" y="1929"/>
                  </a:lnTo>
                  <a:lnTo>
                    <a:pt x="10384" y="1501"/>
                  </a:lnTo>
                  <a:cubicBezTo>
                    <a:pt x="10384" y="1382"/>
                    <a:pt x="10312" y="1310"/>
                    <a:pt x="10193" y="1310"/>
                  </a:cubicBezTo>
                  <a:lnTo>
                    <a:pt x="9789" y="1310"/>
                  </a:lnTo>
                  <a:lnTo>
                    <a:pt x="9789" y="167"/>
                  </a:lnTo>
                  <a:cubicBezTo>
                    <a:pt x="9789" y="72"/>
                    <a:pt x="9717" y="0"/>
                    <a:pt x="95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cxnSp>
        <p:nvCxnSpPr>
          <p:cNvPr id="589" name="Google Shape;1092;p68"/>
          <p:cNvCxnSpPr>
            <a:stCxn id="525" idx="4"/>
            <a:endCxn id="532" idx="0"/>
          </p:cNvCxnSpPr>
          <p:nvPr/>
        </p:nvCxnSpPr>
        <p:spPr>
          <a:xfrm>
            <a:off x="1679760" y="4977720"/>
            <a:ext cx="1800" cy="18036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590" name="Google Shape;1093;p68"/>
          <p:cNvCxnSpPr>
            <a:stCxn id="526" idx="4"/>
            <a:endCxn id="534" idx="0"/>
          </p:cNvCxnSpPr>
          <p:nvPr/>
        </p:nvCxnSpPr>
        <p:spPr>
          <a:xfrm>
            <a:off x="3875760" y="4369320"/>
            <a:ext cx="1800" cy="18072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591" name="Google Shape;1094;p68"/>
          <p:cNvCxnSpPr>
            <a:endCxn id="533" idx="0"/>
          </p:cNvCxnSpPr>
          <p:nvPr/>
        </p:nvCxnSpPr>
        <p:spPr>
          <a:xfrm>
            <a:off x="6072840" y="4993920"/>
            <a:ext cx="360" cy="16416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592" name="Google Shape;1095;p68"/>
          <p:cNvCxnSpPr>
            <a:endCxn id="535" idx="0"/>
          </p:cNvCxnSpPr>
          <p:nvPr/>
        </p:nvCxnSpPr>
        <p:spPr>
          <a:xfrm flipH="1">
            <a:off x="8268120" y="4386600"/>
            <a:ext cx="1080" cy="16344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pic>
        <p:nvPicPr>
          <p:cNvPr id="593" name="Google Shape;1096;p68" descr=""/>
          <p:cNvPicPr/>
          <p:nvPr/>
        </p:nvPicPr>
        <p:blipFill>
          <a:blip r:embed="rId1"/>
          <a:srcRect l="5952" t="0" r="0" b="21365"/>
          <a:stretch/>
        </p:blipFill>
        <p:spPr>
          <a:xfrm rot="646800">
            <a:off x="5146200" y="1712160"/>
            <a:ext cx="3971160" cy="144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281;p 1" descr=""/>
          <p:cNvPicPr/>
          <p:nvPr/>
        </p:nvPicPr>
        <p:blipFill>
          <a:blip r:embed="rId1"/>
          <a:stretch/>
        </p:blipFill>
        <p:spPr>
          <a:xfrm rot="496800">
            <a:off x="644040" y="3241440"/>
            <a:ext cx="5888880" cy="2267280"/>
          </a:xfrm>
          <a:prstGeom prst="rect">
            <a:avLst/>
          </a:prstGeom>
          <a:ln w="0">
            <a:noFill/>
          </a:ln>
        </p:spPr>
      </p:pic>
      <p:sp>
        <p:nvSpPr>
          <p:cNvPr id="595" name="PlaceHolder 86"/>
          <p:cNvSpPr/>
          <p:nvPr/>
        </p:nvSpPr>
        <p:spPr>
          <a:xfrm>
            <a:off x="5116680" y="3710880"/>
            <a:ext cx="338724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—</a:t>
            </a:r>
            <a:r>
              <a:rPr b="0" lang="en" sz="18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John McCarthy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PlaceHolder 87"/>
          <p:cNvSpPr/>
          <p:nvPr/>
        </p:nvSpPr>
        <p:spPr>
          <a:xfrm>
            <a:off x="4148640" y="1944720"/>
            <a:ext cx="4355280" cy="16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“</a:t>
            </a:r>
            <a:r>
              <a:rPr b="0" lang="en" sz="2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Our ultimate objective is to make programs that learn from their experience as effectively as humans do.”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83"/>
          <p:cNvSpPr/>
          <p:nvPr/>
        </p:nvSpPr>
        <p:spPr>
          <a:xfrm>
            <a:off x="1808640" y="4759560"/>
            <a:ext cx="596376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The right model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598" name="PlaceHolder 84"/>
          <p:cNvSpPr/>
          <p:nvPr/>
        </p:nvSpPr>
        <p:spPr>
          <a:xfrm>
            <a:off x="2566800" y="5679000"/>
            <a:ext cx="4447800" cy="4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How did we choose this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PlaceHolder 85"/>
          <p:cNvSpPr/>
          <p:nvPr/>
        </p:nvSpPr>
        <p:spPr>
          <a:xfrm>
            <a:off x="4105080" y="3942000"/>
            <a:ext cx="137052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rgbClr val="3465a4"/>
                </a:solidFill>
                <a:latin typeface="Manrope"/>
                <a:ea typeface="Manrope"/>
              </a:rPr>
              <a:t>04</a:t>
            </a:r>
            <a:endParaRPr b="0" lang="en-US" sz="6500" spc="-1" strike="noStrike">
              <a:latin typeface="Arial"/>
            </a:endParaRPr>
          </a:p>
        </p:txBody>
      </p:sp>
      <p:pic>
        <p:nvPicPr>
          <p:cNvPr id="600" name="Google Shape;868;p62" descr=""/>
          <p:cNvPicPr/>
          <p:nvPr/>
        </p:nvPicPr>
        <p:blipFill>
          <a:blip r:embed="rId1"/>
          <a:stretch/>
        </p:blipFill>
        <p:spPr>
          <a:xfrm>
            <a:off x="2036880" y="1634760"/>
            <a:ext cx="5507280" cy="182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88"/>
          <p:cNvSpPr/>
          <p:nvPr/>
        </p:nvSpPr>
        <p:spPr>
          <a:xfrm>
            <a:off x="766440" y="1661400"/>
            <a:ext cx="8010000" cy="5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Models analysis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602" name="Google Shape;584;p55"/>
          <p:cNvGraphicFramePr/>
          <p:nvPr/>
        </p:nvGraphicFramePr>
        <p:xfrm>
          <a:off x="457200" y="3200400"/>
          <a:ext cx="8958600" cy="2805480"/>
        </p:xfrm>
        <a:graphic>
          <a:graphicData uri="http://schemas.openxmlformats.org/drawingml/2006/table">
            <a:tbl>
              <a:tblPr/>
              <a:tblGrid>
                <a:gridCol w="764280"/>
                <a:gridCol w="2173680"/>
                <a:gridCol w="2007000"/>
                <a:gridCol w="2007000"/>
                <a:gridCol w="2007000"/>
              </a:tblGrid>
              <a:tr h="678240">
                <a:tc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lt1"/>
                          </a:solidFill>
                          <a:latin typeface="Manrope"/>
                          <a:ea typeface="Manrope"/>
                        </a:rPr>
                        <a:t>Random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solidFill>
                      <a:srgbClr val="3465a4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lt1"/>
                          </a:solidFill>
                          <a:latin typeface="Manrope"/>
                          <a:ea typeface="Manrope"/>
                        </a:rPr>
                        <a:t>XGB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solidFill>
                      <a:srgbClr val="3465a4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lt1"/>
                          </a:solidFill>
                          <a:latin typeface="Manrope"/>
                          <a:ea typeface="Manrope"/>
                        </a:rPr>
                        <a:t>Cat Boost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solidFill>
                      <a:srgbClr val="3465a4"/>
                    </a:solidFill>
                  </a:tcPr>
                </a:tc>
              </a:tr>
              <a:tr h="703440">
                <a:tc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</a:rPr>
                        <a:t>Accuracy (f1 score)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94%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96.3%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  <a:ea typeface="Segoe UI"/>
                        </a:rPr>
                        <a:t>95.2%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</a:tr>
              <a:tr h="718920">
                <a:tc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</a:rPr>
                        <a:t>Percision (macro avg)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  <a:ea typeface="Segoe UI"/>
                        </a:rPr>
                        <a:t>93%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  <a:ea typeface="Segoe UI"/>
                        </a:rPr>
                        <a:t>96%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  <a:ea typeface="Segoe UI"/>
                        </a:rPr>
                        <a:t>95%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</a:tr>
              <a:tr h="705240">
                <a:tc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</a:rPr>
                        <a:t>Recall (macro avg)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  <a:ea typeface="Segoe UI"/>
                        </a:rPr>
                        <a:t>93%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  <a:ea typeface="Segoe UI"/>
                        </a:rPr>
                        <a:t>96%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  <a:ea typeface="Segoe UI"/>
                        </a:rPr>
                        <a:t>95%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3" name="Google Shape;621;p55"/>
          <p:cNvSpPr/>
          <p:nvPr/>
        </p:nvSpPr>
        <p:spPr>
          <a:xfrm>
            <a:off x="604440" y="4006800"/>
            <a:ext cx="501840" cy="5014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Google Shape;622;p55"/>
          <p:cNvSpPr/>
          <p:nvPr/>
        </p:nvSpPr>
        <p:spPr>
          <a:xfrm>
            <a:off x="604440" y="4711680"/>
            <a:ext cx="501840" cy="5014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Google Shape;623;p55"/>
          <p:cNvSpPr/>
          <p:nvPr/>
        </p:nvSpPr>
        <p:spPr>
          <a:xfrm>
            <a:off x="604440" y="5416560"/>
            <a:ext cx="501840" cy="5018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6" name="Google Shape;624;p55"/>
          <p:cNvGrpSpPr/>
          <p:nvPr/>
        </p:nvGrpSpPr>
        <p:grpSpPr>
          <a:xfrm>
            <a:off x="691560" y="4811400"/>
            <a:ext cx="327240" cy="302760"/>
            <a:chOff x="691560" y="4811400"/>
            <a:chExt cx="327240" cy="302760"/>
          </a:xfrm>
        </p:grpSpPr>
        <p:sp>
          <p:nvSpPr>
            <p:cNvPr id="607" name="Google Shape;625;p55"/>
            <p:cNvSpPr/>
            <p:nvPr/>
          </p:nvSpPr>
          <p:spPr>
            <a:xfrm>
              <a:off x="852120" y="5063040"/>
              <a:ext cx="6480" cy="33480"/>
            </a:xfrm>
            <a:custGeom>
              <a:avLst/>
              <a:gdLst>
                <a:gd name="textAreaLeft" fmla="*/ 0 w 6480"/>
                <a:gd name="textAreaRight" fmla="*/ 9000 w 6480"/>
                <a:gd name="textAreaTop" fmla="*/ 0 h 33480"/>
                <a:gd name="textAreaBottom" fmla="*/ 36000 h 33480"/>
              </a:gdLst>
              <a:ahLst/>
              <a:rect l="textAreaLeft" t="textAreaTop" r="textAreaRight" b="textAreaBottom"/>
              <a:pathLst>
                <a:path w="358" h="138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191"/>
                  </a:lnTo>
                  <a:cubicBezTo>
                    <a:pt x="1" y="1310"/>
                    <a:pt x="72" y="1382"/>
                    <a:pt x="167" y="1382"/>
                  </a:cubicBezTo>
                  <a:cubicBezTo>
                    <a:pt x="286" y="1382"/>
                    <a:pt x="358" y="1310"/>
                    <a:pt x="358" y="1191"/>
                  </a:cubicBezTo>
                  <a:lnTo>
                    <a:pt x="358" y="167"/>
                  </a:lnTo>
                  <a:cubicBezTo>
                    <a:pt x="358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Google Shape;626;p55"/>
            <p:cNvSpPr/>
            <p:nvPr/>
          </p:nvSpPr>
          <p:spPr>
            <a:xfrm>
              <a:off x="691560" y="4811400"/>
              <a:ext cx="327240" cy="302760"/>
            </a:xfrm>
            <a:custGeom>
              <a:avLst/>
              <a:gdLst>
                <a:gd name="textAreaLeft" fmla="*/ 0 w 327240"/>
                <a:gd name="textAreaRight" fmla="*/ 329760 w 327240"/>
                <a:gd name="textAreaTop" fmla="*/ 0 h 302760"/>
                <a:gd name="textAreaBottom" fmla="*/ 305280 h 302760"/>
              </a:gdLst>
              <a:ahLst/>
              <a:rect l="textAreaLeft" t="textAreaTop" r="textAreaRight" b="textAreaBottom"/>
              <a:pathLst>
                <a:path w="12504" h="11575">
                  <a:moveTo>
                    <a:pt x="6240" y="358"/>
                  </a:moveTo>
                  <a:cubicBezTo>
                    <a:pt x="6383" y="358"/>
                    <a:pt x="6502" y="429"/>
                    <a:pt x="6550" y="549"/>
                  </a:cubicBezTo>
                  <a:cubicBezTo>
                    <a:pt x="6598" y="620"/>
                    <a:pt x="6621" y="691"/>
                    <a:pt x="6621" y="763"/>
                  </a:cubicBezTo>
                  <a:lnTo>
                    <a:pt x="5859" y="763"/>
                  </a:lnTo>
                  <a:cubicBezTo>
                    <a:pt x="5883" y="691"/>
                    <a:pt x="5907" y="620"/>
                    <a:pt x="5931" y="549"/>
                  </a:cubicBezTo>
                  <a:cubicBezTo>
                    <a:pt x="6002" y="429"/>
                    <a:pt x="6121" y="358"/>
                    <a:pt x="6240" y="358"/>
                  </a:cubicBezTo>
                  <a:close/>
                  <a:moveTo>
                    <a:pt x="5669" y="2358"/>
                  </a:moveTo>
                  <a:lnTo>
                    <a:pt x="5669" y="3716"/>
                  </a:lnTo>
                  <a:lnTo>
                    <a:pt x="5216" y="3716"/>
                  </a:lnTo>
                  <a:lnTo>
                    <a:pt x="5216" y="2358"/>
                  </a:lnTo>
                  <a:close/>
                  <a:moveTo>
                    <a:pt x="6479" y="2358"/>
                  </a:moveTo>
                  <a:lnTo>
                    <a:pt x="6479" y="3716"/>
                  </a:lnTo>
                  <a:lnTo>
                    <a:pt x="6026" y="3716"/>
                  </a:lnTo>
                  <a:lnTo>
                    <a:pt x="6026" y="2358"/>
                  </a:lnTo>
                  <a:close/>
                  <a:moveTo>
                    <a:pt x="7288" y="2358"/>
                  </a:moveTo>
                  <a:lnTo>
                    <a:pt x="7288" y="3716"/>
                  </a:lnTo>
                  <a:lnTo>
                    <a:pt x="6836" y="3716"/>
                  </a:lnTo>
                  <a:lnTo>
                    <a:pt x="6836" y="2358"/>
                  </a:lnTo>
                  <a:close/>
                  <a:moveTo>
                    <a:pt x="811" y="2358"/>
                  </a:moveTo>
                  <a:lnTo>
                    <a:pt x="811" y="4645"/>
                  </a:lnTo>
                  <a:lnTo>
                    <a:pt x="525" y="4645"/>
                  </a:lnTo>
                  <a:cubicBezTo>
                    <a:pt x="430" y="4645"/>
                    <a:pt x="358" y="4573"/>
                    <a:pt x="358" y="4478"/>
                  </a:cubicBezTo>
                  <a:lnTo>
                    <a:pt x="358" y="2525"/>
                  </a:lnTo>
                  <a:cubicBezTo>
                    <a:pt x="358" y="2430"/>
                    <a:pt x="430" y="2358"/>
                    <a:pt x="525" y="2358"/>
                  </a:cubicBezTo>
                  <a:close/>
                  <a:moveTo>
                    <a:pt x="1620" y="2358"/>
                  </a:moveTo>
                  <a:lnTo>
                    <a:pt x="1620" y="4645"/>
                  </a:lnTo>
                  <a:lnTo>
                    <a:pt x="1168" y="4645"/>
                  </a:lnTo>
                  <a:lnTo>
                    <a:pt x="1168" y="2358"/>
                  </a:lnTo>
                  <a:close/>
                  <a:moveTo>
                    <a:pt x="2430" y="2358"/>
                  </a:moveTo>
                  <a:lnTo>
                    <a:pt x="2430" y="4645"/>
                  </a:lnTo>
                  <a:lnTo>
                    <a:pt x="1978" y="4645"/>
                  </a:lnTo>
                  <a:lnTo>
                    <a:pt x="1978" y="2358"/>
                  </a:lnTo>
                  <a:close/>
                  <a:moveTo>
                    <a:pt x="3240" y="2358"/>
                  </a:moveTo>
                  <a:lnTo>
                    <a:pt x="3240" y="4645"/>
                  </a:lnTo>
                  <a:lnTo>
                    <a:pt x="2787" y="4645"/>
                  </a:lnTo>
                  <a:lnTo>
                    <a:pt x="2787" y="2358"/>
                  </a:lnTo>
                  <a:close/>
                  <a:moveTo>
                    <a:pt x="4049" y="2358"/>
                  </a:moveTo>
                  <a:lnTo>
                    <a:pt x="4049" y="4645"/>
                  </a:lnTo>
                  <a:lnTo>
                    <a:pt x="3597" y="4645"/>
                  </a:lnTo>
                  <a:lnTo>
                    <a:pt x="3597" y="2358"/>
                  </a:lnTo>
                  <a:close/>
                  <a:moveTo>
                    <a:pt x="4859" y="2358"/>
                  </a:moveTo>
                  <a:lnTo>
                    <a:pt x="4859" y="3906"/>
                  </a:lnTo>
                  <a:lnTo>
                    <a:pt x="4859" y="4645"/>
                  </a:lnTo>
                  <a:lnTo>
                    <a:pt x="4407" y="4645"/>
                  </a:lnTo>
                  <a:lnTo>
                    <a:pt x="4407" y="2358"/>
                  </a:lnTo>
                  <a:close/>
                  <a:moveTo>
                    <a:pt x="6645" y="4073"/>
                  </a:moveTo>
                  <a:lnTo>
                    <a:pt x="6645" y="4240"/>
                  </a:lnTo>
                  <a:cubicBezTo>
                    <a:pt x="6645" y="4478"/>
                    <a:pt x="6455" y="4645"/>
                    <a:pt x="6240" y="4645"/>
                  </a:cubicBezTo>
                  <a:cubicBezTo>
                    <a:pt x="6026" y="4645"/>
                    <a:pt x="5859" y="4478"/>
                    <a:pt x="5859" y="4240"/>
                  </a:cubicBezTo>
                  <a:lnTo>
                    <a:pt x="5859" y="4073"/>
                  </a:lnTo>
                  <a:close/>
                  <a:moveTo>
                    <a:pt x="8098" y="2358"/>
                  </a:moveTo>
                  <a:lnTo>
                    <a:pt x="8098" y="4645"/>
                  </a:lnTo>
                  <a:lnTo>
                    <a:pt x="7645" y="4645"/>
                  </a:lnTo>
                  <a:lnTo>
                    <a:pt x="7645" y="3906"/>
                  </a:lnTo>
                  <a:lnTo>
                    <a:pt x="7645" y="2358"/>
                  </a:lnTo>
                  <a:close/>
                  <a:moveTo>
                    <a:pt x="8908" y="2358"/>
                  </a:moveTo>
                  <a:lnTo>
                    <a:pt x="8908" y="4645"/>
                  </a:lnTo>
                  <a:lnTo>
                    <a:pt x="8455" y="4645"/>
                  </a:lnTo>
                  <a:lnTo>
                    <a:pt x="8455" y="2358"/>
                  </a:lnTo>
                  <a:close/>
                  <a:moveTo>
                    <a:pt x="9693" y="2358"/>
                  </a:moveTo>
                  <a:lnTo>
                    <a:pt x="9693" y="4645"/>
                  </a:lnTo>
                  <a:lnTo>
                    <a:pt x="9265" y="4645"/>
                  </a:lnTo>
                  <a:lnTo>
                    <a:pt x="9265" y="2358"/>
                  </a:lnTo>
                  <a:close/>
                  <a:moveTo>
                    <a:pt x="10503" y="2358"/>
                  </a:moveTo>
                  <a:lnTo>
                    <a:pt x="10503" y="4645"/>
                  </a:lnTo>
                  <a:lnTo>
                    <a:pt x="10075" y="4645"/>
                  </a:lnTo>
                  <a:lnTo>
                    <a:pt x="10075" y="2358"/>
                  </a:lnTo>
                  <a:close/>
                  <a:moveTo>
                    <a:pt x="11313" y="2358"/>
                  </a:moveTo>
                  <a:lnTo>
                    <a:pt x="11313" y="4645"/>
                  </a:lnTo>
                  <a:lnTo>
                    <a:pt x="10884" y="4645"/>
                  </a:lnTo>
                  <a:lnTo>
                    <a:pt x="10884" y="2358"/>
                  </a:lnTo>
                  <a:close/>
                  <a:moveTo>
                    <a:pt x="7288" y="4073"/>
                  </a:moveTo>
                  <a:lnTo>
                    <a:pt x="7288" y="4835"/>
                  </a:lnTo>
                  <a:cubicBezTo>
                    <a:pt x="7288" y="4930"/>
                    <a:pt x="7360" y="5002"/>
                    <a:pt x="7455" y="5002"/>
                  </a:cubicBezTo>
                  <a:lnTo>
                    <a:pt x="7669" y="5002"/>
                  </a:lnTo>
                  <a:lnTo>
                    <a:pt x="7669" y="5883"/>
                  </a:lnTo>
                  <a:cubicBezTo>
                    <a:pt x="7669" y="6026"/>
                    <a:pt x="7669" y="6193"/>
                    <a:pt x="7669" y="6335"/>
                  </a:cubicBezTo>
                  <a:lnTo>
                    <a:pt x="4835" y="6335"/>
                  </a:lnTo>
                  <a:cubicBezTo>
                    <a:pt x="4835" y="6193"/>
                    <a:pt x="4835" y="6026"/>
                    <a:pt x="4835" y="5883"/>
                  </a:cubicBezTo>
                  <a:lnTo>
                    <a:pt x="4835" y="5002"/>
                  </a:lnTo>
                  <a:lnTo>
                    <a:pt x="5026" y="5002"/>
                  </a:lnTo>
                  <a:cubicBezTo>
                    <a:pt x="5145" y="5002"/>
                    <a:pt x="5216" y="4930"/>
                    <a:pt x="5216" y="4835"/>
                  </a:cubicBezTo>
                  <a:lnTo>
                    <a:pt x="5216" y="4073"/>
                  </a:lnTo>
                  <a:lnTo>
                    <a:pt x="5478" y="4073"/>
                  </a:lnTo>
                  <a:lnTo>
                    <a:pt x="5478" y="4240"/>
                  </a:lnTo>
                  <a:cubicBezTo>
                    <a:pt x="5478" y="4668"/>
                    <a:pt x="5836" y="5002"/>
                    <a:pt x="6240" y="5002"/>
                  </a:cubicBezTo>
                  <a:cubicBezTo>
                    <a:pt x="6669" y="5002"/>
                    <a:pt x="7002" y="4668"/>
                    <a:pt x="7002" y="4240"/>
                  </a:cubicBezTo>
                  <a:lnTo>
                    <a:pt x="7002" y="4073"/>
                  </a:lnTo>
                  <a:close/>
                  <a:moveTo>
                    <a:pt x="7645" y="6693"/>
                  </a:moveTo>
                  <a:cubicBezTo>
                    <a:pt x="7622" y="6836"/>
                    <a:pt x="7622" y="6978"/>
                    <a:pt x="7598" y="7121"/>
                  </a:cubicBezTo>
                  <a:lnTo>
                    <a:pt x="4883" y="7121"/>
                  </a:lnTo>
                  <a:cubicBezTo>
                    <a:pt x="4883" y="6978"/>
                    <a:pt x="4859" y="6836"/>
                    <a:pt x="4859" y="6693"/>
                  </a:cubicBezTo>
                  <a:close/>
                  <a:moveTo>
                    <a:pt x="8646" y="9622"/>
                  </a:moveTo>
                  <a:cubicBezTo>
                    <a:pt x="8741" y="9622"/>
                    <a:pt x="8812" y="9669"/>
                    <a:pt x="8836" y="9765"/>
                  </a:cubicBezTo>
                  <a:lnTo>
                    <a:pt x="8955" y="10122"/>
                  </a:lnTo>
                  <a:cubicBezTo>
                    <a:pt x="8979" y="10146"/>
                    <a:pt x="8979" y="10193"/>
                    <a:pt x="8979" y="10241"/>
                  </a:cubicBezTo>
                  <a:lnTo>
                    <a:pt x="8836" y="10836"/>
                  </a:lnTo>
                  <a:cubicBezTo>
                    <a:pt x="8815" y="10919"/>
                    <a:pt x="8723" y="10984"/>
                    <a:pt x="8637" y="10984"/>
                  </a:cubicBezTo>
                  <a:cubicBezTo>
                    <a:pt x="8623" y="10984"/>
                    <a:pt x="8611" y="10982"/>
                    <a:pt x="8598" y="10979"/>
                  </a:cubicBezTo>
                  <a:lnTo>
                    <a:pt x="7074" y="10717"/>
                  </a:lnTo>
                  <a:cubicBezTo>
                    <a:pt x="7122" y="10646"/>
                    <a:pt x="7288" y="10241"/>
                    <a:pt x="7479" y="9622"/>
                  </a:cubicBezTo>
                  <a:close/>
                  <a:moveTo>
                    <a:pt x="7574" y="7478"/>
                  </a:moveTo>
                  <a:cubicBezTo>
                    <a:pt x="7336" y="9145"/>
                    <a:pt x="6883" y="10193"/>
                    <a:pt x="6479" y="11217"/>
                  </a:cubicBezTo>
                  <a:lnTo>
                    <a:pt x="6002" y="11217"/>
                  </a:lnTo>
                  <a:cubicBezTo>
                    <a:pt x="5597" y="10193"/>
                    <a:pt x="5145" y="9145"/>
                    <a:pt x="4931" y="7478"/>
                  </a:cubicBezTo>
                  <a:close/>
                  <a:moveTo>
                    <a:pt x="6240" y="1"/>
                  </a:moveTo>
                  <a:cubicBezTo>
                    <a:pt x="5978" y="1"/>
                    <a:pt x="5716" y="144"/>
                    <a:pt x="5597" y="382"/>
                  </a:cubicBezTo>
                  <a:lnTo>
                    <a:pt x="4192" y="382"/>
                  </a:lnTo>
                  <a:cubicBezTo>
                    <a:pt x="4073" y="382"/>
                    <a:pt x="4002" y="453"/>
                    <a:pt x="4002" y="572"/>
                  </a:cubicBezTo>
                  <a:cubicBezTo>
                    <a:pt x="4002" y="668"/>
                    <a:pt x="4073" y="739"/>
                    <a:pt x="4192" y="739"/>
                  </a:cubicBezTo>
                  <a:lnTo>
                    <a:pt x="5502" y="739"/>
                  </a:lnTo>
                  <a:cubicBezTo>
                    <a:pt x="5502" y="763"/>
                    <a:pt x="5502" y="763"/>
                    <a:pt x="5502" y="787"/>
                  </a:cubicBezTo>
                  <a:cubicBezTo>
                    <a:pt x="5335" y="810"/>
                    <a:pt x="5169" y="906"/>
                    <a:pt x="5073" y="1049"/>
                  </a:cubicBezTo>
                  <a:cubicBezTo>
                    <a:pt x="5002" y="1144"/>
                    <a:pt x="5026" y="1239"/>
                    <a:pt x="5121" y="1311"/>
                  </a:cubicBezTo>
                  <a:cubicBezTo>
                    <a:pt x="5146" y="1327"/>
                    <a:pt x="5178" y="1335"/>
                    <a:pt x="5210" y="1335"/>
                  </a:cubicBezTo>
                  <a:cubicBezTo>
                    <a:pt x="5268" y="1335"/>
                    <a:pt x="5328" y="1309"/>
                    <a:pt x="5359" y="1263"/>
                  </a:cubicBezTo>
                  <a:lnTo>
                    <a:pt x="5383" y="1263"/>
                  </a:lnTo>
                  <a:cubicBezTo>
                    <a:pt x="5431" y="1192"/>
                    <a:pt x="5526" y="1144"/>
                    <a:pt x="5597" y="1144"/>
                  </a:cubicBezTo>
                  <a:lnTo>
                    <a:pt x="6883" y="1144"/>
                  </a:lnTo>
                  <a:cubicBezTo>
                    <a:pt x="6979" y="1144"/>
                    <a:pt x="7074" y="1192"/>
                    <a:pt x="7122" y="1263"/>
                  </a:cubicBezTo>
                  <a:cubicBezTo>
                    <a:pt x="7264" y="1477"/>
                    <a:pt x="7407" y="1715"/>
                    <a:pt x="7503" y="1977"/>
                  </a:cubicBezTo>
                  <a:lnTo>
                    <a:pt x="5002" y="1977"/>
                  </a:lnTo>
                  <a:cubicBezTo>
                    <a:pt x="5002" y="1954"/>
                    <a:pt x="5026" y="1906"/>
                    <a:pt x="5026" y="1882"/>
                  </a:cubicBezTo>
                  <a:cubicBezTo>
                    <a:pt x="5073" y="1787"/>
                    <a:pt x="5026" y="1668"/>
                    <a:pt x="4931" y="1644"/>
                  </a:cubicBezTo>
                  <a:cubicBezTo>
                    <a:pt x="4905" y="1631"/>
                    <a:pt x="4880" y="1625"/>
                    <a:pt x="4855" y="1625"/>
                  </a:cubicBezTo>
                  <a:cubicBezTo>
                    <a:pt x="4788" y="1625"/>
                    <a:pt x="4727" y="1669"/>
                    <a:pt x="4692" y="1739"/>
                  </a:cubicBezTo>
                  <a:cubicBezTo>
                    <a:pt x="4669" y="1811"/>
                    <a:pt x="4645" y="1906"/>
                    <a:pt x="4597" y="1977"/>
                  </a:cubicBezTo>
                  <a:lnTo>
                    <a:pt x="525" y="1977"/>
                  </a:lnTo>
                  <a:cubicBezTo>
                    <a:pt x="239" y="1977"/>
                    <a:pt x="1" y="2239"/>
                    <a:pt x="1" y="2525"/>
                  </a:cubicBezTo>
                  <a:lnTo>
                    <a:pt x="1" y="4478"/>
                  </a:lnTo>
                  <a:cubicBezTo>
                    <a:pt x="1" y="4764"/>
                    <a:pt x="239" y="5002"/>
                    <a:pt x="525" y="5002"/>
                  </a:cubicBezTo>
                  <a:lnTo>
                    <a:pt x="4454" y="5002"/>
                  </a:lnTo>
                  <a:lnTo>
                    <a:pt x="4454" y="5883"/>
                  </a:lnTo>
                  <a:cubicBezTo>
                    <a:pt x="4454" y="7026"/>
                    <a:pt x="4621" y="8145"/>
                    <a:pt x="4907" y="9241"/>
                  </a:cubicBezTo>
                  <a:lnTo>
                    <a:pt x="3835" y="9241"/>
                  </a:lnTo>
                  <a:cubicBezTo>
                    <a:pt x="3597" y="9241"/>
                    <a:pt x="3383" y="9407"/>
                    <a:pt x="3311" y="9646"/>
                  </a:cubicBezTo>
                  <a:lnTo>
                    <a:pt x="3192" y="10003"/>
                  </a:lnTo>
                  <a:cubicBezTo>
                    <a:pt x="3144" y="10098"/>
                    <a:pt x="3144" y="10217"/>
                    <a:pt x="3168" y="10312"/>
                  </a:cubicBezTo>
                  <a:lnTo>
                    <a:pt x="3311" y="10908"/>
                  </a:lnTo>
                  <a:cubicBezTo>
                    <a:pt x="3359" y="11170"/>
                    <a:pt x="3597" y="11360"/>
                    <a:pt x="3859" y="11360"/>
                  </a:cubicBezTo>
                  <a:cubicBezTo>
                    <a:pt x="3883" y="11360"/>
                    <a:pt x="3930" y="11360"/>
                    <a:pt x="3954" y="11336"/>
                  </a:cubicBezTo>
                  <a:lnTo>
                    <a:pt x="4145" y="11313"/>
                  </a:lnTo>
                  <a:cubicBezTo>
                    <a:pt x="4240" y="11289"/>
                    <a:pt x="4311" y="11194"/>
                    <a:pt x="4288" y="11098"/>
                  </a:cubicBezTo>
                  <a:cubicBezTo>
                    <a:pt x="4267" y="11016"/>
                    <a:pt x="4192" y="10951"/>
                    <a:pt x="4111" y="10951"/>
                  </a:cubicBezTo>
                  <a:cubicBezTo>
                    <a:pt x="4098" y="10951"/>
                    <a:pt x="4086" y="10952"/>
                    <a:pt x="4073" y="10955"/>
                  </a:cubicBezTo>
                  <a:lnTo>
                    <a:pt x="3907" y="10979"/>
                  </a:lnTo>
                  <a:cubicBezTo>
                    <a:pt x="3891" y="10982"/>
                    <a:pt x="3876" y="10984"/>
                    <a:pt x="3861" y="10984"/>
                  </a:cubicBezTo>
                  <a:cubicBezTo>
                    <a:pt x="3764" y="10984"/>
                    <a:pt x="3689" y="10919"/>
                    <a:pt x="3668" y="10836"/>
                  </a:cubicBezTo>
                  <a:lnTo>
                    <a:pt x="3526" y="10241"/>
                  </a:lnTo>
                  <a:cubicBezTo>
                    <a:pt x="3526" y="10193"/>
                    <a:pt x="3526" y="10146"/>
                    <a:pt x="3526" y="10122"/>
                  </a:cubicBezTo>
                  <a:lnTo>
                    <a:pt x="3645" y="9765"/>
                  </a:lnTo>
                  <a:cubicBezTo>
                    <a:pt x="3668" y="9669"/>
                    <a:pt x="3764" y="9622"/>
                    <a:pt x="3835" y="9622"/>
                  </a:cubicBezTo>
                  <a:lnTo>
                    <a:pt x="5026" y="9622"/>
                  </a:lnTo>
                  <a:cubicBezTo>
                    <a:pt x="5193" y="10217"/>
                    <a:pt x="5383" y="10670"/>
                    <a:pt x="5407" y="10717"/>
                  </a:cubicBezTo>
                  <a:lnTo>
                    <a:pt x="4812" y="10813"/>
                  </a:lnTo>
                  <a:cubicBezTo>
                    <a:pt x="4716" y="10836"/>
                    <a:pt x="4645" y="10932"/>
                    <a:pt x="4669" y="11027"/>
                  </a:cubicBezTo>
                  <a:cubicBezTo>
                    <a:pt x="4692" y="11122"/>
                    <a:pt x="4764" y="11170"/>
                    <a:pt x="4835" y="11170"/>
                  </a:cubicBezTo>
                  <a:lnTo>
                    <a:pt x="4883" y="11170"/>
                  </a:lnTo>
                  <a:lnTo>
                    <a:pt x="5550" y="11051"/>
                  </a:lnTo>
                  <a:lnTo>
                    <a:pt x="5716" y="11479"/>
                  </a:lnTo>
                  <a:cubicBezTo>
                    <a:pt x="5740" y="11527"/>
                    <a:pt x="5812" y="11575"/>
                    <a:pt x="5883" y="11575"/>
                  </a:cubicBezTo>
                  <a:lnTo>
                    <a:pt x="6621" y="11575"/>
                  </a:lnTo>
                  <a:cubicBezTo>
                    <a:pt x="6693" y="11575"/>
                    <a:pt x="6740" y="11527"/>
                    <a:pt x="6788" y="11479"/>
                  </a:cubicBezTo>
                  <a:lnTo>
                    <a:pt x="6955" y="11051"/>
                  </a:lnTo>
                  <a:lnTo>
                    <a:pt x="8527" y="11336"/>
                  </a:lnTo>
                  <a:cubicBezTo>
                    <a:pt x="8574" y="11360"/>
                    <a:pt x="8598" y="11360"/>
                    <a:pt x="8646" y="11360"/>
                  </a:cubicBezTo>
                  <a:cubicBezTo>
                    <a:pt x="8884" y="11360"/>
                    <a:pt x="9122" y="11170"/>
                    <a:pt x="9193" y="10908"/>
                  </a:cubicBezTo>
                  <a:lnTo>
                    <a:pt x="9336" y="10312"/>
                  </a:lnTo>
                  <a:cubicBezTo>
                    <a:pt x="9360" y="10217"/>
                    <a:pt x="9336" y="10098"/>
                    <a:pt x="9312" y="10003"/>
                  </a:cubicBezTo>
                  <a:lnTo>
                    <a:pt x="9193" y="9646"/>
                  </a:lnTo>
                  <a:cubicBezTo>
                    <a:pt x="9122" y="9407"/>
                    <a:pt x="8884" y="9241"/>
                    <a:pt x="8646" y="9241"/>
                  </a:cubicBezTo>
                  <a:lnTo>
                    <a:pt x="7574" y="9241"/>
                  </a:lnTo>
                  <a:cubicBezTo>
                    <a:pt x="7884" y="8145"/>
                    <a:pt x="8026" y="7026"/>
                    <a:pt x="8026" y="5883"/>
                  </a:cubicBezTo>
                  <a:lnTo>
                    <a:pt x="8026" y="5002"/>
                  </a:lnTo>
                  <a:lnTo>
                    <a:pt x="11956" y="5002"/>
                  </a:lnTo>
                  <a:cubicBezTo>
                    <a:pt x="12265" y="5002"/>
                    <a:pt x="12504" y="4764"/>
                    <a:pt x="12504" y="4478"/>
                  </a:cubicBezTo>
                  <a:lnTo>
                    <a:pt x="12504" y="3859"/>
                  </a:lnTo>
                  <a:cubicBezTo>
                    <a:pt x="12504" y="3763"/>
                    <a:pt x="12408" y="3692"/>
                    <a:pt x="12313" y="3692"/>
                  </a:cubicBezTo>
                  <a:cubicBezTo>
                    <a:pt x="12218" y="3692"/>
                    <a:pt x="12123" y="3763"/>
                    <a:pt x="12123" y="3859"/>
                  </a:cubicBezTo>
                  <a:lnTo>
                    <a:pt x="12123" y="4478"/>
                  </a:lnTo>
                  <a:cubicBezTo>
                    <a:pt x="12123" y="4573"/>
                    <a:pt x="12051" y="4645"/>
                    <a:pt x="11956" y="4645"/>
                  </a:cubicBezTo>
                  <a:lnTo>
                    <a:pt x="11694" y="4645"/>
                  </a:lnTo>
                  <a:lnTo>
                    <a:pt x="11694" y="2358"/>
                  </a:lnTo>
                  <a:lnTo>
                    <a:pt x="11956" y="2358"/>
                  </a:lnTo>
                  <a:cubicBezTo>
                    <a:pt x="12051" y="2358"/>
                    <a:pt x="12123" y="2430"/>
                    <a:pt x="12123" y="2525"/>
                  </a:cubicBezTo>
                  <a:lnTo>
                    <a:pt x="12123" y="3144"/>
                  </a:lnTo>
                  <a:cubicBezTo>
                    <a:pt x="12123" y="3240"/>
                    <a:pt x="12218" y="3311"/>
                    <a:pt x="12313" y="3311"/>
                  </a:cubicBezTo>
                  <a:cubicBezTo>
                    <a:pt x="12408" y="3311"/>
                    <a:pt x="12504" y="3240"/>
                    <a:pt x="12504" y="3144"/>
                  </a:cubicBezTo>
                  <a:lnTo>
                    <a:pt x="12504" y="2525"/>
                  </a:lnTo>
                  <a:cubicBezTo>
                    <a:pt x="12504" y="2239"/>
                    <a:pt x="12265" y="1977"/>
                    <a:pt x="11956" y="1977"/>
                  </a:cubicBezTo>
                  <a:lnTo>
                    <a:pt x="7884" y="1977"/>
                  </a:lnTo>
                  <a:cubicBezTo>
                    <a:pt x="7765" y="1644"/>
                    <a:pt x="7622" y="1311"/>
                    <a:pt x="7407" y="1049"/>
                  </a:cubicBezTo>
                  <a:cubicBezTo>
                    <a:pt x="7312" y="906"/>
                    <a:pt x="7169" y="810"/>
                    <a:pt x="7002" y="787"/>
                  </a:cubicBezTo>
                  <a:cubicBezTo>
                    <a:pt x="7002" y="763"/>
                    <a:pt x="7002" y="763"/>
                    <a:pt x="6979" y="739"/>
                  </a:cubicBezTo>
                  <a:lnTo>
                    <a:pt x="8312" y="739"/>
                  </a:lnTo>
                  <a:cubicBezTo>
                    <a:pt x="8407" y="739"/>
                    <a:pt x="8503" y="668"/>
                    <a:pt x="8503" y="572"/>
                  </a:cubicBezTo>
                  <a:cubicBezTo>
                    <a:pt x="8503" y="453"/>
                    <a:pt x="8407" y="382"/>
                    <a:pt x="8312" y="382"/>
                  </a:cubicBezTo>
                  <a:lnTo>
                    <a:pt x="6883" y="382"/>
                  </a:lnTo>
                  <a:cubicBezTo>
                    <a:pt x="6764" y="144"/>
                    <a:pt x="6526" y="1"/>
                    <a:pt x="6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9" name="Google Shape;627;p55"/>
          <p:cNvGrpSpPr/>
          <p:nvPr/>
        </p:nvGrpSpPr>
        <p:grpSpPr>
          <a:xfrm>
            <a:off x="691920" y="5504040"/>
            <a:ext cx="326520" cy="327240"/>
            <a:chOff x="691920" y="5504040"/>
            <a:chExt cx="326520" cy="327240"/>
          </a:xfrm>
        </p:grpSpPr>
        <p:sp>
          <p:nvSpPr>
            <p:cNvPr id="610" name="Google Shape;628;p55"/>
            <p:cNvSpPr/>
            <p:nvPr/>
          </p:nvSpPr>
          <p:spPr>
            <a:xfrm>
              <a:off x="742680" y="5628600"/>
              <a:ext cx="45360" cy="7560"/>
            </a:xfrm>
            <a:custGeom>
              <a:avLst/>
              <a:gdLst>
                <a:gd name="textAreaLeft" fmla="*/ 0 w 45360"/>
                <a:gd name="textAreaRight" fmla="*/ 47880 w 45360"/>
                <a:gd name="textAreaTop" fmla="*/ 0 h 7560"/>
                <a:gd name="textAreaBottom" fmla="*/ 10080 h 7560"/>
              </a:gdLst>
              <a:ahLst/>
              <a:rect l="textAreaLeft" t="textAreaTop" r="textAreaRight" b="textAreaBottom"/>
              <a:pathLst>
                <a:path w="1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2"/>
                    <a:pt x="191" y="382"/>
                  </a:cubicBezTo>
                  <a:lnTo>
                    <a:pt x="1644" y="382"/>
                  </a:lnTo>
                  <a:cubicBezTo>
                    <a:pt x="1739" y="382"/>
                    <a:pt x="1811" y="286"/>
                    <a:pt x="1811" y="191"/>
                  </a:cubicBezTo>
                  <a:cubicBezTo>
                    <a:pt x="1811" y="96"/>
                    <a:pt x="1739" y="1"/>
                    <a:pt x="16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Google Shape;629;p55"/>
            <p:cNvSpPr/>
            <p:nvPr/>
          </p:nvSpPr>
          <p:spPr>
            <a:xfrm>
              <a:off x="922680" y="5628600"/>
              <a:ext cx="45000" cy="7560"/>
            </a:xfrm>
            <a:custGeom>
              <a:avLst/>
              <a:gdLst>
                <a:gd name="textAreaLeft" fmla="*/ 0 w 45000"/>
                <a:gd name="textAreaRight" fmla="*/ 47520 w 45000"/>
                <a:gd name="textAreaTop" fmla="*/ 0 h 7560"/>
                <a:gd name="textAreaBottom" fmla="*/ 10080 h 7560"/>
              </a:gdLst>
              <a:ahLst/>
              <a:rect l="textAreaLeft" t="textAreaTop" r="textAreaRight" b="textAreaBottom"/>
              <a:pathLst>
                <a:path w="1811" h="382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6"/>
                    <a:pt x="72" y="382"/>
                    <a:pt x="167" y="382"/>
                  </a:cubicBezTo>
                  <a:lnTo>
                    <a:pt x="1620" y="382"/>
                  </a:lnTo>
                  <a:cubicBezTo>
                    <a:pt x="1715" y="382"/>
                    <a:pt x="1811" y="286"/>
                    <a:pt x="1811" y="191"/>
                  </a:cubicBezTo>
                  <a:cubicBezTo>
                    <a:pt x="1811" y="96"/>
                    <a:pt x="1715" y="1"/>
                    <a:pt x="1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Google Shape;630;p55"/>
            <p:cNvSpPr/>
            <p:nvPr/>
          </p:nvSpPr>
          <p:spPr>
            <a:xfrm>
              <a:off x="835200" y="5590800"/>
              <a:ext cx="39960" cy="48960"/>
            </a:xfrm>
            <a:custGeom>
              <a:avLst/>
              <a:gdLst>
                <a:gd name="textAreaLeft" fmla="*/ 0 w 39960"/>
                <a:gd name="textAreaRight" fmla="*/ 42480 w 39960"/>
                <a:gd name="textAreaTop" fmla="*/ 0 h 48960"/>
                <a:gd name="textAreaBottom" fmla="*/ 51480 h 48960"/>
              </a:gdLst>
              <a:ahLst/>
              <a:rect l="textAreaLeft" t="textAreaTop" r="textAreaRight" b="textAreaBottom"/>
              <a:pathLst>
                <a:path w="1620" h="1954">
                  <a:moveTo>
                    <a:pt x="977" y="358"/>
                  </a:moveTo>
                  <a:cubicBezTo>
                    <a:pt x="1144" y="358"/>
                    <a:pt x="1263" y="477"/>
                    <a:pt x="1263" y="644"/>
                  </a:cubicBezTo>
                  <a:lnTo>
                    <a:pt x="1263" y="1311"/>
                  </a:lnTo>
                  <a:cubicBezTo>
                    <a:pt x="1263" y="1453"/>
                    <a:pt x="1144" y="1573"/>
                    <a:pt x="977" y="1573"/>
                  </a:cubicBezTo>
                  <a:lnTo>
                    <a:pt x="644" y="1573"/>
                  </a:lnTo>
                  <a:cubicBezTo>
                    <a:pt x="477" y="1573"/>
                    <a:pt x="358" y="1453"/>
                    <a:pt x="358" y="1311"/>
                  </a:cubicBezTo>
                  <a:lnTo>
                    <a:pt x="358" y="644"/>
                  </a:lnTo>
                  <a:cubicBezTo>
                    <a:pt x="358" y="477"/>
                    <a:pt x="477" y="358"/>
                    <a:pt x="644" y="358"/>
                  </a:cubicBezTo>
                  <a:close/>
                  <a:moveTo>
                    <a:pt x="644" y="1"/>
                  </a:moveTo>
                  <a:cubicBezTo>
                    <a:pt x="286" y="1"/>
                    <a:pt x="1" y="287"/>
                    <a:pt x="1" y="620"/>
                  </a:cubicBezTo>
                  <a:lnTo>
                    <a:pt x="1" y="1311"/>
                  </a:lnTo>
                  <a:cubicBezTo>
                    <a:pt x="1" y="1668"/>
                    <a:pt x="286" y="1954"/>
                    <a:pt x="644" y="1954"/>
                  </a:cubicBezTo>
                  <a:lnTo>
                    <a:pt x="977" y="1954"/>
                  </a:lnTo>
                  <a:cubicBezTo>
                    <a:pt x="1334" y="1954"/>
                    <a:pt x="1620" y="1668"/>
                    <a:pt x="1620" y="1311"/>
                  </a:cubicBezTo>
                  <a:lnTo>
                    <a:pt x="1620" y="644"/>
                  </a:lnTo>
                  <a:cubicBezTo>
                    <a:pt x="1620" y="287"/>
                    <a:pt x="1334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Google Shape;631;p55"/>
            <p:cNvSpPr/>
            <p:nvPr/>
          </p:nvSpPr>
          <p:spPr>
            <a:xfrm>
              <a:off x="851760" y="5777280"/>
              <a:ext cx="7200" cy="26280"/>
            </a:xfrm>
            <a:custGeom>
              <a:avLst/>
              <a:gdLst>
                <a:gd name="textAreaLeft" fmla="*/ 0 w 7200"/>
                <a:gd name="textAreaRight" fmla="*/ 9720 w 7200"/>
                <a:gd name="textAreaTop" fmla="*/ 0 h 26280"/>
                <a:gd name="textAreaBottom" fmla="*/ 28800 h 26280"/>
              </a:gdLst>
              <a:ahLst/>
              <a:rect l="textAreaLeft" t="textAreaTop" r="textAreaRight" b="textAreaBottom"/>
              <a:pathLst>
                <a:path w="382" h="1097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929"/>
                  </a:lnTo>
                  <a:cubicBezTo>
                    <a:pt x="1" y="1025"/>
                    <a:pt x="96" y="1096"/>
                    <a:pt x="191" y="1096"/>
                  </a:cubicBezTo>
                  <a:cubicBezTo>
                    <a:pt x="286" y="1096"/>
                    <a:pt x="382" y="1025"/>
                    <a:pt x="382" y="929"/>
                  </a:cubicBezTo>
                  <a:lnTo>
                    <a:pt x="382" y="167"/>
                  </a:lnTo>
                  <a:cubicBezTo>
                    <a:pt x="382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Google Shape;632;p55"/>
            <p:cNvSpPr/>
            <p:nvPr/>
          </p:nvSpPr>
          <p:spPr>
            <a:xfrm>
              <a:off x="691920" y="5504040"/>
              <a:ext cx="326520" cy="327240"/>
            </a:xfrm>
            <a:custGeom>
              <a:avLst/>
              <a:gdLst>
                <a:gd name="textAreaLeft" fmla="*/ 0 w 326520"/>
                <a:gd name="textAreaRight" fmla="*/ 329040 w 326520"/>
                <a:gd name="textAreaTop" fmla="*/ 0 h 327240"/>
                <a:gd name="textAreaBottom" fmla="*/ 329760 h 327240"/>
              </a:gdLst>
              <a:ahLst/>
              <a:rect l="textAreaLeft" t="textAreaTop" r="textAreaRight" b="textAreaBottom"/>
              <a:pathLst>
                <a:path w="12480" h="12503">
                  <a:moveTo>
                    <a:pt x="6240" y="358"/>
                  </a:moveTo>
                  <a:cubicBezTo>
                    <a:pt x="6431" y="358"/>
                    <a:pt x="6597" y="524"/>
                    <a:pt x="6597" y="715"/>
                  </a:cubicBezTo>
                  <a:lnTo>
                    <a:pt x="6597" y="810"/>
                  </a:lnTo>
                  <a:cubicBezTo>
                    <a:pt x="6550" y="786"/>
                    <a:pt x="6502" y="786"/>
                    <a:pt x="6431" y="786"/>
                  </a:cubicBezTo>
                  <a:lnTo>
                    <a:pt x="6050" y="786"/>
                  </a:lnTo>
                  <a:cubicBezTo>
                    <a:pt x="5978" y="786"/>
                    <a:pt x="5931" y="786"/>
                    <a:pt x="5883" y="810"/>
                  </a:cubicBezTo>
                  <a:lnTo>
                    <a:pt x="5883" y="715"/>
                  </a:lnTo>
                  <a:cubicBezTo>
                    <a:pt x="5883" y="524"/>
                    <a:pt x="6050" y="358"/>
                    <a:pt x="6240" y="358"/>
                  </a:cubicBezTo>
                  <a:close/>
                  <a:moveTo>
                    <a:pt x="6431" y="1167"/>
                  </a:moveTo>
                  <a:cubicBezTo>
                    <a:pt x="6788" y="1167"/>
                    <a:pt x="7121" y="1334"/>
                    <a:pt x="7336" y="1620"/>
                  </a:cubicBezTo>
                  <a:cubicBezTo>
                    <a:pt x="7407" y="1715"/>
                    <a:pt x="7455" y="1834"/>
                    <a:pt x="7479" y="1953"/>
                  </a:cubicBezTo>
                  <a:lnTo>
                    <a:pt x="5002" y="1953"/>
                  </a:lnTo>
                  <a:cubicBezTo>
                    <a:pt x="5026" y="1834"/>
                    <a:pt x="5073" y="1715"/>
                    <a:pt x="5145" y="1620"/>
                  </a:cubicBezTo>
                  <a:cubicBezTo>
                    <a:pt x="5359" y="1310"/>
                    <a:pt x="5692" y="1167"/>
                    <a:pt x="6050" y="1167"/>
                  </a:cubicBezTo>
                  <a:close/>
                  <a:moveTo>
                    <a:pt x="3787" y="3477"/>
                  </a:moveTo>
                  <a:lnTo>
                    <a:pt x="3787" y="3858"/>
                  </a:lnTo>
                  <a:cubicBezTo>
                    <a:pt x="3787" y="3906"/>
                    <a:pt x="3764" y="3930"/>
                    <a:pt x="3740" y="3930"/>
                  </a:cubicBezTo>
                  <a:lnTo>
                    <a:pt x="1954" y="3930"/>
                  </a:lnTo>
                  <a:cubicBezTo>
                    <a:pt x="1906" y="3930"/>
                    <a:pt x="1882" y="3906"/>
                    <a:pt x="1882" y="3858"/>
                  </a:cubicBezTo>
                  <a:lnTo>
                    <a:pt x="1882" y="3477"/>
                  </a:lnTo>
                  <a:close/>
                  <a:moveTo>
                    <a:pt x="10598" y="3477"/>
                  </a:moveTo>
                  <a:lnTo>
                    <a:pt x="10598" y="3858"/>
                  </a:lnTo>
                  <a:cubicBezTo>
                    <a:pt x="10598" y="3906"/>
                    <a:pt x="10574" y="3930"/>
                    <a:pt x="10527" y="3930"/>
                  </a:cubicBezTo>
                  <a:lnTo>
                    <a:pt x="8741" y="3930"/>
                  </a:lnTo>
                  <a:cubicBezTo>
                    <a:pt x="8717" y="3930"/>
                    <a:pt x="8693" y="3906"/>
                    <a:pt x="8693" y="3858"/>
                  </a:cubicBezTo>
                  <a:lnTo>
                    <a:pt x="8693" y="3477"/>
                  </a:lnTo>
                  <a:close/>
                  <a:moveTo>
                    <a:pt x="11265" y="3477"/>
                  </a:moveTo>
                  <a:cubicBezTo>
                    <a:pt x="11741" y="3477"/>
                    <a:pt x="12122" y="3858"/>
                    <a:pt x="12122" y="4358"/>
                  </a:cubicBezTo>
                  <a:lnTo>
                    <a:pt x="12122" y="5764"/>
                  </a:lnTo>
                  <a:lnTo>
                    <a:pt x="8622" y="5764"/>
                  </a:lnTo>
                  <a:cubicBezTo>
                    <a:pt x="8479" y="5764"/>
                    <a:pt x="8360" y="5692"/>
                    <a:pt x="8241" y="5597"/>
                  </a:cubicBezTo>
                  <a:lnTo>
                    <a:pt x="7860" y="5216"/>
                  </a:lnTo>
                  <a:cubicBezTo>
                    <a:pt x="7883" y="4882"/>
                    <a:pt x="7883" y="4525"/>
                    <a:pt x="7883" y="4192"/>
                  </a:cubicBezTo>
                  <a:lnTo>
                    <a:pt x="7883" y="3477"/>
                  </a:lnTo>
                  <a:lnTo>
                    <a:pt x="8312" y="3477"/>
                  </a:lnTo>
                  <a:lnTo>
                    <a:pt x="8312" y="3858"/>
                  </a:lnTo>
                  <a:cubicBezTo>
                    <a:pt x="8312" y="4097"/>
                    <a:pt x="8503" y="4311"/>
                    <a:pt x="8741" y="4311"/>
                  </a:cubicBezTo>
                  <a:lnTo>
                    <a:pt x="10527" y="4311"/>
                  </a:lnTo>
                  <a:cubicBezTo>
                    <a:pt x="10765" y="4311"/>
                    <a:pt x="10955" y="4097"/>
                    <a:pt x="10955" y="3858"/>
                  </a:cubicBezTo>
                  <a:lnTo>
                    <a:pt x="10955" y="3477"/>
                  </a:lnTo>
                  <a:close/>
                  <a:moveTo>
                    <a:pt x="7217" y="7550"/>
                  </a:moveTo>
                  <a:lnTo>
                    <a:pt x="7121" y="8193"/>
                  </a:lnTo>
                  <a:lnTo>
                    <a:pt x="5359" y="8193"/>
                  </a:lnTo>
                  <a:lnTo>
                    <a:pt x="5264" y="7550"/>
                  </a:lnTo>
                  <a:close/>
                  <a:moveTo>
                    <a:pt x="5359" y="10717"/>
                  </a:moveTo>
                  <a:lnTo>
                    <a:pt x="5454" y="11431"/>
                  </a:lnTo>
                  <a:lnTo>
                    <a:pt x="4978" y="11765"/>
                  </a:lnTo>
                  <a:cubicBezTo>
                    <a:pt x="4907" y="11812"/>
                    <a:pt x="4811" y="11836"/>
                    <a:pt x="4716" y="11836"/>
                  </a:cubicBezTo>
                  <a:lnTo>
                    <a:pt x="3597" y="11836"/>
                  </a:lnTo>
                  <a:lnTo>
                    <a:pt x="3597" y="11360"/>
                  </a:lnTo>
                  <a:cubicBezTo>
                    <a:pt x="3597" y="11003"/>
                    <a:pt x="3883" y="10717"/>
                    <a:pt x="4240" y="10717"/>
                  </a:cubicBezTo>
                  <a:close/>
                  <a:moveTo>
                    <a:pt x="7074" y="8550"/>
                  </a:moveTo>
                  <a:lnTo>
                    <a:pt x="6550" y="12074"/>
                  </a:lnTo>
                  <a:cubicBezTo>
                    <a:pt x="6550" y="12098"/>
                    <a:pt x="6526" y="12122"/>
                    <a:pt x="6502" y="12122"/>
                  </a:cubicBezTo>
                  <a:lnTo>
                    <a:pt x="5978" y="12122"/>
                  </a:lnTo>
                  <a:cubicBezTo>
                    <a:pt x="5954" y="12122"/>
                    <a:pt x="5931" y="12098"/>
                    <a:pt x="5931" y="12074"/>
                  </a:cubicBezTo>
                  <a:lnTo>
                    <a:pt x="5407" y="8550"/>
                  </a:lnTo>
                  <a:close/>
                  <a:moveTo>
                    <a:pt x="6240" y="0"/>
                  </a:moveTo>
                  <a:cubicBezTo>
                    <a:pt x="5931" y="0"/>
                    <a:pt x="5669" y="167"/>
                    <a:pt x="5573" y="453"/>
                  </a:cubicBezTo>
                  <a:lnTo>
                    <a:pt x="4335" y="453"/>
                  </a:lnTo>
                  <a:cubicBezTo>
                    <a:pt x="4240" y="453"/>
                    <a:pt x="4168" y="524"/>
                    <a:pt x="4168" y="620"/>
                  </a:cubicBezTo>
                  <a:cubicBezTo>
                    <a:pt x="4168" y="739"/>
                    <a:pt x="4240" y="810"/>
                    <a:pt x="4335" y="810"/>
                  </a:cubicBezTo>
                  <a:lnTo>
                    <a:pt x="5502" y="810"/>
                  </a:lnTo>
                  <a:lnTo>
                    <a:pt x="5502" y="882"/>
                  </a:lnTo>
                  <a:cubicBezTo>
                    <a:pt x="5240" y="1001"/>
                    <a:pt x="5002" y="1167"/>
                    <a:pt x="4859" y="1405"/>
                  </a:cubicBezTo>
                  <a:cubicBezTo>
                    <a:pt x="4692" y="1620"/>
                    <a:pt x="4621" y="1858"/>
                    <a:pt x="4597" y="2120"/>
                  </a:cubicBezTo>
                  <a:cubicBezTo>
                    <a:pt x="4597" y="2120"/>
                    <a:pt x="4597" y="2144"/>
                    <a:pt x="4597" y="2144"/>
                  </a:cubicBezTo>
                  <a:lnTo>
                    <a:pt x="4597" y="3120"/>
                  </a:lnTo>
                  <a:lnTo>
                    <a:pt x="1239" y="3120"/>
                  </a:lnTo>
                  <a:cubicBezTo>
                    <a:pt x="549" y="3120"/>
                    <a:pt x="1" y="3668"/>
                    <a:pt x="1" y="4358"/>
                  </a:cubicBezTo>
                  <a:lnTo>
                    <a:pt x="1" y="5930"/>
                  </a:lnTo>
                  <a:cubicBezTo>
                    <a:pt x="1" y="6049"/>
                    <a:pt x="72" y="6121"/>
                    <a:pt x="168" y="6121"/>
                  </a:cubicBezTo>
                  <a:lnTo>
                    <a:pt x="787" y="6121"/>
                  </a:lnTo>
                  <a:cubicBezTo>
                    <a:pt x="882" y="6121"/>
                    <a:pt x="977" y="6049"/>
                    <a:pt x="977" y="5930"/>
                  </a:cubicBezTo>
                  <a:cubicBezTo>
                    <a:pt x="977" y="5835"/>
                    <a:pt x="882" y="5764"/>
                    <a:pt x="787" y="5764"/>
                  </a:cubicBezTo>
                  <a:lnTo>
                    <a:pt x="358" y="5764"/>
                  </a:lnTo>
                  <a:lnTo>
                    <a:pt x="358" y="4358"/>
                  </a:lnTo>
                  <a:cubicBezTo>
                    <a:pt x="358" y="3882"/>
                    <a:pt x="739" y="3477"/>
                    <a:pt x="1215" y="3477"/>
                  </a:cubicBezTo>
                  <a:lnTo>
                    <a:pt x="1525" y="3477"/>
                  </a:lnTo>
                  <a:lnTo>
                    <a:pt x="1525" y="3858"/>
                  </a:lnTo>
                  <a:cubicBezTo>
                    <a:pt x="1525" y="4097"/>
                    <a:pt x="1715" y="4311"/>
                    <a:pt x="1954" y="4311"/>
                  </a:cubicBezTo>
                  <a:lnTo>
                    <a:pt x="3740" y="4311"/>
                  </a:lnTo>
                  <a:cubicBezTo>
                    <a:pt x="3978" y="4311"/>
                    <a:pt x="4168" y="4097"/>
                    <a:pt x="4168" y="3858"/>
                  </a:cubicBezTo>
                  <a:lnTo>
                    <a:pt x="4168" y="3477"/>
                  </a:lnTo>
                  <a:lnTo>
                    <a:pt x="4597" y="3477"/>
                  </a:lnTo>
                  <a:lnTo>
                    <a:pt x="4597" y="4192"/>
                  </a:lnTo>
                  <a:cubicBezTo>
                    <a:pt x="4597" y="4525"/>
                    <a:pt x="4597" y="4882"/>
                    <a:pt x="4621" y="5216"/>
                  </a:cubicBezTo>
                  <a:lnTo>
                    <a:pt x="4240" y="5597"/>
                  </a:lnTo>
                  <a:cubicBezTo>
                    <a:pt x="4121" y="5692"/>
                    <a:pt x="4002" y="5764"/>
                    <a:pt x="3859" y="5764"/>
                  </a:cubicBezTo>
                  <a:lnTo>
                    <a:pt x="1525" y="5764"/>
                  </a:lnTo>
                  <a:cubicBezTo>
                    <a:pt x="1406" y="5764"/>
                    <a:pt x="1334" y="5835"/>
                    <a:pt x="1334" y="5930"/>
                  </a:cubicBezTo>
                  <a:cubicBezTo>
                    <a:pt x="1334" y="6049"/>
                    <a:pt x="1406" y="6121"/>
                    <a:pt x="1525" y="6121"/>
                  </a:cubicBezTo>
                  <a:lnTo>
                    <a:pt x="3859" y="6121"/>
                  </a:lnTo>
                  <a:cubicBezTo>
                    <a:pt x="4097" y="6121"/>
                    <a:pt x="4311" y="6025"/>
                    <a:pt x="4478" y="5859"/>
                  </a:cubicBezTo>
                  <a:lnTo>
                    <a:pt x="4645" y="5692"/>
                  </a:lnTo>
                  <a:cubicBezTo>
                    <a:pt x="4692" y="6049"/>
                    <a:pt x="4716" y="6407"/>
                    <a:pt x="4788" y="6764"/>
                  </a:cubicBezTo>
                  <a:lnTo>
                    <a:pt x="5311" y="10360"/>
                  </a:lnTo>
                  <a:lnTo>
                    <a:pt x="4240" y="10360"/>
                  </a:lnTo>
                  <a:cubicBezTo>
                    <a:pt x="3668" y="10360"/>
                    <a:pt x="3216" y="10812"/>
                    <a:pt x="3216" y="11360"/>
                  </a:cubicBezTo>
                  <a:lnTo>
                    <a:pt x="3216" y="12027"/>
                  </a:lnTo>
                  <a:cubicBezTo>
                    <a:pt x="3216" y="12122"/>
                    <a:pt x="3311" y="12217"/>
                    <a:pt x="3406" y="12217"/>
                  </a:cubicBezTo>
                  <a:lnTo>
                    <a:pt x="4716" y="12217"/>
                  </a:lnTo>
                  <a:cubicBezTo>
                    <a:pt x="4883" y="12217"/>
                    <a:pt x="5050" y="12170"/>
                    <a:pt x="5192" y="12051"/>
                  </a:cubicBezTo>
                  <a:lnTo>
                    <a:pt x="5526" y="11836"/>
                  </a:lnTo>
                  <a:lnTo>
                    <a:pt x="5573" y="12146"/>
                  </a:lnTo>
                  <a:cubicBezTo>
                    <a:pt x="5597" y="12336"/>
                    <a:pt x="5764" y="12503"/>
                    <a:pt x="5978" y="12503"/>
                  </a:cubicBezTo>
                  <a:lnTo>
                    <a:pt x="6502" y="12503"/>
                  </a:lnTo>
                  <a:cubicBezTo>
                    <a:pt x="6717" y="12503"/>
                    <a:pt x="6883" y="12336"/>
                    <a:pt x="6907" y="12146"/>
                  </a:cubicBezTo>
                  <a:lnTo>
                    <a:pt x="6955" y="11836"/>
                  </a:lnTo>
                  <a:lnTo>
                    <a:pt x="7288" y="12051"/>
                  </a:lnTo>
                  <a:cubicBezTo>
                    <a:pt x="7431" y="12170"/>
                    <a:pt x="7598" y="12217"/>
                    <a:pt x="7764" y="12217"/>
                  </a:cubicBezTo>
                  <a:lnTo>
                    <a:pt x="7812" y="12217"/>
                  </a:lnTo>
                  <a:cubicBezTo>
                    <a:pt x="7907" y="12217"/>
                    <a:pt x="8003" y="12122"/>
                    <a:pt x="8003" y="12027"/>
                  </a:cubicBezTo>
                  <a:cubicBezTo>
                    <a:pt x="8003" y="11931"/>
                    <a:pt x="7907" y="11836"/>
                    <a:pt x="7812" y="11836"/>
                  </a:cubicBezTo>
                  <a:lnTo>
                    <a:pt x="7764" y="11836"/>
                  </a:lnTo>
                  <a:cubicBezTo>
                    <a:pt x="7669" y="11836"/>
                    <a:pt x="7574" y="11812"/>
                    <a:pt x="7502" y="11765"/>
                  </a:cubicBezTo>
                  <a:lnTo>
                    <a:pt x="7026" y="11431"/>
                  </a:lnTo>
                  <a:lnTo>
                    <a:pt x="7121" y="10717"/>
                  </a:lnTo>
                  <a:lnTo>
                    <a:pt x="8241" y="10717"/>
                  </a:lnTo>
                  <a:cubicBezTo>
                    <a:pt x="8598" y="10717"/>
                    <a:pt x="8884" y="11003"/>
                    <a:pt x="8884" y="11360"/>
                  </a:cubicBezTo>
                  <a:lnTo>
                    <a:pt x="8884" y="11836"/>
                  </a:lnTo>
                  <a:lnTo>
                    <a:pt x="8550" y="11836"/>
                  </a:lnTo>
                  <a:cubicBezTo>
                    <a:pt x="8431" y="11836"/>
                    <a:pt x="8360" y="11931"/>
                    <a:pt x="8360" y="12027"/>
                  </a:cubicBezTo>
                  <a:cubicBezTo>
                    <a:pt x="8360" y="12122"/>
                    <a:pt x="8431" y="12217"/>
                    <a:pt x="8550" y="12217"/>
                  </a:cubicBezTo>
                  <a:lnTo>
                    <a:pt x="9074" y="12217"/>
                  </a:lnTo>
                  <a:cubicBezTo>
                    <a:pt x="9169" y="12217"/>
                    <a:pt x="9265" y="12122"/>
                    <a:pt x="9265" y="12027"/>
                  </a:cubicBezTo>
                  <a:lnTo>
                    <a:pt x="9265" y="11360"/>
                  </a:lnTo>
                  <a:cubicBezTo>
                    <a:pt x="9265" y="10812"/>
                    <a:pt x="8812" y="10360"/>
                    <a:pt x="8241" y="10360"/>
                  </a:cubicBezTo>
                  <a:lnTo>
                    <a:pt x="7169" y="10360"/>
                  </a:lnTo>
                  <a:lnTo>
                    <a:pt x="7669" y="6954"/>
                  </a:lnTo>
                  <a:cubicBezTo>
                    <a:pt x="7693" y="6859"/>
                    <a:pt x="7621" y="6764"/>
                    <a:pt x="7526" y="6740"/>
                  </a:cubicBezTo>
                  <a:cubicBezTo>
                    <a:pt x="7514" y="6737"/>
                    <a:pt x="7502" y="6735"/>
                    <a:pt x="7489" y="6735"/>
                  </a:cubicBezTo>
                  <a:cubicBezTo>
                    <a:pt x="7408" y="6735"/>
                    <a:pt x="7333" y="6803"/>
                    <a:pt x="7312" y="6907"/>
                  </a:cubicBezTo>
                  <a:lnTo>
                    <a:pt x="7264" y="7192"/>
                  </a:lnTo>
                  <a:lnTo>
                    <a:pt x="5216" y="7192"/>
                  </a:lnTo>
                  <a:lnTo>
                    <a:pt x="5145" y="6716"/>
                  </a:lnTo>
                  <a:cubicBezTo>
                    <a:pt x="5026" y="5883"/>
                    <a:pt x="4954" y="5025"/>
                    <a:pt x="4954" y="4192"/>
                  </a:cubicBezTo>
                  <a:lnTo>
                    <a:pt x="4954" y="2334"/>
                  </a:lnTo>
                  <a:lnTo>
                    <a:pt x="7526" y="2334"/>
                  </a:lnTo>
                  <a:lnTo>
                    <a:pt x="7526" y="4192"/>
                  </a:lnTo>
                  <a:cubicBezTo>
                    <a:pt x="7526" y="4859"/>
                    <a:pt x="7479" y="5502"/>
                    <a:pt x="7407" y="6168"/>
                  </a:cubicBezTo>
                  <a:cubicBezTo>
                    <a:pt x="7407" y="6264"/>
                    <a:pt x="7479" y="6359"/>
                    <a:pt x="7574" y="6359"/>
                  </a:cubicBezTo>
                  <a:cubicBezTo>
                    <a:pt x="7586" y="6362"/>
                    <a:pt x="7599" y="6363"/>
                    <a:pt x="7611" y="6363"/>
                  </a:cubicBezTo>
                  <a:cubicBezTo>
                    <a:pt x="7693" y="6363"/>
                    <a:pt x="7764" y="6299"/>
                    <a:pt x="7764" y="6216"/>
                  </a:cubicBezTo>
                  <a:cubicBezTo>
                    <a:pt x="7788" y="6049"/>
                    <a:pt x="7812" y="5859"/>
                    <a:pt x="7812" y="5692"/>
                  </a:cubicBezTo>
                  <a:lnTo>
                    <a:pt x="8003" y="5859"/>
                  </a:lnTo>
                  <a:cubicBezTo>
                    <a:pt x="8169" y="6025"/>
                    <a:pt x="8384" y="6121"/>
                    <a:pt x="8622" y="6121"/>
                  </a:cubicBezTo>
                  <a:lnTo>
                    <a:pt x="12313" y="6121"/>
                  </a:lnTo>
                  <a:cubicBezTo>
                    <a:pt x="12408" y="6121"/>
                    <a:pt x="12480" y="6049"/>
                    <a:pt x="12480" y="5930"/>
                  </a:cubicBezTo>
                  <a:lnTo>
                    <a:pt x="12480" y="4358"/>
                  </a:lnTo>
                  <a:cubicBezTo>
                    <a:pt x="12480" y="3668"/>
                    <a:pt x="11932" y="3120"/>
                    <a:pt x="11265" y="3120"/>
                  </a:cubicBezTo>
                  <a:lnTo>
                    <a:pt x="7883" y="3120"/>
                  </a:lnTo>
                  <a:lnTo>
                    <a:pt x="7883" y="2144"/>
                  </a:lnTo>
                  <a:cubicBezTo>
                    <a:pt x="7883" y="2144"/>
                    <a:pt x="7883" y="2120"/>
                    <a:pt x="7883" y="2120"/>
                  </a:cubicBezTo>
                  <a:cubicBezTo>
                    <a:pt x="7860" y="1858"/>
                    <a:pt x="7788" y="1620"/>
                    <a:pt x="7621" y="1405"/>
                  </a:cubicBezTo>
                  <a:cubicBezTo>
                    <a:pt x="7479" y="1167"/>
                    <a:pt x="7240" y="1001"/>
                    <a:pt x="6978" y="882"/>
                  </a:cubicBezTo>
                  <a:lnTo>
                    <a:pt x="6978" y="810"/>
                  </a:lnTo>
                  <a:lnTo>
                    <a:pt x="8145" y="810"/>
                  </a:lnTo>
                  <a:cubicBezTo>
                    <a:pt x="8241" y="810"/>
                    <a:pt x="8312" y="739"/>
                    <a:pt x="8312" y="620"/>
                  </a:cubicBezTo>
                  <a:cubicBezTo>
                    <a:pt x="8312" y="524"/>
                    <a:pt x="8241" y="453"/>
                    <a:pt x="8145" y="453"/>
                  </a:cubicBezTo>
                  <a:lnTo>
                    <a:pt x="6907" y="453"/>
                  </a:lnTo>
                  <a:cubicBezTo>
                    <a:pt x="6812" y="167"/>
                    <a:pt x="6550" y="0"/>
                    <a:pt x="6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5" name="Google Shape;633;p55"/>
          <p:cNvGrpSpPr/>
          <p:nvPr/>
        </p:nvGrpSpPr>
        <p:grpSpPr>
          <a:xfrm>
            <a:off x="691560" y="4094280"/>
            <a:ext cx="327240" cy="326160"/>
            <a:chOff x="691560" y="4094280"/>
            <a:chExt cx="327240" cy="326160"/>
          </a:xfrm>
        </p:grpSpPr>
        <p:sp>
          <p:nvSpPr>
            <p:cNvPr id="616" name="Google Shape;634;p55"/>
            <p:cNvSpPr/>
            <p:nvPr/>
          </p:nvSpPr>
          <p:spPr>
            <a:xfrm>
              <a:off x="824760" y="4214880"/>
              <a:ext cx="10440" cy="90000"/>
            </a:xfrm>
            <a:custGeom>
              <a:avLst/>
              <a:gdLst>
                <a:gd name="textAreaLeft" fmla="*/ 0 w 10440"/>
                <a:gd name="textAreaRight" fmla="*/ 12960 w 10440"/>
                <a:gd name="textAreaTop" fmla="*/ 0 h 90000"/>
                <a:gd name="textAreaBottom" fmla="*/ 92520 h 90000"/>
              </a:gdLst>
              <a:ahLst/>
              <a:rect l="textAreaLeft" t="textAreaTop" r="textAreaRight" b="textAreaBottom"/>
              <a:pathLst>
                <a:path w="501" h="3502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143" y="3335"/>
                  </a:lnTo>
                  <a:cubicBezTo>
                    <a:pt x="143" y="3430"/>
                    <a:pt x="215" y="3502"/>
                    <a:pt x="310" y="3502"/>
                  </a:cubicBezTo>
                  <a:lnTo>
                    <a:pt x="334" y="3502"/>
                  </a:lnTo>
                  <a:cubicBezTo>
                    <a:pt x="429" y="3502"/>
                    <a:pt x="500" y="3406"/>
                    <a:pt x="500" y="3311"/>
                  </a:cubicBezTo>
                  <a:lnTo>
                    <a:pt x="358" y="167"/>
                  </a:lnTo>
                  <a:cubicBezTo>
                    <a:pt x="358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Google Shape;635;p55"/>
            <p:cNvSpPr/>
            <p:nvPr/>
          </p:nvSpPr>
          <p:spPr>
            <a:xfrm>
              <a:off x="875880" y="4214880"/>
              <a:ext cx="10440" cy="90000"/>
            </a:xfrm>
            <a:custGeom>
              <a:avLst/>
              <a:gdLst>
                <a:gd name="textAreaLeft" fmla="*/ 0 w 10440"/>
                <a:gd name="textAreaRight" fmla="*/ 12960 w 10440"/>
                <a:gd name="textAreaTop" fmla="*/ 0 h 90000"/>
                <a:gd name="textAreaBottom" fmla="*/ 92520 h 90000"/>
              </a:gdLst>
              <a:ahLst/>
              <a:rect l="textAreaLeft" t="textAreaTop" r="textAreaRight" b="textAreaBottom"/>
              <a:pathLst>
                <a:path w="501" h="3502">
                  <a:moveTo>
                    <a:pt x="334" y="1"/>
                  </a:moveTo>
                  <a:cubicBezTo>
                    <a:pt x="238" y="1"/>
                    <a:pt x="143" y="72"/>
                    <a:pt x="143" y="167"/>
                  </a:cubicBezTo>
                  <a:lnTo>
                    <a:pt x="0" y="3311"/>
                  </a:lnTo>
                  <a:cubicBezTo>
                    <a:pt x="0" y="3406"/>
                    <a:pt x="72" y="3502"/>
                    <a:pt x="167" y="3502"/>
                  </a:cubicBezTo>
                  <a:lnTo>
                    <a:pt x="191" y="3502"/>
                  </a:lnTo>
                  <a:cubicBezTo>
                    <a:pt x="286" y="3502"/>
                    <a:pt x="358" y="3430"/>
                    <a:pt x="358" y="3335"/>
                  </a:cubicBezTo>
                  <a:lnTo>
                    <a:pt x="500" y="191"/>
                  </a:lnTo>
                  <a:cubicBezTo>
                    <a:pt x="500" y="96"/>
                    <a:pt x="429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Google Shape;636;p55"/>
            <p:cNvSpPr/>
            <p:nvPr/>
          </p:nvSpPr>
          <p:spPr>
            <a:xfrm>
              <a:off x="840960" y="4162320"/>
              <a:ext cx="28800" cy="11880"/>
            </a:xfrm>
            <a:custGeom>
              <a:avLst/>
              <a:gdLst>
                <a:gd name="textAreaLeft" fmla="*/ 0 w 28800"/>
                <a:gd name="textAreaRight" fmla="*/ 31320 w 28800"/>
                <a:gd name="textAreaTop" fmla="*/ 0 h 11880"/>
                <a:gd name="textAreaBottom" fmla="*/ 14400 h 11880"/>
              </a:gdLst>
              <a:ahLst/>
              <a:rect l="textAreaLeft" t="textAreaTop" r="textAreaRight" b="textAreaBottom"/>
              <a:pathLst>
                <a:path w="1192" h="546">
                  <a:moveTo>
                    <a:pt x="596" y="0"/>
                  </a:moveTo>
                  <a:cubicBezTo>
                    <a:pt x="423" y="0"/>
                    <a:pt x="251" y="78"/>
                    <a:pt x="96" y="233"/>
                  </a:cubicBezTo>
                  <a:cubicBezTo>
                    <a:pt x="24" y="280"/>
                    <a:pt x="1" y="399"/>
                    <a:pt x="72" y="471"/>
                  </a:cubicBezTo>
                  <a:cubicBezTo>
                    <a:pt x="120" y="518"/>
                    <a:pt x="167" y="542"/>
                    <a:pt x="215" y="542"/>
                  </a:cubicBezTo>
                  <a:cubicBezTo>
                    <a:pt x="263" y="542"/>
                    <a:pt x="310" y="518"/>
                    <a:pt x="334" y="494"/>
                  </a:cubicBezTo>
                  <a:cubicBezTo>
                    <a:pt x="429" y="411"/>
                    <a:pt x="513" y="369"/>
                    <a:pt x="596" y="369"/>
                  </a:cubicBezTo>
                  <a:cubicBezTo>
                    <a:pt x="679" y="369"/>
                    <a:pt x="763" y="411"/>
                    <a:pt x="858" y="494"/>
                  </a:cubicBezTo>
                  <a:cubicBezTo>
                    <a:pt x="891" y="528"/>
                    <a:pt x="934" y="545"/>
                    <a:pt x="979" y="545"/>
                  </a:cubicBezTo>
                  <a:cubicBezTo>
                    <a:pt x="1030" y="545"/>
                    <a:pt x="1082" y="522"/>
                    <a:pt x="1120" y="471"/>
                  </a:cubicBezTo>
                  <a:cubicBezTo>
                    <a:pt x="1191" y="399"/>
                    <a:pt x="1167" y="280"/>
                    <a:pt x="1096" y="233"/>
                  </a:cubicBezTo>
                  <a:cubicBezTo>
                    <a:pt x="941" y="78"/>
                    <a:pt x="76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637;p55"/>
            <p:cNvSpPr/>
            <p:nvPr/>
          </p:nvSpPr>
          <p:spPr>
            <a:xfrm>
              <a:off x="852120" y="4335840"/>
              <a:ext cx="7200" cy="28080"/>
            </a:xfrm>
            <a:custGeom>
              <a:avLst/>
              <a:gdLst>
                <a:gd name="textAreaLeft" fmla="*/ 0 w 7200"/>
                <a:gd name="textAreaRight" fmla="*/ 9720 w 7200"/>
                <a:gd name="textAreaTop" fmla="*/ 0 h 28080"/>
                <a:gd name="textAreaBottom" fmla="*/ 30600 h 28080"/>
              </a:gdLst>
              <a:ahLst/>
              <a:rect l="textAreaLeft" t="textAreaTop" r="textAreaRight" b="textAreaBottom"/>
              <a:pathLst>
                <a:path w="382" h="1168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77"/>
                  </a:lnTo>
                  <a:cubicBezTo>
                    <a:pt x="0" y="1096"/>
                    <a:pt x="96" y="1167"/>
                    <a:pt x="191" y="1167"/>
                  </a:cubicBezTo>
                  <a:cubicBezTo>
                    <a:pt x="286" y="1167"/>
                    <a:pt x="381" y="1096"/>
                    <a:pt x="381" y="977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638;p55"/>
            <p:cNvSpPr/>
            <p:nvPr/>
          </p:nvSpPr>
          <p:spPr>
            <a:xfrm>
              <a:off x="852120" y="4222440"/>
              <a:ext cx="7200" cy="82440"/>
            </a:xfrm>
            <a:custGeom>
              <a:avLst/>
              <a:gdLst>
                <a:gd name="textAreaLeft" fmla="*/ 0 w 7200"/>
                <a:gd name="textAreaRight" fmla="*/ 9720 w 7200"/>
                <a:gd name="textAreaTop" fmla="*/ 0 h 82440"/>
                <a:gd name="textAreaBottom" fmla="*/ 84960 h 82440"/>
              </a:gdLst>
              <a:ahLst/>
              <a:rect l="textAreaLeft" t="textAreaTop" r="textAreaRight" b="textAreaBottom"/>
              <a:pathLst>
                <a:path w="382" h="3216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3025"/>
                  </a:lnTo>
                  <a:cubicBezTo>
                    <a:pt x="0" y="3144"/>
                    <a:pt x="96" y="3216"/>
                    <a:pt x="191" y="3216"/>
                  </a:cubicBezTo>
                  <a:cubicBezTo>
                    <a:pt x="286" y="3216"/>
                    <a:pt x="381" y="3144"/>
                    <a:pt x="381" y="3025"/>
                  </a:cubicBezTo>
                  <a:lnTo>
                    <a:pt x="381" y="191"/>
                  </a:lnTo>
                  <a:cubicBezTo>
                    <a:pt x="381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639;p55"/>
            <p:cNvSpPr/>
            <p:nvPr/>
          </p:nvSpPr>
          <p:spPr>
            <a:xfrm>
              <a:off x="711000" y="4231440"/>
              <a:ext cx="76680" cy="79560"/>
            </a:xfrm>
            <a:custGeom>
              <a:avLst/>
              <a:gdLst>
                <a:gd name="textAreaLeft" fmla="*/ 0 w 76680"/>
                <a:gd name="textAreaRight" fmla="*/ 79200 w 76680"/>
                <a:gd name="textAreaTop" fmla="*/ 0 h 79560"/>
                <a:gd name="textAreaBottom" fmla="*/ 82080 h 79560"/>
              </a:gdLst>
              <a:ahLst/>
              <a:rect l="textAreaLeft" t="textAreaTop" r="textAreaRight" b="textAreaBottom"/>
              <a:pathLst>
                <a:path w="3002" h="3115">
                  <a:moveTo>
                    <a:pt x="2815" y="0"/>
                  </a:moveTo>
                  <a:cubicBezTo>
                    <a:pt x="2791" y="0"/>
                    <a:pt x="2765" y="6"/>
                    <a:pt x="2740" y="19"/>
                  </a:cubicBezTo>
                  <a:lnTo>
                    <a:pt x="120" y="948"/>
                  </a:lnTo>
                  <a:cubicBezTo>
                    <a:pt x="49" y="971"/>
                    <a:pt x="1" y="1043"/>
                    <a:pt x="1" y="1114"/>
                  </a:cubicBezTo>
                  <a:lnTo>
                    <a:pt x="1" y="1233"/>
                  </a:lnTo>
                  <a:cubicBezTo>
                    <a:pt x="1" y="1281"/>
                    <a:pt x="25" y="1329"/>
                    <a:pt x="49" y="1352"/>
                  </a:cubicBezTo>
                  <a:lnTo>
                    <a:pt x="1573" y="3067"/>
                  </a:lnTo>
                  <a:cubicBezTo>
                    <a:pt x="1597" y="3115"/>
                    <a:pt x="1644" y="3115"/>
                    <a:pt x="1716" y="3115"/>
                  </a:cubicBezTo>
                  <a:cubicBezTo>
                    <a:pt x="1739" y="3115"/>
                    <a:pt x="1787" y="3115"/>
                    <a:pt x="1835" y="3067"/>
                  </a:cubicBezTo>
                  <a:cubicBezTo>
                    <a:pt x="1906" y="3019"/>
                    <a:pt x="1906" y="2900"/>
                    <a:pt x="1835" y="2829"/>
                  </a:cubicBezTo>
                  <a:lnTo>
                    <a:pt x="430" y="1233"/>
                  </a:lnTo>
                  <a:lnTo>
                    <a:pt x="2859" y="352"/>
                  </a:lnTo>
                  <a:cubicBezTo>
                    <a:pt x="2954" y="328"/>
                    <a:pt x="3002" y="209"/>
                    <a:pt x="2954" y="114"/>
                  </a:cubicBezTo>
                  <a:cubicBezTo>
                    <a:pt x="2937" y="44"/>
                    <a:pt x="2881" y="0"/>
                    <a:pt x="28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640;p55"/>
            <p:cNvSpPr/>
            <p:nvPr/>
          </p:nvSpPr>
          <p:spPr>
            <a:xfrm>
              <a:off x="756000" y="4260240"/>
              <a:ext cx="18360" cy="27000"/>
            </a:xfrm>
            <a:custGeom>
              <a:avLst/>
              <a:gdLst>
                <a:gd name="textAreaLeft" fmla="*/ 0 w 18360"/>
                <a:gd name="textAreaRight" fmla="*/ 20880 w 18360"/>
                <a:gd name="textAreaTop" fmla="*/ 0 h 27000"/>
                <a:gd name="textAreaBottom" fmla="*/ 29520 h 27000"/>
              </a:gdLst>
              <a:ahLst/>
              <a:rect l="textAreaLeft" t="textAreaTop" r="textAreaRight" b="textAreaBottom"/>
              <a:pathLst>
                <a:path w="787" h="1120">
                  <a:moveTo>
                    <a:pt x="213" y="0"/>
                  </a:moveTo>
                  <a:cubicBezTo>
                    <a:pt x="183" y="0"/>
                    <a:pt x="152" y="8"/>
                    <a:pt x="120" y="24"/>
                  </a:cubicBezTo>
                  <a:cubicBezTo>
                    <a:pt x="25" y="72"/>
                    <a:pt x="1" y="167"/>
                    <a:pt x="48" y="262"/>
                  </a:cubicBezTo>
                  <a:lnTo>
                    <a:pt x="429" y="1024"/>
                  </a:lnTo>
                  <a:cubicBezTo>
                    <a:pt x="453" y="1096"/>
                    <a:pt x="525" y="1120"/>
                    <a:pt x="596" y="1120"/>
                  </a:cubicBezTo>
                  <a:lnTo>
                    <a:pt x="668" y="1120"/>
                  </a:lnTo>
                  <a:cubicBezTo>
                    <a:pt x="763" y="1072"/>
                    <a:pt x="787" y="953"/>
                    <a:pt x="739" y="858"/>
                  </a:cubicBezTo>
                  <a:lnTo>
                    <a:pt x="358" y="96"/>
                  </a:lnTo>
                  <a:cubicBezTo>
                    <a:pt x="326" y="32"/>
                    <a:pt x="273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Google Shape;641;p55"/>
            <p:cNvSpPr/>
            <p:nvPr/>
          </p:nvSpPr>
          <p:spPr>
            <a:xfrm>
              <a:off x="780120" y="4256640"/>
              <a:ext cx="6840" cy="23760"/>
            </a:xfrm>
            <a:custGeom>
              <a:avLst/>
              <a:gdLst>
                <a:gd name="textAreaLeft" fmla="*/ 0 w 6840"/>
                <a:gd name="textAreaRight" fmla="*/ 9360 w 6840"/>
                <a:gd name="textAreaTop" fmla="*/ 0 h 23760"/>
                <a:gd name="textAreaBottom" fmla="*/ 26280 h 23760"/>
              </a:gdLst>
              <a:ahLst/>
              <a:rect l="textAreaLeft" t="textAreaTop" r="textAreaRight" b="textAreaBottom"/>
              <a:pathLst>
                <a:path w="358" h="1001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lnTo>
                    <a:pt x="1" y="834"/>
                  </a:lnTo>
                  <a:cubicBezTo>
                    <a:pt x="1" y="929"/>
                    <a:pt x="72" y="1001"/>
                    <a:pt x="167" y="1001"/>
                  </a:cubicBezTo>
                  <a:cubicBezTo>
                    <a:pt x="263" y="1001"/>
                    <a:pt x="358" y="929"/>
                    <a:pt x="358" y="834"/>
                  </a:cubicBezTo>
                  <a:lnTo>
                    <a:pt x="358" y="191"/>
                  </a:lnTo>
                  <a:cubicBezTo>
                    <a:pt x="358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642;p55"/>
            <p:cNvSpPr/>
            <p:nvPr/>
          </p:nvSpPr>
          <p:spPr>
            <a:xfrm>
              <a:off x="923400" y="4231440"/>
              <a:ext cx="76680" cy="79560"/>
            </a:xfrm>
            <a:custGeom>
              <a:avLst/>
              <a:gdLst>
                <a:gd name="textAreaLeft" fmla="*/ 0 w 76680"/>
                <a:gd name="textAreaRight" fmla="*/ 79200 w 76680"/>
                <a:gd name="textAreaTop" fmla="*/ 0 h 79560"/>
                <a:gd name="textAreaBottom" fmla="*/ 82080 h 79560"/>
              </a:gdLst>
              <a:ahLst/>
              <a:rect l="textAreaLeft" t="textAreaTop" r="textAreaRight" b="textAreaBottom"/>
              <a:pathLst>
                <a:path w="3001" h="3115">
                  <a:moveTo>
                    <a:pt x="187" y="0"/>
                  </a:moveTo>
                  <a:cubicBezTo>
                    <a:pt x="121" y="0"/>
                    <a:pt x="65" y="44"/>
                    <a:pt x="48" y="114"/>
                  </a:cubicBezTo>
                  <a:cubicBezTo>
                    <a:pt x="0" y="209"/>
                    <a:pt x="48" y="328"/>
                    <a:pt x="143" y="352"/>
                  </a:cubicBezTo>
                  <a:lnTo>
                    <a:pt x="2572" y="1233"/>
                  </a:lnTo>
                  <a:lnTo>
                    <a:pt x="1167" y="2829"/>
                  </a:lnTo>
                  <a:cubicBezTo>
                    <a:pt x="1096" y="2900"/>
                    <a:pt x="1096" y="3019"/>
                    <a:pt x="1167" y="3067"/>
                  </a:cubicBezTo>
                  <a:cubicBezTo>
                    <a:pt x="1215" y="3115"/>
                    <a:pt x="1262" y="3115"/>
                    <a:pt x="1286" y="3115"/>
                  </a:cubicBezTo>
                  <a:cubicBezTo>
                    <a:pt x="1358" y="3115"/>
                    <a:pt x="1405" y="3115"/>
                    <a:pt x="1429" y="3067"/>
                  </a:cubicBezTo>
                  <a:lnTo>
                    <a:pt x="2953" y="1352"/>
                  </a:lnTo>
                  <a:cubicBezTo>
                    <a:pt x="2977" y="1329"/>
                    <a:pt x="3001" y="1281"/>
                    <a:pt x="3001" y="1233"/>
                  </a:cubicBezTo>
                  <a:lnTo>
                    <a:pt x="3001" y="1114"/>
                  </a:lnTo>
                  <a:cubicBezTo>
                    <a:pt x="3001" y="1043"/>
                    <a:pt x="2953" y="971"/>
                    <a:pt x="2882" y="948"/>
                  </a:cubicBezTo>
                  <a:lnTo>
                    <a:pt x="262" y="19"/>
                  </a:lnTo>
                  <a:cubicBezTo>
                    <a:pt x="237" y="6"/>
                    <a:pt x="211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643;p55"/>
            <p:cNvSpPr/>
            <p:nvPr/>
          </p:nvSpPr>
          <p:spPr>
            <a:xfrm>
              <a:off x="937080" y="4260240"/>
              <a:ext cx="18360" cy="27000"/>
            </a:xfrm>
            <a:custGeom>
              <a:avLst/>
              <a:gdLst>
                <a:gd name="textAreaLeft" fmla="*/ 0 w 18360"/>
                <a:gd name="textAreaRight" fmla="*/ 20880 w 18360"/>
                <a:gd name="textAreaTop" fmla="*/ 0 h 27000"/>
                <a:gd name="textAreaBottom" fmla="*/ 29520 h 27000"/>
              </a:gdLst>
              <a:ahLst/>
              <a:rect l="textAreaLeft" t="textAreaTop" r="textAreaRight" b="textAreaBottom"/>
              <a:pathLst>
                <a:path w="787" h="1120">
                  <a:moveTo>
                    <a:pt x="573" y="0"/>
                  </a:moveTo>
                  <a:cubicBezTo>
                    <a:pt x="514" y="0"/>
                    <a:pt x="461" y="32"/>
                    <a:pt x="429" y="96"/>
                  </a:cubicBezTo>
                  <a:lnTo>
                    <a:pt x="48" y="858"/>
                  </a:lnTo>
                  <a:cubicBezTo>
                    <a:pt x="0" y="953"/>
                    <a:pt x="24" y="1072"/>
                    <a:pt x="119" y="1120"/>
                  </a:cubicBezTo>
                  <a:lnTo>
                    <a:pt x="191" y="1120"/>
                  </a:lnTo>
                  <a:cubicBezTo>
                    <a:pt x="262" y="1120"/>
                    <a:pt x="334" y="1096"/>
                    <a:pt x="357" y="1024"/>
                  </a:cubicBezTo>
                  <a:lnTo>
                    <a:pt x="738" y="262"/>
                  </a:lnTo>
                  <a:cubicBezTo>
                    <a:pt x="786" y="167"/>
                    <a:pt x="762" y="72"/>
                    <a:pt x="667" y="24"/>
                  </a:cubicBezTo>
                  <a:cubicBezTo>
                    <a:pt x="635" y="8"/>
                    <a:pt x="603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Google Shape;644;p55"/>
            <p:cNvSpPr/>
            <p:nvPr/>
          </p:nvSpPr>
          <p:spPr>
            <a:xfrm>
              <a:off x="924120" y="4256640"/>
              <a:ext cx="6840" cy="23760"/>
            </a:xfrm>
            <a:custGeom>
              <a:avLst/>
              <a:gdLst>
                <a:gd name="textAreaLeft" fmla="*/ 0 w 6840"/>
                <a:gd name="textAreaRight" fmla="*/ 9360 w 6840"/>
                <a:gd name="textAreaTop" fmla="*/ 0 h 23760"/>
                <a:gd name="textAreaBottom" fmla="*/ 26280 h 23760"/>
              </a:gdLst>
              <a:ahLst/>
              <a:rect l="textAreaLeft" t="textAreaTop" r="textAreaRight" b="textAreaBottom"/>
              <a:pathLst>
                <a:path w="358" h="1001">
                  <a:moveTo>
                    <a:pt x="191" y="1"/>
                  </a:moveTo>
                  <a:cubicBezTo>
                    <a:pt x="95" y="1"/>
                    <a:pt x="0" y="72"/>
                    <a:pt x="0" y="191"/>
                  </a:cubicBezTo>
                  <a:lnTo>
                    <a:pt x="0" y="834"/>
                  </a:lnTo>
                  <a:cubicBezTo>
                    <a:pt x="0" y="929"/>
                    <a:pt x="95" y="1001"/>
                    <a:pt x="191" y="1001"/>
                  </a:cubicBezTo>
                  <a:cubicBezTo>
                    <a:pt x="286" y="1001"/>
                    <a:pt x="357" y="929"/>
                    <a:pt x="357" y="834"/>
                  </a:cubicBezTo>
                  <a:lnTo>
                    <a:pt x="357" y="191"/>
                  </a:lnTo>
                  <a:cubicBezTo>
                    <a:pt x="357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Google Shape;645;p55"/>
            <p:cNvSpPr/>
            <p:nvPr/>
          </p:nvSpPr>
          <p:spPr>
            <a:xfrm>
              <a:off x="691560" y="4094280"/>
              <a:ext cx="327240" cy="326160"/>
            </a:xfrm>
            <a:custGeom>
              <a:avLst/>
              <a:gdLst>
                <a:gd name="textAreaLeft" fmla="*/ 0 w 327240"/>
                <a:gd name="textAreaRight" fmla="*/ 329760 w 327240"/>
                <a:gd name="textAreaTop" fmla="*/ 0 h 326160"/>
                <a:gd name="textAreaBottom" fmla="*/ 328680 h 326160"/>
              </a:gdLst>
              <a:ahLst/>
              <a:rect l="textAreaLeft" t="textAreaTop" r="textAreaRight" b="textAreaBottom"/>
              <a:pathLst>
                <a:path w="12504" h="12480">
                  <a:moveTo>
                    <a:pt x="2906" y="3120"/>
                  </a:moveTo>
                  <a:lnTo>
                    <a:pt x="2954" y="3168"/>
                  </a:lnTo>
                  <a:cubicBezTo>
                    <a:pt x="3120" y="3358"/>
                    <a:pt x="3216" y="3573"/>
                    <a:pt x="3216" y="3835"/>
                  </a:cubicBezTo>
                  <a:lnTo>
                    <a:pt x="3216" y="4525"/>
                  </a:lnTo>
                  <a:lnTo>
                    <a:pt x="2596" y="4739"/>
                  </a:lnTo>
                  <a:lnTo>
                    <a:pt x="2596" y="3835"/>
                  </a:lnTo>
                  <a:cubicBezTo>
                    <a:pt x="2596" y="3573"/>
                    <a:pt x="2668" y="3358"/>
                    <a:pt x="2858" y="3168"/>
                  </a:cubicBezTo>
                  <a:lnTo>
                    <a:pt x="2906" y="3120"/>
                  </a:lnTo>
                  <a:close/>
                  <a:moveTo>
                    <a:pt x="9622" y="3120"/>
                  </a:moveTo>
                  <a:lnTo>
                    <a:pt x="9693" y="3168"/>
                  </a:lnTo>
                  <a:cubicBezTo>
                    <a:pt x="9860" y="3358"/>
                    <a:pt x="9931" y="3573"/>
                    <a:pt x="9931" y="3835"/>
                  </a:cubicBezTo>
                  <a:lnTo>
                    <a:pt x="9931" y="4739"/>
                  </a:lnTo>
                  <a:lnTo>
                    <a:pt x="9312" y="4525"/>
                  </a:lnTo>
                  <a:lnTo>
                    <a:pt x="9312" y="3835"/>
                  </a:lnTo>
                  <a:cubicBezTo>
                    <a:pt x="9312" y="3573"/>
                    <a:pt x="9407" y="3358"/>
                    <a:pt x="9574" y="3168"/>
                  </a:cubicBezTo>
                  <a:lnTo>
                    <a:pt x="9622" y="3120"/>
                  </a:lnTo>
                  <a:close/>
                  <a:moveTo>
                    <a:pt x="1215" y="4335"/>
                  </a:moveTo>
                  <a:lnTo>
                    <a:pt x="1263" y="4382"/>
                  </a:lnTo>
                  <a:cubicBezTo>
                    <a:pt x="1430" y="4573"/>
                    <a:pt x="1525" y="4811"/>
                    <a:pt x="1525" y="5049"/>
                  </a:cubicBezTo>
                  <a:lnTo>
                    <a:pt x="1525" y="5121"/>
                  </a:lnTo>
                  <a:lnTo>
                    <a:pt x="906" y="5359"/>
                  </a:lnTo>
                  <a:lnTo>
                    <a:pt x="906" y="5049"/>
                  </a:lnTo>
                  <a:cubicBezTo>
                    <a:pt x="906" y="4811"/>
                    <a:pt x="1001" y="4573"/>
                    <a:pt x="1168" y="4382"/>
                  </a:cubicBezTo>
                  <a:lnTo>
                    <a:pt x="1215" y="4335"/>
                  </a:lnTo>
                  <a:close/>
                  <a:moveTo>
                    <a:pt x="11313" y="4335"/>
                  </a:moveTo>
                  <a:lnTo>
                    <a:pt x="11360" y="4382"/>
                  </a:lnTo>
                  <a:cubicBezTo>
                    <a:pt x="11527" y="4573"/>
                    <a:pt x="11622" y="4811"/>
                    <a:pt x="11622" y="5049"/>
                  </a:cubicBezTo>
                  <a:lnTo>
                    <a:pt x="11622" y="5359"/>
                  </a:lnTo>
                  <a:lnTo>
                    <a:pt x="11003" y="5121"/>
                  </a:lnTo>
                  <a:lnTo>
                    <a:pt x="11003" y="5049"/>
                  </a:lnTo>
                  <a:cubicBezTo>
                    <a:pt x="11003" y="4811"/>
                    <a:pt x="11098" y="4573"/>
                    <a:pt x="11265" y="4382"/>
                  </a:cubicBezTo>
                  <a:lnTo>
                    <a:pt x="11313" y="4335"/>
                  </a:lnTo>
                  <a:close/>
                  <a:moveTo>
                    <a:pt x="5073" y="9717"/>
                  </a:moveTo>
                  <a:lnTo>
                    <a:pt x="5097" y="9979"/>
                  </a:lnTo>
                  <a:lnTo>
                    <a:pt x="5168" y="10336"/>
                  </a:lnTo>
                  <a:lnTo>
                    <a:pt x="4597" y="10431"/>
                  </a:lnTo>
                  <a:lnTo>
                    <a:pt x="4287" y="10264"/>
                  </a:lnTo>
                  <a:lnTo>
                    <a:pt x="4287" y="9955"/>
                  </a:lnTo>
                  <a:lnTo>
                    <a:pt x="5073" y="9717"/>
                  </a:lnTo>
                  <a:close/>
                  <a:moveTo>
                    <a:pt x="7455" y="9717"/>
                  </a:moveTo>
                  <a:lnTo>
                    <a:pt x="8241" y="9955"/>
                  </a:lnTo>
                  <a:lnTo>
                    <a:pt x="8241" y="10264"/>
                  </a:lnTo>
                  <a:lnTo>
                    <a:pt x="7931" y="10431"/>
                  </a:lnTo>
                  <a:lnTo>
                    <a:pt x="7359" y="10336"/>
                  </a:lnTo>
                  <a:lnTo>
                    <a:pt x="7455" y="9717"/>
                  </a:lnTo>
                  <a:close/>
                  <a:moveTo>
                    <a:pt x="6693" y="11050"/>
                  </a:moveTo>
                  <a:lnTo>
                    <a:pt x="6645" y="11408"/>
                  </a:lnTo>
                  <a:lnTo>
                    <a:pt x="5883" y="11408"/>
                  </a:lnTo>
                  <a:lnTo>
                    <a:pt x="5835" y="11050"/>
                  </a:lnTo>
                  <a:close/>
                  <a:moveTo>
                    <a:pt x="6597" y="11765"/>
                  </a:moveTo>
                  <a:lnTo>
                    <a:pt x="6550" y="12122"/>
                  </a:lnTo>
                  <a:lnTo>
                    <a:pt x="5978" y="12122"/>
                  </a:lnTo>
                  <a:lnTo>
                    <a:pt x="5931" y="11765"/>
                  </a:lnTo>
                  <a:close/>
                  <a:moveTo>
                    <a:pt x="6264" y="0"/>
                  </a:moveTo>
                  <a:cubicBezTo>
                    <a:pt x="6192" y="0"/>
                    <a:pt x="6121" y="48"/>
                    <a:pt x="6097" y="120"/>
                  </a:cubicBezTo>
                  <a:lnTo>
                    <a:pt x="5621" y="1548"/>
                  </a:lnTo>
                  <a:cubicBezTo>
                    <a:pt x="5573" y="1644"/>
                    <a:pt x="5621" y="1739"/>
                    <a:pt x="5716" y="1787"/>
                  </a:cubicBezTo>
                  <a:cubicBezTo>
                    <a:pt x="5737" y="1791"/>
                    <a:pt x="5756" y="1793"/>
                    <a:pt x="5775" y="1793"/>
                  </a:cubicBezTo>
                  <a:cubicBezTo>
                    <a:pt x="5866" y="1793"/>
                    <a:pt x="5935" y="1746"/>
                    <a:pt x="5954" y="1667"/>
                  </a:cubicBezTo>
                  <a:lnTo>
                    <a:pt x="6264" y="739"/>
                  </a:lnTo>
                  <a:lnTo>
                    <a:pt x="7050" y="3144"/>
                  </a:lnTo>
                  <a:cubicBezTo>
                    <a:pt x="7169" y="3454"/>
                    <a:pt x="7407" y="3715"/>
                    <a:pt x="7717" y="3835"/>
                  </a:cubicBezTo>
                  <a:lnTo>
                    <a:pt x="8074" y="4001"/>
                  </a:lnTo>
                  <a:cubicBezTo>
                    <a:pt x="8145" y="4025"/>
                    <a:pt x="8193" y="4097"/>
                    <a:pt x="8193" y="4192"/>
                  </a:cubicBezTo>
                  <a:cubicBezTo>
                    <a:pt x="8169" y="4382"/>
                    <a:pt x="7859" y="7835"/>
                    <a:pt x="7788" y="8693"/>
                  </a:cubicBezTo>
                  <a:lnTo>
                    <a:pt x="7240" y="9050"/>
                  </a:lnTo>
                  <a:cubicBezTo>
                    <a:pt x="7216" y="9074"/>
                    <a:pt x="7169" y="9121"/>
                    <a:pt x="7169" y="9169"/>
                  </a:cubicBezTo>
                  <a:cubicBezTo>
                    <a:pt x="7026" y="10098"/>
                    <a:pt x="7002" y="10384"/>
                    <a:pt x="6955" y="10669"/>
                  </a:cubicBezTo>
                  <a:lnTo>
                    <a:pt x="5573" y="10669"/>
                  </a:lnTo>
                  <a:cubicBezTo>
                    <a:pt x="5478" y="10002"/>
                    <a:pt x="5430" y="9621"/>
                    <a:pt x="5359" y="9169"/>
                  </a:cubicBezTo>
                  <a:cubicBezTo>
                    <a:pt x="5359" y="9121"/>
                    <a:pt x="5311" y="9074"/>
                    <a:pt x="5288" y="9050"/>
                  </a:cubicBezTo>
                  <a:lnTo>
                    <a:pt x="4740" y="8693"/>
                  </a:lnTo>
                  <a:cubicBezTo>
                    <a:pt x="4716" y="8502"/>
                    <a:pt x="4383" y="4549"/>
                    <a:pt x="4335" y="4192"/>
                  </a:cubicBezTo>
                  <a:cubicBezTo>
                    <a:pt x="4335" y="4097"/>
                    <a:pt x="4383" y="4025"/>
                    <a:pt x="4454" y="4001"/>
                  </a:cubicBezTo>
                  <a:lnTo>
                    <a:pt x="4811" y="3835"/>
                  </a:lnTo>
                  <a:cubicBezTo>
                    <a:pt x="5121" y="3715"/>
                    <a:pt x="5359" y="3454"/>
                    <a:pt x="5454" y="3144"/>
                  </a:cubicBezTo>
                  <a:lnTo>
                    <a:pt x="5716" y="2358"/>
                  </a:lnTo>
                  <a:cubicBezTo>
                    <a:pt x="5764" y="2263"/>
                    <a:pt x="5692" y="2168"/>
                    <a:pt x="5597" y="2144"/>
                  </a:cubicBezTo>
                  <a:cubicBezTo>
                    <a:pt x="5576" y="2133"/>
                    <a:pt x="5555" y="2129"/>
                    <a:pt x="5535" y="2129"/>
                  </a:cubicBezTo>
                  <a:cubicBezTo>
                    <a:pt x="5464" y="2129"/>
                    <a:pt x="5401" y="2188"/>
                    <a:pt x="5383" y="2263"/>
                  </a:cubicBezTo>
                  <a:lnTo>
                    <a:pt x="5121" y="3025"/>
                  </a:lnTo>
                  <a:cubicBezTo>
                    <a:pt x="5049" y="3239"/>
                    <a:pt x="4883" y="3430"/>
                    <a:pt x="4668" y="3501"/>
                  </a:cubicBezTo>
                  <a:lnTo>
                    <a:pt x="4311" y="3668"/>
                  </a:lnTo>
                  <a:cubicBezTo>
                    <a:pt x="4097" y="3763"/>
                    <a:pt x="3954" y="3977"/>
                    <a:pt x="3978" y="4216"/>
                  </a:cubicBezTo>
                  <a:lnTo>
                    <a:pt x="3978" y="4239"/>
                  </a:lnTo>
                  <a:lnTo>
                    <a:pt x="3573" y="4382"/>
                  </a:lnTo>
                  <a:lnTo>
                    <a:pt x="3573" y="3835"/>
                  </a:lnTo>
                  <a:cubicBezTo>
                    <a:pt x="3573" y="3477"/>
                    <a:pt x="3454" y="3168"/>
                    <a:pt x="3216" y="2930"/>
                  </a:cubicBezTo>
                  <a:lnTo>
                    <a:pt x="3025" y="2715"/>
                  </a:lnTo>
                  <a:cubicBezTo>
                    <a:pt x="3001" y="2691"/>
                    <a:pt x="2954" y="2668"/>
                    <a:pt x="2906" y="2668"/>
                  </a:cubicBezTo>
                  <a:cubicBezTo>
                    <a:pt x="2858" y="2668"/>
                    <a:pt x="2811" y="2691"/>
                    <a:pt x="2763" y="2715"/>
                  </a:cubicBezTo>
                  <a:lnTo>
                    <a:pt x="2573" y="2930"/>
                  </a:lnTo>
                  <a:cubicBezTo>
                    <a:pt x="2335" y="3168"/>
                    <a:pt x="2215" y="3477"/>
                    <a:pt x="2215" y="3835"/>
                  </a:cubicBezTo>
                  <a:lnTo>
                    <a:pt x="2215" y="4882"/>
                  </a:lnTo>
                  <a:lnTo>
                    <a:pt x="1882" y="5001"/>
                  </a:lnTo>
                  <a:cubicBezTo>
                    <a:pt x="1882" y="4668"/>
                    <a:pt x="1763" y="4382"/>
                    <a:pt x="1525" y="4144"/>
                  </a:cubicBezTo>
                  <a:lnTo>
                    <a:pt x="1334" y="3930"/>
                  </a:lnTo>
                  <a:cubicBezTo>
                    <a:pt x="1311" y="3906"/>
                    <a:pt x="1263" y="3882"/>
                    <a:pt x="1215" y="3882"/>
                  </a:cubicBezTo>
                  <a:cubicBezTo>
                    <a:pt x="1168" y="3882"/>
                    <a:pt x="1120" y="3906"/>
                    <a:pt x="1072" y="3930"/>
                  </a:cubicBezTo>
                  <a:lnTo>
                    <a:pt x="882" y="4144"/>
                  </a:lnTo>
                  <a:cubicBezTo>
                    <a:pt x="668" y="4382"/>
                    <a:pt x="525" y="4716"/>
                    <a:pt x="525" y="5049"/>
                  </a:cubicBezTo>
                  <a:lnTo>
                    <a:pt x="525" y="5478"/>
                  </a:lnTo>
                  <a:lnTo>
                    <a:pt x="144" y="5621"/>
                  </a:lnTo>
                  <a:cubicBezTo>
                    <a:pt x="48" y="5644"/>
                    <a:pt x="1" y="5716"/>
                    <a:pt x="1" y="5787"/>
                  </a:cubicBezTo>
                  <a:lnTo>
                    <a:pt x="1" y="6716"/>
                  </a:lnTo>
                  <a:cubicBezTo>
                    <a:pt x="1" y="6764"/>
                    <a:pt x="25" y="6811"/>
                    <a:pt x="48" y="6835"/>
                  </a:cubicBezTo>
                  <a:lnTo>
                    <a:pt x="739" y="7597"/>
                  </a:lnTo>
                  <a:cubicBezTo>
                    <a:pt x="763" y="7645"/>
                    <a:pt x="810" y="7645"/>
                    <a:pt x="858" y="7645"/>
                  </a:cubicBezTo>
                  <a:cubicBezTo>
                    <a:pt x="906" y="7645"/>
                    <a:pt x="953" y="7645"/>
                    <a:pt x="1001" y="7597"/>
                  </a:cubicBezTo>
                  <a:cubicBezTo>
                    <a:pt x="1072" y="7550"/>
                    <a:pt x="1072" y="7431"/>
                    <a:pt x="1001" y="7359"/>
                  </a:cubicBezTo>
                  <a:lnTo>
                    <a:pt x="382" y="6645"/>
                  </a:lnTo>
                  <a:lnTo>
                    <a:pt x="382" y="5930"/>
                  </a:lnTo>
                  <a:cubicBezTo>
                    <a:pt x="525" y="5883"/>
                    <a:pt x="3859" y="4668"/>
                    <a:pt x="4002" y="4620"/>
                  </a:cubicBezTo>
                  <a:lnTo>
                    <a:pt x="4335" y="8407"/>
                  </a:lnTo>
                  <a:lnTo>
                    <a:pt x="2239" y="8716"/>
                  </a:lnTo>
                  <a:lnTo>
                    <a:pt x="1501" y="7907"/>
                  </a:lnTo>
                  <a:cubicBezTo>
                    <a:pt x="1463" y="7856"/>
                    <a:pt x="1411" y="7832"/>
                    <a:pt x="1360" y="7832"/>
                  </a:cubicBezTo>
                  <a:cubicBezTo>
                    <a:pt x="1316" y="7832"/>
                    <a:pt x="1272" y="7850"/>
                    <a:pt x="1239" y="7883"/>
                  </a:cubicBezTo>
                  <a:cubicBezTo>
                    <a:pt x="1168" y="7954"/>
                    <a:pt x="1144" y="8074"/>
                    <a:pt x="1215" y="8145"/>
                  </a:cubicBezTo>
                  <a:lnTo>
                    <a:pt x="2025" y="9050"/>
                  </a:lnTo>
                  <a:cubicBezTo>
                    <a:pt x="2049" y="9074"/>
                    <a:pt x="2096" y="9098"/>
                    <a:pt x="2168" y="9098"/>
                  </a:cubicBezTo>
                  <a:lnTo>
                    <a:pt x="2192" y="9098"/>
                  </a:lnTo>
                  <a:lnTo>
                    <a:pt x="4383" y="8764"/>
                  </a:lnTo>
                  <a:lnTo>
                    <a:pt x="4383" y="8812"/>
                  </a:lnTo>
                  <a:cubicBezTo>
                    <a:pt x="4383" y="8883"/>
                    <a:pt x="4406" y="8931"/>
                    <a:pt x="4454" y="8955"/>
                  </a:cubicBezTo>
                  <a:lnTo>
                    <a:pt x="5002" y="9312"/>
                  </a:lnTo>
                  <a:lnTo>
                    <a:pt x="5002" y="9336"/>
                  </a:lnTo>
                  <a:lnTo>
                    <a:pt x="4049" y="9645"/>
                  </a:lnTo>
                  <a:cubicBezTo>
                    <a:pt x="3978" y="9669"/>
                    <a:pt x="3930" y="9741"/>
                    <a:pt x="3930" y="9812"/>
                  </a:cubicBezTo>
                  <a:lnTo>
                    <a:pt x="3930" y="10384"/>
                  </a:lnTo>
                  <a:cubicBezTo>
                    <a:pt x="3930" y="10455"/>
                    <a:pt x="3954" y="10503"/>
                    <a:pt x="4025" y="10550"/>
                  </a:cubicBezTo>
                  <a:lnTo>
                    <a:pt x="4478" y="10788"/>
                  </a:lnTo>
                  <a:lnTo>
                    <a:pt x="4597" y="10788"/>
                  </a:lnTo>
                  <a:lnTo>
                    <a:pt x="5216" y="10693"/>
                  </a:lnTo>
                  <a:lnTo>
                    <a:pt x="5240" y="10884"/>
                  </a:lnTo>
                  <a:cubicBezTo>
                    <a:pt x="5240" y="10979"/>
                    <a:pt x="5335" y="11050"/>
                    <a:pt x="5407" y="11050"/>
                  </a:cubicBezTo>
                  <a:lnTo>
                    <a:pt x="5454" y="11050"/>
                  </a:lnTo>
                  <a:lnTo>
                    <a:pt x="5621" y="12193"/>
                  </a:lnTo>
                  <a:cubicBezTo>
                    <a:pt x="5645" y="12360"/>
                    <a:pt x="5788" y="12479"/>
                    <a:pt x="5931" y="12479"/>
                  </a:cubicBezTo>
                  <a:lnTo>
                    <a:pt x="6574" y="12479"/>
                  </a:lnTo>
                  <a:cubicBezTo>
                    <a:pt x="6740" y="12479"/>
                    <a:pt x="6883" y="12360"/>
                    <a:pt x="6907" y="12193"/>
                  </a:cubicBezTo>
                  <a:lnTo>
                    <a:pt x="7074" y="11050"/>
                  </a:lnTo>
                  <a:lnTo>
                    <a:pt x="7097" y="11050"/>
                  </a:lnTo>
                  <a:cubicBezTo>
                    <a:pt x="7193" y="11050"/>
                    <a:pt x="7288" y="10979"/>
                    <a:pt x="7288" y="10884"/>
                  </a:cubicBezTo>
                  <a:lnTo>
                    <a:pt x="7312" y="10693"/>
                  </a:lnTo>
                  <a:lnTo>
                    <a:pt x="7931" y="10788"/>
                  </a:lnTo>
                  <a:lnTo>
                    <a:pt x="8026" y="10788"/>
                  </a:lnTo>
                  <a:lnTo>
                    <a:pt x="8502" y="10550"/>
                  </a:lnTo>
                  <a:cubicBezTo>
                    <a:pt x="8550" y="10503"/>
                    <a:pt x="8598" y="10455"/>
                    <a:pt x="8598" y="10384"/>
                  </a:cubicBezTo>
                  <a:lnTo>
                    <a:pt x="8598" y="9812"/>
                  </a:lnTo>
                  <a:cubicBezTo>
                    <a:pt x="8598" y="9741"/>
                    <a:pt x="8550" y="9669"/>
                    <a:pt x="8479" y="9645"/>
                  </a:cubicBezTo>
                  <a:lnTo>
                    <a:pt x="7526" y="9336"/>
                  </a:lnTo>
                  <a:lnTo>
                    <a:pt x="7526" y="9312"/>
                  </a:lnTo>
                  <a:lnTo>
                    <a:pt x="8050" y="8955"/>
                  </a:lnTo>
                  <a:cubicBezTo>
                    <a:pt x="8098" y="8931"/>
                    <a:pt x="8145" y="8883"/>
                    <a:pt x="8145" y="8812"/>
                  </a:cubicBezTo>
                  <a:lnTo>
                    <a:pt x="8145" y="8764"/>
                  </a:lnTo>
                  <a:lnTo>
                    <a:pt x="8598" y="8836"/>
                  </a:lnTo>
                  <a:lnTo>
                    <a:pt x="8622" y="8836"/>
                  </a:lnTo>
                  <a:cubicBezTo>
                    <a:pt x="8717" y="8836"/>
                    <a:pt x="8788" y="8788"/>
                    <a:pt x="8812" y="8693"/>
                  </a:cubicBezTo>
                  <a:cubicBezTo>
                    <a:pt x="8836" y="8597"/>
                    <a:pt x="8764" y="8502"/>
                    <a:pt x="8669" y="8478"/>
                  </a:cubicBezTo>
                  <a:lnTo>
                    <a:pt x="8169" y="8407"/>
                  </a:lnTo>
                  <a:lnTo>
                    <a:pt x="8502" y="4620"/>
                  </a:lnTo>
                  <a:cubicBezTo>
                    <a:pt x="9265" y="4882"/>
                    <a:pt x="12146" y="5930"/>
                    <a:pt x="12146" y="5930"/>
                  </a:cubicBezTo>
                  <a:lnTo>
                    <a:pt x="12146" y="6645"/>
                  </a:lnTo>
                  <a:lnTo>
                    <a:pt x="10289" y="8716"/>
                  </a:lnTo>
                  <a:lnTo>
                    <a:pt x="9384" y="8597"/>
                  </a:lnTo>
                  <a:cubicBezTo>
                    <a:pt x="9371" y="8594"/>
                    <a:pt x="9359" y="8593"/>
                    <a:pt x="9346" y="8593"/>
                  </a:cubicBezTo>
                  <a:cubicBezTo>
                    <a:pt x="9265" y="8593"/>
                    <a:pt x="9193" y="8658"/>
                    <a:pt x="9193" y="8740"/>
                  </a:cubicBezTo>
                  <a:cubicBezTo>
                    <a:pt x="9169" y="8836"/>
                    <a:pt x="9241" y="8931"/>
                    <a:pt x="9336" y="8955"/>
                  </a:cubicBezTo>
                  <a:lnTo>
                    <a:pt x="10336" y="9098"/>
                  </a:lnTo>
                  <a:lnTo>
                    <a:pt x="10360" y="9098"/>
                  </a:lnTo>
                  <a:cubicBezTo>
                    <a:pt x="10408" y="9098"/>
                    <a:pt x="10479" y="9074"/>
                    <a:pt x="10503" y="9050"/>
                  </a:cubicBezTo>
                  <a:lnTo>
                    <a:pt x="12456" y="6835"/>
                  </a:lnTo>
                  <a:cubicBezTo>
                    <a:pt x="12503" y="6811"/>
                    <a:pt x="12503" y="6764"/>
                    <a:pt x="12503" y="6716"/>
                  </a:cubicBezTo>
                  <a:lnTo>
                    <a:pt x="12503" y="5811"/>
                  </a:lnTo>
                  <a:cubicBezTo>
                    <a:pt x="12503" y="5716"/>
                    <a:pt x="12456" y="5644"/>
                    <a:pt x="12384" y="5621"/>
                  </a:cubicBezTo>
                  <a:lnTo>
                    <a:pt x="12003" y="5478"/>
                  </a:lnTo>
                  <a:lnTo>
                    <a:pt x="12003" y="5049"/>
                  </a:lnTo>
                  <a:cubicBezTo>
                    <a:pt x="12003" y="4716"/>
                    <a:pt x="11860" y="4382"/>
                    <a:pt x="11646" y="4144"/>
                  </a:cubicBezTo>
                  <a:lnTo>
                    <a:pt x="11455" y="3930"/>
                  </a:lnTo>
                  <a:cubicBezTo>
                    <a:pt x="11408" y="3906"/>
                    <a:pt x="11360" y="3882"/>
                    <a:pt x="11313" y="3882"/>
                  </a:cubicBezTo>
                  <a:cubicBezTo>
                    <a:pt x="11265" y="3882"/>
                    <a:pt x="11217" y="3906"/>
                    <a:pt x="11170" y="3930"/>
                  </a:cubicBezTo>
                  <a:lnTo>
                    <a:pt x="11003" y="4144"/>
                  </a:lnTo>
                  <a:cubicBezTo>
                    <a:pt x="10765" y="4382"/>
                    <a:pt x="10646" y="4668"/>
                    <a:pt x="10646" y="5001"/>
                  </a:cubicBezTo>
                  <a:lnTo>
                    <a:pt x="10312" y="4882"/>
                  </a:lnTo>
                  <a:lnTo>
                    <a:pt x="10312" y="3835"/>
                  </a:lnTo>
                  <a:cubicBezTo>
                    <a:pt x="10312" y="3477"/>
                    <a:pt x="10169" y="3168"/>
                    <a:pt x="9955" y="2930"/>
                  </a:cubicBezTo>
                  <a:lnTo>
                    <a:pt x="9765" y="2715"/>
                  </a:lnTo>
                  <a:cubicBezTo>
                    <a:pt x="9717" y="2691"/>
                    <a:pt x="9669" y="2668"/>
                    <a:pt x="9622" y="2668"/>
                  </a:cubicBezTo>
                  <a:cubicBezTo>
                    <a:pt x="9574" y="2668"/>
                    <a:pt x="9527" y="2691"/>
                    <a:pt x="9503" y="2715"/>
                  </a:cubicBezTo>
                  <a:lnTo>
                    <a:pt x="9312" y="2930"/>
                  </a:lnTo>
                  <a:cubicBezTo>
                    <a:pt x="9074" y="3168"/>
                    <a:pt x="8955" y="3477"/>
                    <a:pt x="8955" y="3835"/>
                  </a:cubicBezTo>
                  <a:lnTo>
                    <a:pt x="8955" y="4382"/>
                  </a:lnTo>
                  <a:lnTo>
                    <a:pt x="8550" y="4239"/>
                  </a:lnTo>
                  <a:lnTo>
                    <a:pt x="8550" y="4216"/>
                  </a:lnTo>
                  <a:cubicBezTo>
                    <a:pt x="8574" y="3977"/>
                    <a:pt x="8431" y="3763"/>
                    <a:pt x="8217" y="3668"/>
                  </a:cubicBezTo>
                  <a:lnTo>
                    <a:pt x="7859" y="3501"/>
                  </a:lnTo>
                  <a:cubicBezTo>
                    <a:pt x="7645" y="3406"/>
                    <a:pt x="7478" y="3239"/>
                    <a:pt x="7407" y="3025"/>
                  </a:cubicBezTo>
                  <a:lnTo>
                    <a:pt x="6431" y="120"/>
                  </a:lnTo>
                  <a:cubicBezTo>
                    <a:pt x="6407" y="48"/>
                    <a:pt x="6335" y="0"/>
                    <a:pt x="626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28" name="Google Shape;646;p55" descr=""/>
          <p:cNvPicPr/>
          <p:nvPr/>
        </p:nvPicPr>
        <p:blipFill>
          <a:blip r:embed="rId1"/>
          <a:srcRect l="5315" t="11256" r="3201" b="6512"/>
          <a:stretch/>
        </p:blipFill>
        <p:spPr>
          <a:xfrm rot="21297000">
            <a:off x="6091200" y="1920960"/>
            <a:ext cx="2674800" cy="125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2"/>
          <p:cNvSpPr/>
          <p:nvPr/>
        </p:nvSpPr>
        <p:spPr>
          <a:xfrm>
            <a:off x="459000" y="3429000"/>
            <a:ext cx="4797720" cy="19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4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Airline Business Plan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78" name="Google Shape;183;p 1" descr=""/>
          <p:cNvPicPr/>
          <p:nvPr/>
        </p:nvPicPr>
        <p:blipFill>
          <a:blip r:embed="rId1"/>
          <a:srcRect l="3173" t="16279" r="2055" b="18213"/>
          <a:stretch/>
        </p:blipFill>
        <p:spPr>
          <a:xfrm rot="379200">
            <a:off x="2256480" y="897480"/>
            <a:ext cx="7101720" cy="2595240"/>
          </a:xfrm>
          <a:prstGeom prst="rect">
            <a:avLst/>
          </a:prstGeom>
          <a:ln w="0">
            <a:noFill/>
          </a:ln>
        </p:spPr>
      </p:pic>
      <p:sp>
        <p:nvSpPr>
          <p:cNvPr id="179" name=""/>
          <p:cNvSpPr/>
          <p:nvPr/>
        </p:nvSpPr>
        <p:spPr>
          <a:xfrm>
            <a:off x="5486760" y="4294800"/>
            <a:ext cx="360" cy="114300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"/>
          <p:cNvSpPr/>
          <p:nvPr/>
        </p:nvSpPr>
        <p:spPr>
          <a:xfrm>
            <a:off x="5583600" y="4451400"/>
            <a:ext cx="3100320" cy="11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02c3e"/>
                </a:solidFill>
                <a:latin typeface="Noto Sans"/>
                <a:ea typeface="DejaVu Sans"/>
              </a:rPr>
              <a:t>Peter Yasser &amp; Injy ElSherbini,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02c3e"/>
                </a:solidFill>
                <a:latin typeface="Noto Sans"/>
                <a:ea typeface="DejaVu Sans"/>
              </a:rPr>
              <a:t>Egypt.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302c3e"/>
                </a:solidFill>
                <a:latin typeface="Noto Sans"/>
                <a:ea typeface="DejaVu Sans"/>
              </a:rPr>
              <a:t>6 October 2022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89"/>
          <p:cNvSpPr/>
          <p:nvPr/>
        </p:nvSpPr>
        <p:spPr>
          <a:xfrm>
            <a:off x="766800" y="1661760"/>
            <a:ext cx="8010000" cy="5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ROC curve for Best 2 models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30" name="Google Shape;646;p 1" descr=""/>
          <p:cNvPicPr/>
          <p:nvPr/>
        </p:nvPicPr>
        <p:blipFill>
          <a:blip r:embed="rId1"/>
          <a:srcRect l="5315" t="11256" r="3201" b="6512"/>
          <a:stretch/>
        </p:blipFill>
        <p:spPr>
          <a:xfrm rot="21297000">
            <a:off x="6088320" y="1914840"/>
            <a:ext cx="2548440" cy="1195920"/>
          </a:xfrm>
          <a:prstGeom prst="rect">
            <a:avLst/>
          </a:prstGeom>
          <a:ln w="0">
            <a:noFill/>
          </a:ln>
        </p:spPr>
      </p:pic>
      <p:pic>
        <p:nvPicPr>
          <p:cNvPr id="631" name="" descr=""/>
          <p:cNvPicPr/>
          <p:nvPr/>
        </p:nvPicPr>
        <p:blipFill>
          <a:blip r:embed="rId2"/>
          <a:stretch/>
        </p:blipFill>
        <p:spPr>
          <a:xfrm>
            <a:off x="1047960" y="3000600"/>
            <a:ext cx="6723720" cy="339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90"/>
          <p:cNvSpPr/>
          <p:nvPr/>
        </p:nvSpPr>
        <p:spPr>
          <a:xfrm>
            <a:off x="336600" y="2152800"/>
            <a:ext cx="8914680" cy="151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6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So, We will go with XGBClassifier!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633" name="Google Shape;356;p 1" descr=""/>
          <p:cNvPicPr/>
          <p:nvPr/>
        </p:nvPicPr>
        <p:blipFill>
          <a:blip r:embed="rId1"/>
          <a:stretch/>
        </p:blipFill>
        <p:spPr>
          <a:xfrm rot="20998800">
            <a:off x="2898720" y="4164480"/>
            <a:ext cx="5843160" cy="157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91"/>
          <p:cNvSpPr/>
          <p:nvPr/>
        </p:nvSpPr>
        <p:spPr>
          <a:xfrm>
            <a:off x="1664640" y="2257200"/>
            <a:ext cx="596376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Evaluating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635" name="PlaceHolder 92"/>
          <p:cNvSpPr/>
          <p:nvPr/>
        </p:nvSpPr>
        <p:spPr>
          <a:xfrm>
            <a:off x="3961080" y="1439640"/>
            <a:ext cx="137052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rgbClr val="3465a4"/>
                </a:solidFill>
                <a:latin typeface="Manrope"/>
                <a:ea typeface="Manrope"/>
              </a:rPr>
              <a:t>05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636" name="PlaceHolder 93"/>
          <p:cNvSpPr/>
          <p:nvPr/>
        </p:nvSpPr>
        <p:spPr>
          <a:xfrm>
            <a:off x="2422800" y="3105000"/>
            <a:ext cx="4447800" cy="4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How do we know for sure it is the right model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37" name="Google Shape;1018;p67" descr=""/>
          <p:cNvPicPr/>
          <p:nvPr/>
        </p:nvPicPr>
        <p:blipFill>
          <a:blip r:embed="rId1"/>
          <a:srcRect l="2383" t="2861" r="1894" b="4563"/>
          <a:stretch/>
        </p:blipFill>
        <p:spPr>
          <a:xfrm rot="1551000">
            <a:off x="1433160" y="3046680"/>
            <a:ext cx="6288480" cy="319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" descr=""/>
          <p:cNvPicPr/>
          <p:nvPr/>
        </p:nvPicPr>
        <p:blipFill>
          <a:blip r:embed="rId1"/>
          <a:stretch/>
        </p:blipFill>
        <p:spPr>
          <a:xfrm>
            <a:off x="2717640" y="1972800"/>
            <a:ext cx="4825440" cy="4571280"/>
          </a:xfrm>
          <a:prstGeom prst="rect">
            <a:avLst/>
          </a:prstGeom>
          <a:ln w="0">
            <a:noFill/>
          </a:ln>
        </p:spPr>
      </p:pic>
      <p:sp>
        <p:nvSpPr>
          <p:cNvPr id="639" name="PlaceHolder 97"/>
          <p:cNvSpPr/>
          <p:nvPr/>
        </p:nvSpPr>
        <p:spPr>
          <a:xfrm>
            <a:off x="334800" y="1371600"/>
            <a:ext cx="596376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Confusion matrix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98"/>
          <p:cNvSpPr/>
          <p:nvPr/>
        </p:nvSpPr>
        <p:spPr>
          <a:xfrm>
            <a:off x="766800" y="1371960"/>
            <a:ext cx="596376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Classification report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641" name="" descr=""/>
          <p:cNvPicPr/>
          <p:nvPr/>
        </p:nvPicPr>
        <p:blipFill>
          <a:blip r:embed="rId1"/>
          <a:stretch/>
        </p:blipFill>
        <p:spPr>
          <a:xfrm>
            <a:off x="1143000" y="2971800"/>
            <a:ext cx="6569280" cy="228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1101;p69" descr=""/>
          <p:cNvPicPr/>
          <p:nvPr/>
        </p:nvPicPr>
        <p:blipFill>
          <a:blip r:embed="rId1"/>
          <a:stretch/>
        </p:blipFill>
        <p:spPr>
          <a:xfrm rot="635400">
            <a:off x="357480" y="3534120"/>
            <a:ext cx="5298120" cy="2948040"/>
          </a:xfrm>
          <a:prstGeom prst="rect">
            <a:avLst/>
          </a:prstGeom>
          <a:ln w="0">
            <a:noFill/>
          </a:ln>
        </p:spPr>
      </p:pic>
      <p:sp>
        <p:nvSpPr>
          <p:cNvPr id="643" name="PlaceHolder 94"/>
          <p:cNvSpPr/>
          <p:nvPr/>
        </p:nvSpPr>
        <p:spPr>
          <a:xfrm>
            <a:off x="2536920" y="2724840"/>
            <a:ext cx="5963760" cy="8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Business plan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644" name="PlaceHolder 95"/>
          <p:cNvSpPr/>
          <p:nvPr/>
        </p:nvSpPr>
        <p:spPr>
          <a:xfrm>
            <a:off x="7129800" y="1907280"/>
            <a:ext cx="137052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rgbClr val="3465a4"/>
                </a:solidFill>
                <a:latin typeface="Manrope"/>
                <a:ea typeface="Manrope"/>
              </a:rPr>
              <a:t>06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645" name="PlaceHolder 96"/>
          <p:cNvSpPr/>
          <p:nvPr/>
        </p:nvSpPr>
        <p:spPr>
          <a:xfrm>
            <a:off x="3296880" y="3572640"/>
            <a:ext cx="5090400" cy="4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Use our deduction to make a plan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30"/>
          <p:cNvSpPr/>
          <p:nvPr/>
        </p:nvSpPr>
        <p:spPr>
          <a:xfrm>
            <a:off x="1648800" y="2186280"/>
            <a:ext cx="3767040" cy="95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0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Thanks!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647" name="PlaceHolder 31"/>
          <p:cNvSpPr/>
          <p:nvPr/>
        </p:nvSpPr>
        <p:spPr>
          <a:xfrm>
            <a:off x="1638720" y="3402360"/>
            <a:ext cx="3144960" cy="2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6800" bIns="22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Any questions?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48" name="Google Shape;1155;p73" descr=""/>
          <p:cNvPicPr/>
          <p:nvPr/>
        </p:nvPicPr>
        <p:blipFill>
          <a:blip r:embed="rId1"/>
          <a:stretch/>
        </p:blipFill>
        <p:spPr>
          <a:xfrm>
            <a:off x="5636520" y="787680"/>
            <a:ext cx="3596760" cy="406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3"/>
          <p:cNvSpPr/>
          <p:nvPr/>
        </p:nvSpPr>
        <p:spPr>
          <a:xfrm>
            <a:off x="713160" y="1827720"/>
            <a:ext cx="771444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team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/>
          <p:nvPr/>
        </p:nvSpPr>
        <p:spPr>
          <a:xfrm>
            <a:off x="731160" y="2479680"/>
            <a:ext cx="201024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8480" bIns="348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Peter Yasser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PlaceHolder 5"/>
          <p:cNvSpPr/>
          <p:nvPr/>
        </p:nvSpPr>
        <p:spPr>
          <a:xfrm>
            <a:off x="757800" y="2793240"/>
            <a:ext cx="201024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You can speak a bit about this person here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4" name="PlaceHolder 6"/>
          <p:cNvSpPr/>
          <p:nvPr/>
        </p:nvSpPr>
        <p:spPr>
          <a:xfrm>
            <a:off x="721800" y="3417840"/>
            <a:ext cx="201024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8480" bIns="348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Injy ElSherbini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PlaceHolder 7"/>
          <p:cNvSpPr/>
          <p:nvPr/>
        </p:nvSpPr>
        <p:spPr>
          <a:xfrm>
            <a:off x="767160" y="3714120"/>
            <a:ext cx="201024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You can speak a bit about this person here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6" name="Google Shape;886;p63" descr=""/>
          <p:cNvPicPr/>
          <p:nvPr/>
        </p:nvPicPr>
        <p:blipFill>
          <a:blip r:embed="rId1"/>
          <a:srcRect l="5952" t="0" r="0" b="21365"/>
          <a:stretch/>
        </p:blipFill>
        <p:spPr>
          <a:xfrm>
            <a:off x="5798520" y="1389960"/>
            <a:ext cx="3207960" cy="1166760"/>
          </a:xfrm>
          <a:prstGeom prst="rect">
            <a:avLst/>
          </a:prstGeom>
          <a:ln w="0">
            <a:noFill/>
          </a:ln>
        </p:spPr>
      </p:pic>
      <p:sp>
        <p:nvSpPr>
          <p:cNvPr id="187" name="PlaceHolder 20"/>
          <p:cNvSpPr/>
          <p:nvPr/>
        </p:nvSpPr>
        <p:spPr>
          <a:xfrm>
            <a:off x="713160" y="4384080"/>
            <a:ext cx="771444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Supervised by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8" name="PlaceHolder 21"/>
          <p:cNvSpPr/>
          <p:nvPr/>
        </p:nvSpPr>
        <p:spPr>
          <a:xfrm>
            <a:off x="722160" y="4894200"/>
            <a:ext cx="201024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8480" bIns="348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Ziad Omar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PlaceHolder 22"/>
          <p:cNvSpPr/>
          <p:nvPr/>
        </p:nvSpPr>
        <p:spPr>
          <a:xfrm>
            <a:off x="767160" y="5190480"/>
            <a:ext cx="201024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You can speak a bit about this person here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8"/>
          <p:cNvSpPr/>
          <p:nvPr/>
        </p:nvSpPr>
        <p:spPr>
          <a:xfrm>
            <a:off x="713520" y="1746360"/>
            <a:ext cx="771444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Table of contents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9"/>
          <p:cNvSpPr/>
          <p:nvPr/>
        </p:nvSpPr>
        <p:spPr>
          <a:xfrm>
            <a:off x="752040" y="3247200"/>
            <a:ext cx="250308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Introduction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PlaceHolder 10"/>
          <p:cNvSpPr/>
          <p:nvPr/>
        </p:nvSpPr>
        <p:spPr>
          <a:xfrm>
            <a:off x="752040" y="3682080"/>
            <a:ext cx="2503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Problem VS. solution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PlaceHolder 11"/>
          <p:cNvSpPr/>
          <p:nvPr/>
        </p:nvSpPr>
        <p:spPr>
          <a:xfrm>
            <a:off x="3527640" y="3247200"/>
            <a:ext cx="250272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Data description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PlaceHolder 12"/>
          <p:cNvSpPr/>
          <p:nvPr/>
        </p:nvSpPr>
        <p:spPr>
          <a:xfrm>
            <a:off x="6300360" y="3682080"/>
            <a:ext cx="250272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steps did we follow to make a business plan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5" name="PlaceHolder 13"/>
          <p:cNvSpPr/>
          <p:nvPr/>
        </p:nvSpPr>
        <p:spPr>
          <a:xfrm>
            <a:off x="1358640" y="2772720"/>
            <a:ext cx="129024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465a4"/>
                </a:solidFill>
                <a:latin typeface="Manrope"/>
                <a:ea typeface="Manrope"/>
              </a:rPr>
              <a:t>01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6" name="PlaceHolder 14"/>
          <p:cNvSpPr/>
          <p:nvPr/>
        </p:nvSpPr>
        <p:spPr>
          <a:xfrm>
            <a:off x="4134240" y="2772720"/>
            <a:ext cx="128988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465a4"/>
                </a:solidFill>
                <a:latin typeface="Manrope"/>
                <a:ea typeface="Manrope"/>
              </a:rPr>
              <a:t>02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PlaceHolder 15"/>
          <p:cNvSpPr/>
          <p:nvPr/>
        </p:nvSpPr>
        <p:spPr>
          <a:xfrm>
            <a:off x="6302880" y="3247200"/>
            <a:ext cx="250308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Steps we followed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PlaceHolder 16"/>
          <p:cNvSpPr/>
          <p:nvPr/>
        </p:nvSpPr>
        <p:spPr>
          <a:xfrm>
            <a:off x="3544920" y="3682080"/>
            <a:ext cx="2503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are we dealing with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9" name="PlaceHolder 17"/>
          <p:cNvSpPr/>
          <p:nvPr/>
        </p:nvSpPr>
        <p:spPr>
          <a:xfrm>
            <a:off x="6909120" y="2772720"/>
            <a:ext cx="129024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465a4"/>
                </a:solidFill>
                <a:latin typeface="Manrope"/>
                <a:ea typeface="Manrope"/>
              </a:rPr>
              <a:t>03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0" name="PlaceHolder 18"/>
          <p:cNvSpPr/>
          <p:nvPr/>
        </p:nvSpPr>
        <p:spPr>
          <a:xfrm>
            <a:off x="752040" y="5106600"/>
            <a:ext cx="250308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The right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PlaceHolder 19"/>
          <p:cNvSpPr/>
          <p:nvPr/>
        </p:nvSpPr>
        <p:spPr>
          <a:xfrm>
            <a:off x="752040" y="5539680"/>
            <a:ext cx="2503080" cy="6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Choosing the best model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2" name="PlaceHolder 23"/>
          <p:cNvSpPr/>
          <p:nvPr/>
        </p:nvSpPr>
        <p:spPr>
          <a:xfrm>
            <a:off x="1358640" y="4632480"/>
            <a:ext cx="129024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465a4"/>
                </a:solidFill>
                <a:latin typeface="Manrope"/>
                <a:ea typeface="Manrope"/>
              </a:rPr>
              <a:t>04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3" name="PlaceHolder 24"/>
          <p:cNvSpPr/>
          <p:nvPr/>
        </p:nvSpPr>
        <p:spPr>
          <a:xfrm>
            <a:off x="3527640" y="5106600"/>
            <a:ext cx="250272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Evaluating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PlaceHolder 25"/>
          <p:cNvSpPr/>
          <p:nvPr/>
        </p:nvSpPr>
        <p:spPr>
          <a:xfrm>
            <a:off x="3527640" y="5541480"/>
            <a:ext cx="250272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Is it really the right model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PlaceHolder 26"/>
          <p:cNvSpPr/>
          <p:nvPr/>
        </p:nvSpPr>
        <p:spPr>
          <a:xfrm>
            <a:off x="4134240" y="4632480"/>
            <a:ext cx="128988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465a4"/>
                </a:solidFill>
                <a:latin typeface="Manrope"/>
                <a:ea typeface="Manrope"/>
              </a:rPr>
              <a:t>05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6" name="PlaceHolder 27"/>
          <p:cNvSpPr/>
          <p:nvPr/>
        </p:nvSpPr>
        <p:spPr>
          <a:xfrm>
            <a:off x="6302880" y="5106600"/>
            <a:ext cx="250308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Business plan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PlaceHolder 28"/>
          <p:cNvSpPr/>
          <p:nvPr/>
        </p:nvSpPr>
        <p:spPr>
          <a:xfrm>
            <a:off x="6302880" y="5541480"/>
            <a:ext cx="25030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How can we make customers more satisfied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8" name="PlaceHolder 29"/>
          <p:cNvSpPr/>
          <p:nvPr/>
        </p:nvSpPr>
        <p:spPr>
          <a:xfrm>
            <a:off x="6909120" y="4632480"/>
            <a:ext cx="129024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465a4"/>
                </a:solidFill>
                <a:latin typeface="Manrope"/>
                <a:ea typeface="Manrope"/>
              </a:rPr>
              <a:t>06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9" name="Google Shape;216;p39" descr=""/>
          <p:cNvPicPr/>
          <p:nvPr/>
        </p:nvPicPr>
        <p:blipFill>
          <a:blip r:embed="rId1"/>
          <a:stretch/>
        </p:blipFill>
        <p:spPr>
          <a:xfrm flipH="1" rot="601800">
            <a:off x="6752160" y="1493280"/>
            <a:ext cx="2155680" cy="119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32"/>
          <p:cNvSpPr/>
          <p:nvPr/>
        </p:nvSpPr>
        <p:spPr>
          <a:xfrm>
            <a:off x="1093680" y="2359080"/>
            <a:ext cx="7098840" cy="11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Let’s begin our flight!</a:t>
            </a:r>
            <a:endParaRPr b="0" lang="en-US" sz="7000" spc="-1" strike="noStrike">
              <a:latin typeface="Arial"/>
            </a:endParaRPr>
          </a:p>
        </p:txBody>
      </p:sp>
      <p:pic>
        <p:nvPicPr>
          <p:cNvPr id="211" name="Google Shape;276;p44" descr=""/>
          <p:cNvPicPr/>
          <p:nvPr/>
        </p:nvPicPr>
        <p:blipFill>
          <a:blip r:embed="rId1"/>
          <a:srcRect l="0" t="0" r="0" b="14448"/>
          <a:stretch/>
        </p:blipFill>
        <p:spPr>
          <a:xfrm>
            <a:off x="933840" y="3920400"/>
            <a:ext cx="7418160" cy="178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/>
          <p:nvPr/>
        </p:nvSpPr>
        <p:spPr>
          <a:xfrm>
            <a:off x="713520" y="2326320"/>
            <a:ext cx="6141960" cy="80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Introduction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13" name="PlaceHolder 33"/>
          <p:cNvSpPr/>
          <p:nvPr/>
        </p:nvSpPr>
        <p:spPr>
          <a:xfrm>
            <a:off x="713520" y="1508760"/>
            <a:ext cx="136980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rgbClr val="3465a4"/>
                </a:solidFill>
                <a:latin typeface="Manrope"/>
                <a:ea typeface="Manrope"/>
              </a:rPr>
              <a:t>01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214" name="PlaceHolder 34"/>
          <p:cNvSpPr/>
          <p:nvPr/>
        </p:nvSpPr>
        <p:spPr>
          <a:xfrm>
            <a:off x="821520" y="3174120"/>
            <a:ext cx="444708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do we want to achieve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5" name="Google Shape;238;p 1" descr=""/>
          <p:cNvPicPr/>
          <p:nvPr/>
        </p:nvPicPr>
        <p:blipFill>
          <a:blip r:embed="rId1"/>
          <a:srcRect l="5952" t="0" r="0" b="21365"/>
          <a:stretch/>
        </p:blipFill>
        <p:spPr>
          <a:xfrm rot="285000">
            <a:off x="2622600" y="3640680"/>
            <a:ext cx="6560640" cy="23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35"/>
          <p:cNvSpPr/>
          <p:nvPr/>
        </p:nvSpPr>
        <p:spPr>
          <a:xfrm>
            <a:off x="713160" y="1686960"/>
            <a:ext cx="771444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Problem vs. solution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6"/>
          <p:cNvSpPr/>
          <p:nvPr/>
        </p:nvSpPr>
        <p:spPr>
          <a:xfrm>
            <a:off x="1899720" y="3060720"/>
            <a:ext cx="1383840" cy="3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Problem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PlaceHolder 37"/>
          <p:cNvSpPr/>
          <p:nvPr/>
        </p:nvSpPr>
        <p:spPr>
          <a:xfrm>
            <a:off x="1080720" y="3454200"/>
            <a:ext cx="2202480" cy="7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We need to know on which aspect of the services offered have to be emphasized more to generate more satisfied customers.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9" name="PlaceHolder 38"/>
          <p:cNvSpPr/>
          <p:nvPr/>
        </p:nvSpPr>
        <p:spPr>
          <a:xfrm>
            <a:off x="5858640" y="4225680"/>
            <a:ext cx="1383840" cy="3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Solution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PlaceHolder 39"/>
          <p:cNvSpPr/>
          <p:nvPr/>
        </p:nvSpPr>
        <p:spPr>
          <a:xfrm>
            <a:off x="5858640" y="4619160"/>
            <a:ext cx="2202480" cy="7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Use AI to predict whether a future customer would be satisfied with their service given the details of the other parameters values.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1" name="Google Shape;293;p46"/>
          <p:cNvSpPr/>
          <p:nvPr/>
        </p:nvSpPr>
        <p:spPr>
          <a:xfrm>
            <a:off x="3438720" y="3174120"/>
            <a:ext cx="968040" cy="9680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Google Shape;294;p46"/>
          <p:cNvSpPr/>
          <p:nvPr/>
        </p:nvSpPr>
        <p:spPr>
          <a:xfrm>
            <a:off x="4734720" y="4335480"/>
            <a:ext cx="968040" cy="9680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3" name="Google Shape;295;p46"/>
          <p:cNvGrpSpPr/>
          <p:nvPr/>
        </p:nvGrpSpPr>
        <p:grpSpPr>
          <a:xfrm>
            <a:off x="4957560" y="4586760"/>
            <a:ext cx="522720" cy="465480"/>
            <a:chOff x="4957560" y="4586760"/>
            <a:chExt cx="522720" cy="465480"/>
          </a:xfrm>
        </p:grpSpPr>
        <p:sp>
          <p:nvSpPr>
            <p:cNvPr id="224" name="Google Shape;296;p46"/>
            <p:cNvSpPr/>
            <p:nvPr/>
          </p:nvSpPr>
          <p:spPr>
            <a:xfrm>
              <a:off x="4987440" y="4863240"/>
              <a:ext cx="30960" cy="12960"/>
            </a:xfrm>
            <a:custGeom>
              <a:avLst/>
              <a:gdLst>
                <a:gd name="textAreaLeft" fmla="*/ 0 w 30960"/>
                <a:gd name="textAreaRight" fmla="*/ 34200 w 3096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82"/>
                    <a:pt x="191" y="382"/>
                  </a:cubicBezTo>
                  <a:lnTo>
                    <a:pt x="620" y="382"/>
                  </a:lnTo>
                  <a:cubicBezTo>
                    <a:pt x="715" y="382"/>
                    <a:pt x="811" y="287"/>
                    <a:pt x="811" y="191"/>
                  </a:cubicBezTo>
                  <a:cubicBezTo>
                    <a:pt x="811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Google Shape;297;p46"/>
            <p:cNvSpPr/>
            <p:nvPr/>
          </p:nvSpPr>
          <p:spPr>
            <a:xfrm>
              <a:off x="5035680" y="4863240"/>
              <a:ext cx="68760" cy="12960"/>
            </a:xfrm>
            <a:custGeom>
              <a:avLst/>
              <a:gdLst>
                <a:gd name="textAreaLeft" fmla="*/ 0 w 68760"/>
                <a:gd name="textAreaRight" fmla="*/ 72000 w 6876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lnTo>
                    <a:pt x="1524" y="382"/>
                  </a:lnTo>
                  <a:cubicBezTo>
                    <a:pt x="1619" y="382"/>
                    <a:pt x="1715" y="287"/>
                    <a:pt x="1715" y="191"/>
                  </a:cubicBezTo>
                  <a:cubicBezTo>
                    <a:pt x="1715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oogle Shape;298;p46"/>
            <p:cNvSpPr/>
            <p:nvPr/>
          </p:nvSpPr>
          <p:spPr>
            <a:xfrm>
              <a:off x="4987440" y="4895280"/>
              <a:ext cx="30960" cy="12960"/>
            </a:xfrm>
            <a:custGeom>
              <a:avLst/>
              <a:gdLst>
                <a:gd name="textAreaLeft" fmla="*/ 0 w 30960"/>
                <a:gd name="textAreaRight" fmla="*/ 34200 w 3096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82"/>
                    <a:pt x="191" y="382"/>
                  </a:cubicBezTo>
                  <a:lnTo>
                    <a:pt x="620" y="382"/>
                  </a:lnTo>
                  <a:cubicBezTo>
                    <a:pt x="715" y="382"/>
                    <a:pt x="811" y="287"/>
                    <a:pt x="811" y="191"/>
                  </a:cubicBezTo>
                  <a:cubicBezTo>
                    <a:pt x="811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299;p46"/>
            <p:cNvSpPr/>
            <p:nvPr/>
          </p:nvSpPr>
          <p:spPr>
            <a:xfrm>
              <a:off x="5035680" y="4895280"/>
              <a:ext cx="68760" cy="12960"/>
            </a:xfrm>
            <a:custGeom>
              <a:avLst/>
              <a:gdLst>
                <a:gd name="textAreaLeft" fmla="*/ 0 w 68760"/>
                <a:gd name="textAreaRight" fmla="*/ 72000 w 6876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lnTo>
                    <a:pt x="1524" y="382"/>
                  </a:lnTo>
                  <a:cubicBezTo>
                    <a:pt x="1619" y="382"/>
                    <a:pt x="1715" y="287"/>
                    <a:pt x="1715" y="191"/>
                  </a:cubicBezTo>
                  <a:cubicBezTo>
                    <a:pt x="1715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Google Shape;300;p46"/>
            <p:cNvSpPr/>
            <p:nvPr/>
          </p:nvSpPr>
          <p:spPr>
            <a:xfrm>
              <a:off x="4987440" y="4928400"/>
              <a:ext cx="30960" cy="11880"/>
            </a:xfrm>
            <a:custGeom>
              <a:avLst/>
              <a:gdLst>
                <a:gd name="textAreaLeft" fmla="*/ 0 w 30960"/>
                <a:gd name="textAreaRight" fmla="*/ 34200 w 309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63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Google Shape;301;p46"/>
            <p:cNvSpPr/>
            <p:nvPr/>
          </p:nvSpPr>
          <p:spPr>
            <a:xfrm>
              <a:off x="5035680" y="4928400"/>
              <a:ext cx="68760" cy="11880"/>
            </a:xfrm>
            <a:custGeom>
              <a:avLst/>
              <a:gdLst>
                <a:gd name="textAreaLeft" fmla="*/ 0 w 68760"/>
                <a:gd name="textAreaRight" fmla="*/ 72000 w 687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63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302;p46"/>
            <p:cNvSpPr/>
            <p:nvPr/>
          </p:nvSpPr>
          <p:spPr>
            <a:xfrm>
              <a:off x="4987440" y="4960440"/>
              <a:ext cx="30960" cy="11880"/>
            </a:xfrm>
            <a:custGeom>
              <a:avLst/>
              <a:gdLst>
                <a:gd name="textAreaLeft" fmla="*/ 0 w 30960"/>
                <a:gd name="textAreaRight" fmla="*/ 34200 w 309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87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303;p46"/>
            <p:cNvSpPr/>
            <p:nvPr/>
          </p:nvSpPr>
          <p:spPr>
            <a:xfrm>
              <a:off x="5035680" y="4960440"/>
              <a:ext cx="68760" cy="11880"/>
            </a:xfrm>
            <a:custGeom>
              <a:avLst/>
              <a:gdLst>
                <a:gd name="textAreaLeft" fmla="*/ 0 w 68760"/>
                <a:gd name="textAreaRight" fmla="*/ 72000 w 687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87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304;p46"/>
            <p:cNvSpPr/>
            <p:nvPr/>
          </p:nvSpPr>
          <p:spPr>
            <a:xfrm>
              <a:off x="4987440" y="4992480"/>
              <a:ext cx="30960" cy="11880"/>
            </a:xfrm>
            <a:custGeom>
              <a:avLst/>
              <a:gdLst>
                <a:gd name="textAreaLeft" fmla="*/ 0 w 30960"/>
                <a:gd name="textAreaRight" fmla="*/ 34200 w 309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87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305;p46"/>
            <p:cNvSpPr/>
            <p:nvPr/>
          </p:nvSpPr>
          <p:spPr>
            <a:xfrm>
              <a:off x="5035680" y="4992480"/>
              <a:ext cx="68760" cy="11880"/>
            </a:xfrm>
            <a:custGeom>
              <a:avLst/>
              <a:gdLst>
                <a:gd name="textAreaLeft" fmla="*/ 0 w 68760"/>
                <a:gd name="textAreaRight" fmla="*/ 72000 w 687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87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Google Shape;306;p46"/>
            <p:cNvSpPr/>
            <p:nvPr/>
          </p:nvSpPr>
          <p:spPr>
            <a:xfrm>
              <a:off x="5159880" y="4863240"/>
              <a:ext cx="30960" cy="12960"/>
            </a:xfrm>
            <a:custGeom>
              <a:avLst/>
              <a:gdLst>
                <a:gd name="textAreaLeft" fmla="*/ 0 w 30960"/>
                <a:gd name="textAreaRight" fmla="*/ 34200 w 3096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810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619" y="382"/>
                  </a:lnTo>
                  <a:cubicBezTo>
                    <a:pt x="738" y="382"/>
                    <a:pt x="810" y="287"/>
                    <a:pt x="810" y="191"/>
                  </a:cubicBezTo>
                  <a:cubicBezTo>
                    <a:pt x="810" y="9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307;p46"/>
            <p:cNvSpPr/>
            <p:nvPr/>
          </p:nvSpPr>
          <p:spPr>
            <a:xfrm>
              <a:off x="5207760" y="4863240"/>
              <a:ext cx="68760" cy="12960"/>
            </a:xfrm>
            <a:custGeom>
              <a:avLst/>
              <a:gdLst>
                <a:gd name="textAreaLeft" fmla="*/ 0 w 68760"/>
                <a:gd name="textAreaRight" fmla="*/ 72000 w 6876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1524" y="382"/>
                  </a:lnTo>
                  <a:cubicBezTo>
                    <a:pt x="1643" y="382"/>
                    <a:pt x="1715" y="287"/>
                    <a:pt x="1715" y="191"/>
                  </a:cubicBezTo>
                  <a:cubicBezTo>
                    <a:pt x="1715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308;p46"/>
            <p:cNvSpPr/>
            <p:nvPr/>
          </p:nvSpPr>
          <p:spPr>
            <a:xfrm>
              <a:off x="5159880" y="4895280"/>
              <a:ext cx="30960" cy="12960"/>
            </a:xfrm>
            <a:custGeom>
              <a:avLst/>
              <a:gdLst>
                <a:gd name="textAreaLeft" fmla="*/ 0 w 30960"/>
                <a:gd name="textAreaRight" fmla="*/ 34200 w 3096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810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619" y="382"/>
                  </a:lnTo>
                  <a:cubicBezTo>
                    <a:pt x="738" y="382"/>
                    <a:pt x="810" y="287"/>
                    <a:pt x="810" y="191"/>
                  </a:cubicBezTo>
                  <a:cubicBezTo>
                    <a:pt x="810" y="9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309;p46"/>
            <p:cNvSpPr/>
            <p:nvPr/>
          </p:nvSpPr>
          <p:spPr>
            <a:xfrm>
              <a:off x="5207760" y="4895280"/>
              <a:ext cx="68760" cy="12960"/>
            </a:xfrm>
            <a:custGeom>
              <a:avLst/>
              <a:gdLst>
                <a:gd name="textAreaLeft" fmla="*/ 0 w 68760"/>
                <a:gd name="textAreaRight" fmla="*/ 72000 w 6876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1524" y="382"/>
                  </a:lnTo>
                  <a:cubicBezTo>
                    <a:pt x="1643" y="382"/>
                    <a:pt x="1715" y="287"/>
                    <a:pt x="1715" y="191"/>
                  </a:cubicBezTo>
                  <a:cubicBezTo>
                    <a:pt x="1715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310;p46"/>
            <p:cNvSpPr/>
            <p:nvPr/>
          </p:nvSpPr>
          <p:spPr>
            <a:xfrm>
              <a:off x="5159880" y="4928400"/>
              <a:ext cx="30960" cy="11880"/>
            </a:xfrm>
            <a:custGeom>
              <a:avLst/>
              <a:gdLst>
                <a:gd name="textAreaLeft" fmla="*/ 0 w 30960"/>
                <a:gd name="textAreaRight" fmla="*/ 34200 w 309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63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Google Shape;311;p46"/>
            <p:cNvSpPr/>
            <p:nvPr/>
          </p:nvSpPr>
          <p:spPr>
            <a:xfrm>
              <a:off x="5207760" y="4928400"/>
              <a:ext cx="68760" cy="11880"/>
            </a:xfrm>
            <a:custGeom>
              <a:avLst/>
              <a:gdLst>
                <a:gd name="textAreaLeft" fmla="*/ 0 w 68760"/>
                <a:gd name="textAreaRight" fmla="*/ 72000 w 687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63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Google Shape;312;p46"/>
            <p:cNvSpPr/>
            <p:nvPr/>
          </p:nvSpPr>
          <p:spPr>
            <a:xfrm>
              <a:off x="5159880" y="4960440"/>
              <a:ext cx="30960" cy="11880"/>
            </a:xfrm>
            <a:custGeom>
              <a:avLst/>
              <a:gdLst>
                <a:gd name="textAreaLeft" fmla="*/ 0 w 30960"/>
                <a:gd name="textAreaRight" fmla="*/ 34200 w 309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87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Google Shape;313;p46"/>
            <p:cNvSpPr/>
            <p:nvPr/>
          </p:nvSpPr>
          <p:spPr>
            <a:xfrm>
              <a:off x="5207760" y="4960440"/>
              <a:ext cx="68760" cy="11880"/>
            </a:xfrm>
            <a:custGeom>
              <a:avLst/>
              <a:gdLst>
                <a:gd name="textAreaLeft" fmla="*/ 0 w 68760"/>
                <a:gd name="textAreaRight" fmla="*/ 72000 w 687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87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Google Shape;314;p46"/>
            <p:cNvSpPr/>
            <p:nvPr/>
          </p:nvSpPr>
          <p:spPr>
            <a:xfrm>
              <a:off x="5159880" y="4992480"/>
              <a:ext cx="30960" cy="11880"/>
            </a:xfrm>
            <a:custGeom>
              <a:avLst/>
              <a:gdLst>
                <a:gd name="textAreaLeft" fmla="*/ 0 w 30960"/>
                <a:gd name="textAreaRight" fmla="*/ 34200 w 309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87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Google Shape;315;p46"/>
            <p:cNvSpPr/>
            <p:nvPr/>
          </p:nvSpPr>
          <p:spPr>
            <a:xfrm>
              <a:off x="5207760" y="4992480"/>
              <a:ext cx="68760" cy="11880"/>
            </a:xfrm>
            <a:custGeom>
              <a:avLst/>
              <a:gdLst>
                <a:gd name="textAreaLeft" fmla="*/ 0 w 68760"/>
                <a:gd name="textAreaRight" fmla="*/ 72000 w 687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87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Google Shape;316;p46"/>
            <p:cNvSpPr/>
            <p:nvPr/>
          </p:nvSpPr>
          <p:spPr>
            <a:xfrm>
              <a:off x="5333040" y="4863240"/>
              <a:ext cx="29880" cy="12960"/>
            </a:xfrm>
            <a:custGeom>
              <a:avLst/>
              <a:gdLst>
                <a:gd name="textAreaLeft" fmla="*/ 0 w 29880"/>
                <a:gd name="textAreaRight" fmla="*/ 33120 w 2988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787" h="382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7"/>
                    <a:pt x="72" y="382"/>
                    <a:pt x="168" y="382"/>
                  </a:cubicBezTo>
                  <a:lnTo>
                    <a:pt x="620" y="382"/>
                  </a:lnTo>
                  <a:cubicBezTo>
                    <a:pt x="715" y="382"/>
                    <a:pt x="787" y="287"/>
                    <a:pt x="787" y="191"/>
                  </a:cubicBezTo>
                  <a:cubicBezTo>
                    <a:pt x="787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Google Shape;317;p46"/>
            <p:cNvSpPr/>
            <p:nvPr/>
          </p:nvSpPr>
          <p:spPr>
            <a:xfrm>
              <a:off x="5381280" y="4863240"/>
              <a:ext cx="68040" cy="12960"/>
            </a:xfrm>
            <a:custGeom>
              <a:avLst/>
              <a:gdLst>
                <a:gd name="textAreaLeft" fmla="*/ 0 w 68040"/>
                <a:gd name="textAreaRight" fmla="*/ 71280 w 6804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1691" h="382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7"/>
                    <a:pt x="71" y="382"/>
                    <a:pt x="167" y="382"/>
                  </a:cubicBezTo>
                  <a:lnTo>
                    <a:pt x="1524" y="382"/>
                  </a:lnTo>
                  <a:cubicBezTo>
                    <a:pt x="1619" y="382"/>
                    <a:pt x="1691" y="287"/>
                    <a:pt x="1691" y="191"/>
                  </a:cubicBezTo>
                  <a:cubicBezTo>
                    <a:pt x="1691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318;p46"/>
            <p:cNvSpPr/>
            <p:nvPr/>
          </p:nvSpPr>
          <p:spPr>
            <a:xfrm>
              <a:off x="5333040" y="4895280"/>
              <a:ext cx="29880" cy="12960"/>
            </a:xfrm>
            <a:custGeom>
              <a:avLst/>
              <a:gdLst>
                <a:gd name="textAreaLeft" fmla="*/ 0 w 29880"/>
                <a:gd name="textAreaRight" fmla="*/ 33120 w 2988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787" h="382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7"/>
                    <a:pt x="72" y="382"/>
                    <a:pt x="168" y="382"/>
                  </a:cubicBezTo>
                  <a:lnTo>
                    <a:pt x="620" y="382"/>
                  </a:lnTo>
                  <a:cubicBezTo>
                    <a:pt x="715" y="382"/>
                    <a:pt x="787" y="287"/>
                    <a:pt x="787" y="191"/>
                  </a:cubicBezTo>
                  <a:cubicBezTo>
                    <a:pt x="787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Google Shape;319;p46"/>
            <p:cNvSpPr/>
            <p:nvPr/>
          </p:nvSpPr>
          <p:spPr>
            <a:xfrm>
              <a:off x="5381280" y="4895280"/>
              <a:ext cx="68040" cy="12960"/>
            </a:xfrm>
            <a:custGeom>
              <a:avLst/>
              <a:gdLst>
                <a:gd name="textAreaLeft" fmla="*/ 0 w 68040"/>
                <a:gd name="textAreaRight" fmla="*/ 71280 w 6804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1691" h="382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7"/>
                    <a:pt x="71" y="382"/>
                    <a:pt x="167" y="382"/>
                  </a:cubicBezTo>
                  <a:lnTo>
                    <a:pt x="1524" y="382"/>
                  </a:lnTo>
                  <a:cubicBezTo>
                    <a:pt x="1619" y="382"/>
                    <a:pt x="1691" y="287"/>
                    <a:pt x="1691" y="191"/>
                  </a:cubicBezTo>
                  <a:cubicBezTo>
                    <a:pt x="1691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Google Shape;320;p46"/>
            <p:cNvSpPr/>
            <p:nvPr/>
          </p:nvSpPr>
          <p:spPr>
            <a:xfrm>
              <a:off x="5333040" y="4928400"/>
              <a:ext cx="29880" cy="11880"/>
            </a:xfrm>
            <a:custGeom>
              <a:avLst/>
              <a:gdLst>
                <a:gd name="textAreaLeft" fmla="*/ 0 w 29880"/>
                <a:gd name="textAreaRight" fmla="*/ 33120 w 2988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63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Google Shape;321;p46"/>
            <p:cNvSpPr/>
            <p:nvPr/>
          </p:nvSpPr>
          <p:spPr>
            <a:xfrm>
              <a:off x="5381280" y="4928400"/>
              <a:ext cx="68040" cy="11880"/>
            </a:xfrm>
            <a:custGeom>
              <a:avLst/>
              <a:gdLst>
                <a:gd name="textAreaLeft" fmla="*/ 0 w 68040"/>
                <a:gd name="textAreaRight" fmla="*/ 71280 w 6804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63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63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Google Shape;322;p46"/>
            <p:cNvSpPr/>
            <p:nvPr/>
          </p:nvSpPr>
          <p:spPr>
            <a:xfrm>
              <a:off x="5333040" y="4960440"/>
              <a:ext cx="29880" cy="11880"/>
            </a:xfrm>
            <a:custGeom>
              <a:avLst/>
              <a:gdLst>
                <a:gd name="textAreaLeft" fmla="*/ 0 w 29880"/>
                <a:gd name="textAreaRight" fmla="*/ 33120 w 2988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87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87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Google Shape;323;p46"/>
            <p:cNvSpPr/>
            <p:nvPr/>
          </p:nvSpPr>
          <p:spPr>
            <a:xfrm>
              <a:off x="5381280" y="4960440"/>
              <a:ext cx="68040" cy="11880"/>
            </a:xfrm>
            <a:custGeom>
              <a:avLst/>
              <a:gdLst>
                <a:gd name="textAreaLeft" fmla="*/ 0 w 68040"/>
                <a:gd name="textAreaRight" fmla="*/ 71280 w 6804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87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87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Google Shape;324;p46"/>
            <p:cNvSpPr/>
            <p:nvPr/>
          </p:nvSpPr>
          <p:spPr>
            <a:xfrm>
              <a:off x="5333040" y="4992480"/>
              <a:ext cx="29880" cy="11880"/>
            </a:xfrm>
            <a:custGeom>
              <a:avLst/>
              <a:gdLst>
                <a:gd name="textAreaLeft" fmla="*/ 0 w 29880"/>
                <a:gd name="textAreaRight" fmla="*/ 33120 w 2988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87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87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Google Shape;325;p46"/>
            <p:cNvSpPr/>
            <p:nvPr/>
          </p:nvSpPr>
          <p:spPr>
            <a:xfrm>
              <a:off x="5381280" y="4992480"/>
              <a:ext cx="68040" cy="11880"/>
            </a:xfrm>
            <a:custGeom>
              <a:avLst/>
              <a:gdLst>
                <a:gd name="textAreaLeft" fmla="*/ 0 w 68040"/>
                <a:gd name="textAreaRight" fmla="*/ 71280 w 6804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87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87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Google Shape;326;p46"/>
            <p:cNvSpPr/>
            <p:nvPr/>
          </p:nvSpPr>
          <p:spPr>
            <a:xfrm>
              <a:off x="5121720" y="4849200"/>
              <a:ext cx="11880" cy="173160"/>
            </a:xfrm>
            <a:custGeom>
              <a:avLst/>
              <a:gdLst>
                <a:gd name="textAreaLeft" fmla="*/ 0 w 11880"/>
                <a:gd name="textAreaRight" fmla="*/ 15120 w 11880"/>
                <a:gd name="textAreaTop" fmla="*/ 0 h 173160"/>
                <a:gd name="textAreaBottom" fmla="*/ 176400 h 173160"/>
              </a:gdLst>
              <a:ahLst/>
              <a:rect l="textAreaLeft" t="textAreaTop" r="textAreaRight" b="textAreaBottom"/>
              <a:pathLst>
                <a:path w="358" h="4192">
                  <a:moveTo>
                    <a:pt x="167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4001"/>
                  </a:lnTo>
                  <a:cubicBezTo>
                    <a:pt x="0" y="4120"/>
                    <a:pt x="72" y="4192"/>
                    <a:pt x="167" y="4192"/>
                  </a:cubicBezTo>
                  <a:cubicBezTo>
                    <a:pt x="286" y="4192"/>
                    <a:pt x="357" y="4120"/>
                    <a:pt x="357" y="4001"/>
                  </a:cubicBezTo>
                  <a:lnTo>
                    <a:pt x="357" y="191"/>
                  </a:lnTo>
                  <a:cubicBezTo>
                    <a:pt x="357" y="96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Google Shape;327;p46"/>
            <p:cNvSpPr/>
            <p:nvPr/>
          </p:nvSpPr>
          <p:spPr>
            <a:xfrm>
              <a:off x="5303160" y="4849200"/>
              <a:ext cx="12960" cy="173160"/>
            </a:xfrm>
            <a:custGeom>
              <a:avLst/>
              <a:gdLst>
                <a:gd name="textAreaLeft" fmla="*/ 0 w 12960"/>
                <a:gd name="textAreaRight" fmla="*/ 16200 w 12960"/>
                <a:gd name="textAreaTop" fmla="*/ 0 h 173160"/>
                <a:gd name="textAreaBottom" fmla="*/ 176400 h 173160"/>
              </a:gdLst>
              <a:ahLst/>
              <a:rect l="textAreaLeft" t="textAreaTop" r="textAreaRight" b="textAreaBottom"/>
              <a:pathLst>
                <a:path w="382" h="419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4001"/>
                  </a:lnTo>
                  <a:cubicBezTo>
                    <a:pt x="1" y="4120"/>
                    <a:pt x="96" y="4192"/>
                    <a:pt x="191" y="4192"/>
                  </a:cubicBezTo>
                  <a:cubicBezTo>
                    <a:pt x="286" y="4192"/>
                    <a:pt x="382" y="4120"/>
                    <a:pt x="382" y="4001"/>
                  </a:cubicBezTo>
                  <a:lnTo>
                    <a:pt x="382" y="191"/>
                  </a:lnTo>
                  <a:cubicBezTo>
                    <a:pt x="382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Google Shape;328;p46"/>
            <p:cNvSpPr/>
            <p:nvPr/>
          </p:nvSpPr>
          <p:spPr>
            <a:xfrm>
              <a:off x="5004720" y="4738320"/>
              <a:ext cx="92160" cy="64800"/>
            </a:xfrm>
            <a:custGeom>
              <a:avLst/>
              <a:gdLst>
                <a:gd name="textAreaLeft" fmla="*/ 0 w 92160"/>
                <a:gd name="textAreaRight" fmla="*/ 95400 w 92160"/>
                <a:gd name="textAreaTop" fmla="*/ 0 h 64800"/>
                <a:gd name="textAreaBottom" fmla="*/ 68040 h 64800"/>
              </a:gdLst>
              <a:ahLst/>
              <a:rect l="textAreaLeft" t="textAreaTop" r="textAreaRight" b="textAreaBottom"/>
              <a:pathLst>
                <a:path w="2264" h="1616">
                  <a:moveTo>
                    <a:pt x="2046" y="1"/>
                  </a:moveTo>
                  <a:cubicBezTo>
                    <a:pt x="2021" y="1"/>
                    <a:pt x="1997" y="7"/>
                    <a:pt x="1977" y="20"/>
                  </a:cubicBezTo>
                  <a:lnTo>
                    <a:pt x="1334" y="377"/>
                  </a:lnTo>
                  <a:lnTo>
                    <a:pt x="620" y="68"/>
                  </a:lnTo>
                  <a:cubicBezTo>
                    <a:pt x="593" y="54"/>
                    <a:pt x="567" y="48"/>
                    <a:pt x="541" y="48"/>
                  </a:cubicBezTo>
                  <a:cubicBezTo>
                    <a:pt x="475" y="48"/>
                    <a:pt x="416" y="87"/>
                    <a:pt x="382" y="139"/>
                  </a:cubicBezTo>
                  <a:cubicBezTo>
                    <a:pt x="334" y="234"/>
                    <a:pt x="382" y="353"/>
                    <a:pt x="477" y="401"/>
                  </a:cubicBezTo>
                  <a:lnTo>
                    <a:pt x="930" y="615"/>
                  </a:lnTo>
                  <a:lnTo>
                    <a:pt x="525" y="830"/>
                  </a:lnTo>
                  <a:lnTo>
                    <a:pt x="382" y="520"/>
                  </a:lnTo>
                  <a:cubicBezTo>
                    <a:pt x="348" y="469"/>
                    <a:pt x="276" y="429"/>
                    <a:pt x="212" y="429"/>
                  </a:cubicBezTo>
                  <a:cubicBezTo>
                    <a:pt x="187" y="429"/>
                    <a:pt x="164" y="435"/>
                    <a:pt x="144" y="449"/>
                  </a:cubicBezTo>
                  <a:cubicBezTo>
                    <a:pt x="48" y="496"/>
                    <a:pt x="1" y="591"/>
                    <a:pt x="48" y="687"/>
                  </a:cubicBezTo>
                  <a:lnTo>
                    <a:pt x="287" y="1163"/>
                  </a:lnTo>
                  <a:cubicBezTo>
                    <a:pt x="310" y="1211"/>
                    <a:pt x="358" y="1234"/>
                    <a:pt x="406" y="1258"/>
                  </a:cubicBezTo>
                  <a:lnTo>
                    <a:pt x="453" y="1258"/>
                  </a:lnTo>
                  <a:cubicBezTo>
                    <a:pt x="477" y="1258"/>
                    <a:pt x="501" y="1258"/>
                    <a:pt x="549" y="1234"/>
                  </a:cubicBezTo>
                  <a:lnTo>
                    <a:pt x="1049" y="949"/>
                  </a:lnTo>
                  <a:lnTo>
                    <a:pt x="953" y="1377"/>
                  </a:lnTo>
                  <a:cubicBezTo>
                    <a:pt x="930" y="1473"/>
                    <a:pt x="977" y="1592"/>
                    <a:pt x="1072" y="1615"/>
                  </a:cubicBezTo>
                  <a:lnTo>
                    <a:pt x="1120" y="1615"/>
                  </a:lnTo>
                  <a:cubicBezTo>
                    <a:pt x="1215" y="1615"/>
                    <a:pt x="1287" y="1544"/>
                    <a:pt x="1311" y="1473"/>
                  </a:cubicBezTo>
                  <a:lnTo>
                    <a:pt x="1501" y="711"/>
                  </a:lnTo>
                  <a:lnTo>
                    <a:pt x="2144" y="353"/>
                  </a:lnTo>
                  <a:cubicBezTo>
                    <a:pt x="2239" y="306"/>
                    <a:pt x="2263" y="187"/>
                    <a:pt x="2216" y="91"/>
                  </a:cubicBezTo>
                  <a:cubicBezTo>
                    <a:pt x="2181" y="40"/>
                    <a:pt x="2110" y="1"/>
                    <a:pt x="204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Google Shape;329;p46"/>
            <p:cNvSpPr/>
            <p:nvPr/>
          </p:nvSpPr>
          <p:spPr>
            <a:xfrm>
              <a:off x="5353200" y="4750200"/>
              <a:ext cx="77760" cy="11880"/>
            </a:xfrm>
            <a:custGeom>
              <a:avLst/>
              <a:gdLst>
                <a:gd name="textAreaLeft" fmla="*/ 0 w 77760"/>
                <a:gd name="textAreaRight" fmla="*/ 81000 w 777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930" h="359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67" y="358"/>
                  </a:cubicBezTo>
                  <a:lnTo>
                    <a:pt x="1739" y="358"/>
                  </a:lnTo>
                  <a:cubicBezTo>
                    <a:pt x="1858" y="358"/>
                    <a:pt x="1929" y="287"/>
                    <a:pt x="1929" y="168"/>
                  </a:cubicBezTo>
                  <a:cubicBezTo>
                    <a:pt x="1929" y="72"/>
                    <a:pt x="1858" y="1"/>
                    <a:pt x="173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Google Shape;330;p46"/>
            <p:cNvSpPr/>
            <p:nvPr/>
          </p:nvSpPr>
          <p:spPr>
            <a:xfrm>
              <a:off x="5353200" y="4779000"/>
              <a:ext cx="77760" cy="11880"/>
            </a:xfrm>
            <a:custGeom>
              <a:avLst/>
              <a:gdLst>
                <a:gd name="textAreaLeft" fmla="*/ 0 w 77760"/>
                <a:gd name="textAreaRight" fmla="*/ 81000 w 777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930" h="358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cubicBezTo>
                    <a:pt x="0" y="286"/>
                    <a:pt x="72" y="358"/>
                    <a:pt x="167" y="358"/>
                  </a:cubicBezTo>
                  <a:lnTo>
                    <a:pt x="1739" y="358"/>
                  </a:lnTo>
                  <a:cubicBezTo>
                    <a:pt x="1858" y="358"/>
                    <a:pt x="1929" y="286"/>
                    <a:pt x="1929" y="191"/>
                  </a:cubicBezTo>
                  <a:cubicBezTo>
                    <a:pt x="1929" y="72"/>
                    <a:pt x="1858" y="0"/>
                    <a:pt x="173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Google Shape;331;p46"/>
            <p:cNvSpPr/>
            <p:nvPr/>
          </p:nvSpPr>
          <p:spPr>
            <a:xfrm>
              <a:off x="5119920" y="4743000"/>
              <a:ext cx="198000" cy="54720"/>
            </a:xfrm>
            <a:custGeom>
              <a:avLst/>
              <a:gdLst>
                <a:gd name="textAreaLeft" fmla="*/ 0 w 198000"/>
                <a:gd name="textAreaRight" fmla="*/ 201240 w 198000"/>
                <a:gd name="textAreaTop" fmla="*/ 0 h 54720"/>
                <a:gd name="textAreaBottom" fmla="*/ 57960 h 54720"/>
              </a:gdLst>
              <a:ahLst/>
              <a:rect l="textAreaLeft" t="textAreaTop" r="textAreaRight" b="textAreaBottom"/>
              <a:pathLst>
                <a:path w="4788" h="1382">
                  <a:moveTo>
                    <a:pt x="286" y="0"/>
                  </a:moveTo>
                  <a:cubicBezTo>
                    <a:pt x="120" y="0"/>
                    <a:pt x="0" y="143"/>
                    <a:pt x="0" y="310"/>
                  </a:cubicBezTo>
                  <a:lnTo>
                    <a:pt x="0" y="1072"/>
                  </a:lnTo>
                  <a:cubicBezTo>
                    <a:pt x="0" y="1238"/>
                    <a:pt x="120" y="1381"/>
                    <a:pt x="286" y="1381"/>
                  </a:cubicBezTo>
                  <a:lnTo>
                    <a:pt x="786" y="1381"/>
                  </a:lnTo>
                  <a:cubicBezTo>
                    <a:pt x="882" y="1381"/>
                    <a:pt x="953" y="1286"/>
                    <a:pt x="953" y="1191"/>
                  </a:cubicBezTo>
                  <a:cubicBezTo>
                    <a:pt x="953" y="1096"/>
                    <a:pt x="882" y="1024"/>
                    <a:pt x="786" y="1024"/>
                  </a:cubicBezTo>
                  <a:lnTo>
                    <a:pt x="358" y="1024"/>
                  </a:lnTo>
                  <a:lnTo>
                    <a:pt x="358" y="381"/>
                  </a:lnTo>
                  <a:lnTo>
                    <a:pt x="4406" y="381"/>
                  </a:lnTo>
                  <a:lnTo>
                    <a:pt x="4406" y="1024"/>
                  </a:lnTo>
                  <a:lnTo>
                    <a:pt x="1501" y="1024"/>
                  </a:lnTo>
                  <a:cubicBezTo>
                    <a:pt x="1406" y="1024"/>
                    <a:pt x="1334" y="1096"/>
                    <a:pt x="1334" y="1191"/>
                  </a:cubicBezTo>
                  <a:cubicBezTo>
                    <a:pt x="1334" y="1286"/>
                    <a:pt x="1406" y="1381"/>
                    <a:pt x="1501" y="1381"/>
                  </a:cubicBezTo>
                  <a:lnTo>
                    <a:pt x="4478" y="1381"/>
                  </a:lnTo>
                  <a:cubicBezTo>
                    <a:pt x="4644" y="1381"/>
                    <a:pt x="4787" y="1238"/>
                    <a:pt x="4787" y="1072"/>
                  </a:cubicBezTo>
                  <a:lnTo>
                    <a:pt x="4787" y="310"/>
                  </a:lnTo>
                  <a:cubicBezTo>
                    <a:pt x="4787" y="143"/>
                    <a:pt x="4644" y="0"/>
                    <a:pt x="447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Google Shape;332;p46"/>
            <p:cNvSpPr/>
            <p:nvPr/>
          </p:nvSpPr>
          <p:spPr>
            <a:xfrm>
              <a:off x="4957560" y="4586760"/>
              <a:ext cx="522720" cy="465480"/>
            </a:xfrm>
            <a:custGeom>
              <a:avLst/>
              <a:gdLst>
                <a:gd name="textAreaLeft" fmla="*/ 0 w 522720"/>
                <a:gd name="textAreaRight" fmla="*/ 525960 w 522720"/>
                <a:gd name="textAreaTop" fmla="*/ 0 h 465480"/>
                <a:gd name="textAreaBottom" fmla="*/ 468720 h 465480"/>
              </a:gdLst>
              <a:ahLst/>
              <a:rect l="textAreaLeft" t="textAreaTop" r="textAreaRight" b="textAreaBottom"/>
              <a:pathLst>
                <a:path w="12504" h="11146">
                  <a:moveTo>
                    <a:pt x="3120" y="2548"/>
                  </a:moveTo>
                  <a:cubicBezTo>
                    <a:pt x="3168" y="2548"/>
                    <a:pt x="3239" y="2596"/>
                    <a:pt x="3239" y="2667"/>
                  </a:cubicBezTo>
                  <a:lnTo>
                    <a:pt x="3239" y="2905"/>
                  </a:lnTo>
                  <a:lnTo>
                    <a:pt x="2096" y="2905"/>
                  </a:lnTo>
                  <a:lnTo>
                    <a:pt x="2096" y="2667"/>
                  </a:lnTo>
                  <a:cubicBezTo>
                    <a:pt x="2096" y="2596"/>
                    <a:pt x="2168" y="2548"/>
                    <a:pt x="2215" y="2548"/>
                  </a:cubicBezTo>
                  <a:close/>
                  <a:moveTo>
                    <a:pt x="9645" y="381"/>
                  </a:moveTo>
                  <a:lnTo>
                    <a:pt x="9645" y="2167"/>
                  </a:lnTo>
                  <a:lnTo>
                    <a:pt x="9383" y="2167"/>
                  </a:lnTo>
                  <a:cubicBezTo>
                    <a:pt x="9121" y="2167"/>
                    <a:pt x="8883" y="2405"/>
                    <a:pt x="8883" y="2667"/>
                  </a:cubicBezTo>
                  <a:lnTo>
                    <a:pt x="8883" y="2905"/>
                  </a:lnTo>
                  <a:lnTo>
                    <a:pt x="3597" y="2905"/>
                  </a:lnTo>
                  <a:lnTo>
                    <a:pt x="3597" y="2667"/>
                  </a:lnTo>
                  <a:cubicBezTo>
                    <a:pt x="3597" y="2405"/>
                    <a:pt x="3382" y="2167"/>
                    <a:pt x="3120" y="2167"/>
                  </a:cubicBezTo>
                  <a:lnTo>
                    <a:pt x="2858" y="2167"/>
                  </a:lnTo>
                  <a:lnTo>
                    <a:pt x="2858" y="381"/>
                  </a:lnTo>
                  <a:close/>
                  <a:moveTo>
                    <a:pt x="10265" y="2548"/>
                  </a:moveTo>
                  <a:cubicBezTo>
                    <a:pt x="10336" y="2548"/>
                    <a:pt x="10384" y="2596"/>
                    <a:pt x="10384" y="2667"/>
                  </a:cubicBezTo>
                  <a:lnTo>
                    <a:pt x="10384" y="2905"/>
                  </a:lnTo>
                  <a:lnTo>
                    <a:pt x="9264" y="2905"/>
                  </a:lnTo>
                  <a:lnTo>
                    <a:pt x="9264" y="2667"/>
                  </a:lnTo>
                  <a:cubicBezTo>
                    <a:pt x="9264" y="2596"/>
                    <a:pt x="9312" y="2548"/>
                    <a:pt x="9383" y="2548"/>
                  </a:cubicBezTo>
                  <a:close/>
                  <a:moveTo>
                    <a:pt x="905" y="0"/>
                  </a:moveTo>
                  <a:cubicBezTo>
                    <a:pt x="810" y="0"/>
                    <a:pt x="715" y="95"/>
                    <a:pt x="715" y="191"/>
                  </a:cubicBezTo>
                  <a:cubicBezTo>
                    <a:pt x="715" y="286"/>
                    <a:pt x="810" y="381"/>
                    <a:pt x="905" y="381"/>
                  </a:cubicBezTo>
                  <a:lnTo>
                    <a:pt x="2477" y="381"/>
                  </a:lnTo>
                  <a:lnTo>
                    <a:pt x="2477" y="2167"/>
                  </a:lnTo>
                  <a:lnTo>
                    <a:pt x="2215" y="2167"/>
                  </a:lnTo>
                  <a:cubicBezTo>
                    <a:pt x="1953" y="2167"/>
                    <a:pt x="1739" y="2405"/>
                    <a:pt x="1739" y="2667"/>
                  </a:cubicBezTo>
                  <a:lnTo>
                    <a:pt x="1739" y="2905"/>
                  </a:lnTo>
                  <a:lnTo>
                    <a:pt x="191" y="2905"/>
                  </a:lnTo>
                  <a:cubicBezTo>
                    <a:pt x="72" y="2905"/>
                    <a:pt x="1" y="3001"/>
                    <a:pt x="1" y="3096"/>
                  </a:cubicBezTo>
                  <a:lnTo>
                    <a:pt x="1" y="10955"/>
                  </a:lnTo>
                  <a:cubicBezTo>
                    <a:pt x="1" y="11050"/>
                    <a:pt x="72" y="11145"/>
                    <a:pt x="191" y="11145"/>
                  </a:cubicBezTo>
                  <a:lnTo>
                    <a:pt x="2453" y="11145"/>
                  </a:lnTo>
                  <a:cubicBezTo>
                    <a:pt x="2549" y="11145"/>
                    <a:pt x="2644" y="11050"/>
                    <a:pt x="2644" y="10955"/>
                  </a:cubicBezTo>
                  <a:cubicBezTo>
                    <a:pt x="2644" y="10859"/>
                    <a:pt x="2549" y="10764"/>
                    <a:pt x="2453" y="10764"/>
                  </a:cubicBezTo>
                  <a:lnTo>
                    <a:pt x="358" y="10764"/>
                  </a:lnTo>
                  <a:lnTo>
                    <a:pt x="358" y="5906"/>
                  </a:lnTo>
                  <a:lnTo>
                    <a:pt x="12122" y="5906"/>
                  </a:lnTo>
                  <a:lnTo>
                    <a:pt x="12122" y="10764"/>
                  </a:lnTo>
                  <a:lnTo>
                    <a:pt x="3192" y="10764"/>
                  </a:lnTo>
                  <a:cubicBezTo>
                    <a:pt x="3096" y="10764"/>
                    <a:pt x="3001" y="10859"/>
                    <a:pt x="3001" y="10955"/>
                  </a:cubicBezTo>
                  <a:cubicBezTo>
                    <a:pt x="3001" y="11050"/>
                    <a:pt x="3096" y="11145"/>
                    <a:pt x="3192" y="11145"/>
                  </a:cubicBezTo>
                  <a:lnTo>
                    <a:pt x="12313" y="11145"/>
                  </a:lnTo>
                  <a:cubicBezTo>
                    <a:pt x="12408" y="11145"/>
                    <a:pt x="12503" y="11050"/>
                    <a:pt x="12503" y="10955"/>
                  </a:cubicBezTo>
                  <a:lnTo>
                    <a:pt x="12503" y="4596"/>
                  </a:lnTo>
                  <a:cubicBezTo>
                    <a:pt x="12503" y="4501"/>
                    <a:pt x="12408" y="4430"/>
                    <a:pt x="12313" y="4430"/>
                  </a:cubicBezTo>
                  <a:cubicBezTo>
                    <a:pt x="12217" y="4430"/>
                    <a:pt x="12122" y="4501"/>
                    <a:pt x="12122" y="4596"/>
                  </a:cubicBezTo>
                  <a:lnTo>
                    <a:pt x="12122" y="5549"/>
                  </a:lnTo>
                  <a:lnTo>
                    <a:pt x="358" y="5549"/>
                  </a:lnTo>
                  <a:lnTo>
                    <a:pt x="358" y="3286"/>
                  </a:lnTo>
                  <a:lnTo>
                    <a:pt x="12122" y="3286"/>
                  </a:lnTo>
                  <a:lnTo>
                    <a:pt x="12122" y="3858"/>
                  </a:lnTo>
                  <a:cubicBezTo>
                    <a:pt x="12122" y="3977"/>
                    <a:pt x="12217" y="4049"/>
                    <a:pt x="12313" y="4049"/>
                  </a:cubicBezTo>
                  <a:cubicBezTo>
                    <a:pt x="12408" y="4049"/>
                    <a:pt x="12503" y="3977"/>
                    <a:pt x="12503" y="3858"/>
                  </a:cubicBezTo>
                  <a:lnTo>
                    <a:pt x="12503" y="3096"/>
                  </a:lnTo>
                  <a:cubicBezTo>
                    <a:pt x="12503" y="3001"/>
                    <a:pt x="12408" y="2905"/>
                    <a:pt x="12313" y="2905"/>
                  </a:cubicBezTo>
                  <a:lnTo>
                    <a:pt x="10765" y="2905"/>
                  </a:lnTo>
                  <a:lnTo>
                    <a:pt x="10765" y="2667"/>
                  </a:lnTo>
                  <a:cubicBezTo>
                    <a:pt x="10765" y="2405"/>
                    <a:pt x="10527" y="2167"/>
                    <a:pt x="10265" y="2167"/>
                  </a:cubicBezTo>
                  <a:lnTo>
                    <a:pt x="10003" y="2167"/>
                  </a:lnTo>
                  <a:lnTo>
                    <a:pt x="10003" y="381"/>
                  </a:lnTo>
                  <a:lnTo>
                    <a:pt x="11598" y="381"/>
                  </a:lnTo>
                  <a:cubicBezTo>
                    <a:pt x="11693" y="381"/>
                    <a:pt x="11765" y="286"/>
                    <a:pt x="11765" y="191"/>
                  </a:cubicBezTo>
                  <a:cubicBezTo>
                    <a:pt x="11765" y="95"/>
                    <a:pt x="11693" y="0"/>
                    <a:pt x="115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1" name="Google Shape;333;p46"/>
          <p:cNvGrpSpPr/>
          <p:nvPr/>
        </p:nvGrpSpPr>
        <p:grpSpPr>
          <a:xfrm>
            <a:off x="3659400" y="3398400"/>
            <a:ext cx="527040" cy="527400"/>
            <a:chOff x="3659400" y="3398400"/>
            <a:chExt cx="527040" cy="527400"/>
          </a:xfrm>
        </p:grpSpPr>
        <p:sp>
          <p:nvSpPr>
            <p:cNvPr id="262" name="Google Shape;334;p46"/>
            <p:cNvSpPr/>
            <p:nvPr/>
          </p:nvSpPr>
          <p:spPr>
            <a:xfrm>
              <a:off x="3805200" y="3534840"/>
              <a:ext cx="21960" cy="12960"/>
            </a:xfrm>
            <a:custGeom>
              <a:avLst/>
              <a:gdLst>
                <a:gd name="textAreaLeft" fmla="*/ 0 w 21960"/>
                <a:gd name="textAreaRight" fmla="*/ 25200 w 2196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597" h="38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29" y="381"/>
                  </a:lnTo>
                  <a:cubicBezTo>
                    <a:pt x="525" y="381"/>
                    <a:pt x="596" y="286"/>
                    <a:pt x="596" y="191"/>
                  </a:cubicBezTo>
                  <a:cubicBezTo>
                    <a:pt x="596" y="96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Google Shape;335;p46"/>
            <p:cNvSpPr/>
            <p:nvPr/>
          </p:nvSpPr>
          <p:spPr>
            <a:xfrm>
              <a:off x="3839400" y="3534840"/>
              <a:ext cx="52560" cy="12960"/>
            </a:xfrm>
            <a:custGeom>
              <a:avLst/>
              <a:gdLst>
                <a:gd name="textAreaLeft" fmla="*/ 0 w 52560"/>
                <a:gd name="textAreaRight" fmla="*/ 55800 w 5256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1311" h="382">
                  <a:moveTo>
                    <a:pt x="167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67" y="381"/>
                  </a:cubicBezTo>
                  <a:lnTo>
                    <a:pt x="1120" y="381"/>
                  </a:lnTo>
                  <a:cubicBezTo>
                    <a:pt x="1239" y="381"/>
                    <a:pt x="1310" y="286"/>
                    <a:pt x="1310" y="191"/>
                  </a:cubicBezTo>
                  <a:cubicBezTo>
                    <a:pt x="1310" y="96"/>
                    <a:pt x="1239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Google Shape;336;p46"/>
            <p:cNvSpPr/>
            <p:nvPr/>
          </p:nvSpPr>
          <p:spPr>
            <a:xfrm>
              <a:off x="3805200" y="3565080"/>
              <a:ext cx="21960" cy="11880"/>
            </a:xfrm>
            <a:custGeom>
              <a:avLst/>
              <a:gdLst>
                <a:gd name="textAreaLeft" fmla="*/ 0 w 21960"/>
                <a:gd name="textAreaRight" fmla="*/ 25200 w 219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67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Google Shape;337;p46"/>
            <p:cNvSpPr/>
            <p:nvPr/>
          </p:nvSpPr>
          <p:spPr>
            <a:xfrm>
              <a:off x="3839400" y="3565080"/>
              <a:ext cx="52560" cy="11880"/>
            </a:xfrm>
            <a:custGeom>
              <a:avLst/>
              <a:gdLst>
                <a:gd name="textAreaLeft" fmla="*/ 0 w 52560"/>
                <a:gd name="textAreaRight" fmla="*/ 55800 w 525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67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Google Shape;338;p46"/>
            <p:cNvSpPr/>
            <p:nvPr/>
          </p:nvSpPr>
          <p:spPr>
            <a:xfrm>
              <a:off x="3805200" y="3505680"/>
              <a:ext cx="21960" cy="11880"/>
            </a:xfrm>
            <a:custGeom>
              <a:avLst/>
              <a:gdLst>
                <a:gd name="textAreaLeft" fmla="*/ 0 w 21960"/>
                <a:gd name="textAreaRight" fmla="*/ 25200 w 219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91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Google Shape;339;p46"/>
            <p:cNvSpPr/>
            <p:nvPr/>
          </p:nvSpPr>
          <p:spPr>
            <a:xfrm>
              <a:off x="3839400" y="3505680"/>
              <a:ext cx="52560" cy="11880"/>
            </a:xfrm>
            <a:custGeom>
              <a:avLst/>
              <a:gdLst>
                <a:gd name="textAreaLeft" fmla="*/ 0 w 52560"/>
                <a:gd name="textAreaRight" fmla="*/ 55800 w 525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91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Google Shape;340;p46"/>
            <p:cNvSpPr/>
            <p:nvPr/>
          </p:nvSpPr>
          <p:spPr>
            <a:xfrm>
              <a:off x="3953880" y="3505680"/>
              <a:ext cx="21960" cy="11880"/>
            </a:xfrm>
            <a:custGeom>
              <a:avLst/>
              <a:gdLst>
                <a:gd name="textAreaLeft" fmla="*/ 0 w 21960"/>
                <a:gd name="textAreaRight" fmla="*/ 25200 w 219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Google Shape;341;p46"/>
            <p:cNvSpPr/>
            <p:nvPr/>
          </p:nvSpPr>
          <p:spPr>
            <a:xfrm>
              <a:off x="3987360" y="3505680"/>
              <a:ext cx="53640" cy="11880"/>
            </a:xfrm>
            <a:custGeom>
              <a:avLst/>
              <a:gdLst>
                <a:gd name="textAreaLeft" fmla="*/ 0 w 53640"/>
                <a:gd name="textAreaRight" fmla="*/ 56880 w 5364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91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Google Shape;342;p46"/>
            <p:cNvSpPr/>
            <p:nvPr/>
          </p:nvSpPr>
          <p:spPr>
            <a:xfrm>
              <a:off x="3953880" y="3534840"/>
              <a:ext cx="21960" cy="12960"/>
            </a:xfrm>
            <a:custGeom>
              <a:avLst/>
              <a:gdLst>
                <a:gd name="textAreaLeft" fmla="*/ 0 w 21960"/>
                <a:gd name="textAreaRight" fmla="*/ 25200 w 2196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596" h="382"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91" y="381"/>
                  </a:cubicBezTo>
                  <a:lnTo>
                    <a:pt x="405" y="381"/>
                  </a:lnTo>
                  <a:cubicBezTo>
                    <a:pt x="501" y="381"/>
                    <a:pt x="596" y="286"/>
                    <a:pt x="596" y="191"/>
                  </a:cubicBezTo>
                  <a:cubicBezTo>
                    <a:pt x="596" y="9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Google Shape;343;p46"/>
            <p:cNvSpPr/>
            <p:nvPr/>
          </p:nvSpPr>
          <p:spPr>
            <a:xfrm>
              <a:off x="3987360" y="3534840"/>
              <a:ext cx="53640" cy="12960"/>
            </a:xfrm>
            <a:custGeom>
              <a:avLst/>
              <a:gdLst>
                <a:gd name="textAreaLeft" fmla="*/ 0 w 53640"/>
                <a:gd name="textAreaRight" fmla="*/ 56880 w 53640"/>
                <a:gd name="textAreaTop" fmla="*/ 0 h 12960"/>
                <a:gd name="textAreaBottom" fmla="*/ 16200 h 12960"/>
              </a:gdLst>
              <a:ahLst/>
              <a:rect l="textAreaLeft" t="textAreaTop" r="textAreaRight" b="textAreaBottom"/>
              <a:pathLst>
                <a:path w="1335" h="382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cubicBezTo>
                    <a:pt x="0" y="286"/>
                    <a:pt x="72" y="381"/>
                    <a:pt x="191" y="381"/>
                  </a:cubicBezTo>
                  <a:lnTo>
                    <a:pt x="1144" y="381"/>
                  </a:lnTo>
                  <a:cubicBezTo>
                    <a:pt x="1239" y="381"/>
                    <a:pt x="1334" y="286"/>
                    <a:pt x="1334" y="191"/>
                  </a:cubicBezTo>
                  <a:cubicBezTo>
                    <a:pt x="1334" y="96"/>
                    <a:pt x="1239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Google Shape;344;p46"/>
            <p:cNvSpPr/>
            <p:nvPr/>
          </p:nvSpPr>
          <p:spPr>
            <a:xfrm>
              <a:off x="3953880" y="3565080"/>
              <a:ext cx="21960" cy="11880"/>
            </a:xfrm>
            <a:custGeom>
              <a:avLst/>
              <a:gdLst>
                <a:gd name="textAreaLeft" fmla="*/ 0 w 21960"/>
                <a:gd name="textAreaRight" fmla="*/ 25200 w 2196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67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Google Shape;345;p46"/>
            <p:cNvSpPr/>
            <p:nvPr/>
          </p:nvSpPr>
          <p:spPr>
            <a:xfrm>
              <a:off x="3987360" y="3565080"/>
              <a:ext cx="53640" cy="11880"/>
            </a:xfrm>
            <a:custGeom>
              <a:avLst/>
              <a:gdLst>
                <a:gd name="textAreaLeft" fmla="*/ 0 w 53640"/>
                <a:gd name="textAreaRight" fmla="*/ 56880 w 53640"/>
                <a:gd name="textAreaTop" fmla="*/ 0 h 11880"/>
                <a:gd name="textAreaBottom" fmla="*/ 15120 h 1188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67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Google Shape;346;p46"/>
            <p:cNvSpPr/>
            <p:nvPr/>
          </p:nvSpPr>
          <p:spPr>
            <a:xfrm>
              <a:off x="3916440" y="3518640"/>
              <a:ext cx="12960" cy="45360"/>
            </a:xfrm>
            <a:custGeom>
              <a:avLst/>
              <a:gdLst>
                <a:gd name="textAreaLeft" fmla="*/ 0 w 12960"/>
                <a:gd name="textAreaRight" fmla="*/ 16200 w 12960"/>
                <a:gd name="textAreaTop" fmla="*/ 0 h 45360"/>
                <a:gd name="textAreaBottom" fmla="*/ 48600 h 45360"/>
              </a:gdLst>
              <a:ahLst/>
              <a:rect l="textAreaLeft" t="textAreaTop" r="textAreaRight" b="textAreaBottom"/>
              <a:pathLst>
                <a:path w="382" h="1144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53"/>
                  </a:lnTo>
                  <a:cubicBezTo>
                    <a:pt x="0" y="1072"/>
                    <a:pt x="96" y="1143"/>
                    <a:pt x="191" y="1143"/>
                  </a:cubicBezTo>
                  <a:cubicBezTo>
                    <a:pt x="286" y="1143"/>
                    <a:pt x="381" y="1072"/>
                    <a:pt x="381" y="953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Google Shape;347;p46"/>
            <p:cNvSpPr/>
            <p:nvPr/>
          </p:nvSpPr>
          <p:spPr>
            <a:xfrm>
              <a:off x="3659400" y="3646080"/>
              <a:ext cx="527040" cy="279720"/>
            </a:xfrm>
            <a:custGeom>
              <a:avLst/>
              <a:gdLst>
                <a:gd name="textAreaLeft" fmla="*/ 0 w 527040"/>
                <a:gd name="textAreaRight" fmla="*/ 530280 w 527040"/>
                <a:gd name="textAreaTop" fmla="*/ 0 h 279720"/>
                <a:gd name="textAreaBottom" fmla="*/ 282960 h 279720"/>
              </a:gdLst>
              <a:ahLst/>
              <a:rect l="textAreaLeft" t="textAreaTop" r="textAreaRight" b="textAreaBottom"/>
              <a:pathLst>
                <a:path w="12480" h="6669">
                  <a:moveTo>
                    <a:pt x="6573" y="358"/>
                  </a:moveTo>
                  <a:cubicBezTo>
                    <a:pt x="6859" y="358"/>
                    <a:pt x="7097" y="549"/>
                    <a:pt x="7169" y="811"/>
                  </a:cubicBezTo>
                  <a:cubicBezTo>
                    <a:pt x="7312" y="1358"/>
                    <a:pt x="7383" y="1930"/>
                    <a:pt x="7383" y="2501"/>
                  </a:cubicBezTo>
                  <a:lnTo>
                    <a:pt x="5097" y="2501"/>
                  </a:lnTo>
                  <a:cubicBezTo>
                    <a:pt x="5097" y="1930"/>
                    <a:pt x="5168" y="1358"/>
                    <a:pt x="5311" y="811"/>
                  </a:cubicBezTo>
                  <a:cubicBezTo>
                    <a:pt x="5383" y="549"/>
                    <a:pt x="5621" y="358"/>
                    <a:pt x="5907" y="358"/>
                  </a:cubicBezTo>
                  <a:close/>
                  <a:moveTo>
                    <a:pt x="10598" y="358"/>
                  </a:moveTo>
                  <a:cubicBezTo>
                    <a:pt x="10860" y="358"/>
                    <a:pt x="11098" y="549"/>
                    <a:pt x="11170" y="811"/>
                  </a:cubicBezTo>
                  <a:cubicBezTo>
                    <a:pt x="11312" y="1358"/>
                    <a:pt x="11408" y="1930"/>
                    <a:pt x="11408" y="2501"/>
                  </a:cubicBezTo>
                  <a:lnTo>
                    <a:pt x="9098" y="2501"/>
                  </a:lnTo>
                  <a:cubicBezTo>
                    <a:pt x="9098" y="1930"/>
                    <a:pt x="9193" y="1358"/>
                    <a:pt x="9336" y="811"/>
                  </a:cubicBezTo>
                  <a:cubicBezTo>
                    <a:pt x="9407" y="549"/>
                    <a:pt x="9645" y="358"/>
                    <a:pt x="9907" y="358"/>
                  </a:cubicBezTo>
                  <a:close/>
                  <a:moveTo>
                    <a:pt x="3716" y="2859"/>
                  </a:moveTo>
                  <a:lnTo>
                    <a:pt x="3716" y="3192"/>
                  </a:lnTo>
                  <a:lnTo>
                    <a:pt x="739" y="3192"/>
                  </a:lnTo>
                  <a:lnTo>
                    <a:pt x="739" y="2859"/>
                  </a:lnTo>
                  <a:close/>
                  <a:moveTo>
                    <a:pt x="7716" y="2859"/>
                  </a:moveTo>
                  <a:lnTo>
                    <a:pt x="7716" y="3192"/>
                  </a:lnTo>
                  <a:lnTo>
                    <a:pt x="4763" y="3192"/>
                  </a:lnTo>
                  <a:lnTo>
                    <a:pt x="4763" y="2859"/>
                  </a:lnTo>
                  <a:close/>
                  <a:moveTo>
                    <a:pt x="11741" y="2859"/>
                  </a:moveTo>
                  <a:lnTo>
                    <a:pt x="11741" y="3192"/>
                  </a:lnTo>
                  <a:lnTo>
                    <a:pt x="8764" y="3192"/>
                  </a:lnTo>
                  <a:lnTo>
                    <a:pt x="8764" y="2859"/>
                  </a:lnTo>
                  <a:close/>
                  <a:moveTo>
                    <a:pt x="1048" y="4621"/>
                  </a:moveTo>
                  <a:lnTo>
                    <a:pt x="1048" y="6312"/>
                  </a:lnTo>
                  <a:lnTo>
                    <a:pt x="739" y="6312"/>
                  </a:lnTo>
                  <a:lnTo>
                    <a:pt x="739" y="4621"/>
                  </a:lnTo>
                  <a:close/>
                  <a:moveTo>
                    <a:pt x="5716" y="4621"/>
                  </a:moveTo>
                  <a:lnTo>
                    <a:pt x="5716" y="6312"/>
                  </a:lnTo>
                  <a:lnTo>
                    <a:pt x="1429" y="6312"/>
                  </a:lnTo>
                  <a:lnTo>
                    <a:pt x="1429" y="4621"/>
                  </a:lnTo>
                  <a:close/>
                  <a:moveTo>
                    <a:pt x="6407" y="4621"/>
                  </a:moveTo>
                  <a:lnTo>
                    <a:pt x="6407" y="6312"/>
                  </a:lnTo>
                  <a:lnTo>
                    <a:pt x="6073" y="6312"/>
                  </a:lnTo>
                  <a:lnTo>
                    <a:pt x="6073" y="4621"/>
                  </a:lnTo>
                  <a:close/>
                  <a:moveTo>
                    <a:pt x="12122" y="3549"/>
                  </a:moveTo>
                  <a:lnTo>
                    <a:pt x="12122" y="4240"/>
                  </a:lnTo>
                  <a:lnTo>
                    <a:pt x="8955" y="4240"/>
                  </a:lnTo>
                  <a:cubicBezTo>
                    <a:pt x="8860" y="4240"/>
                    <a:pt x="8764" y="4335"/>
                    <a:pt x="8764" y="4430"/>
                  </a:cubicBezTo>
                  <a:cubicBezTo>
                    <a:pt x="8764" y="4526"/>
                    <a:pt x="8860" y="4621"/>
                    <a:pt x="8955" y="4621"/>
                  </a:cubicBezTo>
                  <a:lnTo>
                    <a:pt x="11050" y="4621"/>
                  </a:lnTo>
                  <a:lnTo>
                    <a:pt x="11050" y="6312"/>
                  </a:lnTo>
                  <a:lnTo>
                    <a:pt x="6764" y="6312"/>
                  </a:lnTo>
                  <a:lnTo>
                    <a:pt x="6764" y="4621"/>
                  </a:lnTo>
                  <a:lnTo>
                    <a:pt x="8217" y="4621"/>
                  </a:lnTo>
                  <a:cubicBezTo>
                    <a:pt x="8312" y="4621"/>
                    <a:pt x="8407" y="4526"/>
                    <a:pt x="8407" y="4430"/>
                  </a:cubicBezTo>
                  <a:cubicBezTo>
                    <a:pt x="8407" y="4335"/>
                    <a:pt x="8312" y="4240"/>
                    <a:pt x="8217" y="4240"/>
                  </a:cubicBezTo>
                  <a:lnTo>
                    <a:pt x="358" y="4240"/>
                  </a:lnTo>
                  <a:lnTo>
                    <a:pt x="358" y="3549"/>
                  </a:lnTo>
                  <a:close/>
                  <a:moveTo>
                    <a:pt x="11741" y="4621"/>
                  </a:moveTo>
                  <a:lnTo>
                    <a:pt x="11741" y="6312"/>
                  </a:lnTo>
                  <a:lnTo>
                    <a:pt x="11431" y="6312"/>
                  </a:lnTo>
                  <a:lnTo>
                    <a:pt x="11431" y="4621"/>
                  </a:lnTo>
                  <a:close/>
                  <a:moveTo>
                    <a:pt x="1882" y="1"/>
                  </a:moveTo>
                  <a:cubicBezTo>
                    <a:pt x="1453" y="1"/>
                    <a:pt x="1072" y="287"/>
                    <a:pt x="953" y="691"/>
                  </a:cubicBezTo>
                  <a:cubicBezTo>
                    <a:pt x="929" y="787"/>
                    <a:pt x="977" y="882"/>
                    <a:pt x="1096" y="906"/>
                  </a:cubicBezTo>
                  <a:cubicBezTo>
                    <a:pt x="1117" y="916"/>
                    <a:pt x="1138" y="921"/>
                    <a:pt x="1158" y="921"/>
                  </a:cubicBezTo>
                  <a:cubicBezTo>
                    <a:pt x="1230" y="921"/>
                    <a:pt x="1292" y="861"/>
                    <a:pt x="1310" y="787"/>
                  </a:cubicBezTo>
                  <a:cubicBezTo>
                    <a:pt x="1382" y="525"/>
                    <a:pt x="1620" y="358"/>
                    <a:pt x="1882" y="358"/>
                  </a:cubicBezTo>
                  <a:lnTo>
                    <a:pt x="2572" y="358"/>
                  </a:lnTo>
                  <a:cubicBezTo>
                    <a:pt x="2834" y="358"/>
                    <a:pt x="3073" y="549"/>
                    <a:pt x="3144" y="811"/>
                  </a:cubicBezTo>
                  <a:cubicBezTo>
                    <a:pt x="3287" y="1358"/>
                    <a:pt x="3382" y="1930"/>
                    <a:pt x="3382" y="2501"/>
                  </a:cubicBezTo>
                  <a:lnTo>
                    <a:pt x="1072" y="2501"/>
                  </a:lnTo>
                  <a:cubicBezTo>
                    <a:pt x="1072" y="2168"/>
                    <a:pt x="1120" y="1811"/>
                    <a:pt x="1167" y="1477"/>
                  </a:cubicBezTo>
                  <a:cubicBezTo>
                    <a:pt x="1167" y="1382"/>
                    <a:pt x="1120" y="1287"/>
                    <a:pt x="1001" y="1263"/>
                  </a:cubicBezTo>
                  <a:cubicBezTo>
                    <a:pt x="905" y="1263"/>
                    <a:pt x="810" y="1334"/>
                    <a:pt x="810" y="1430"/>
                  </a:cubicBezTo>
                  <a:cubicBezTo>
                    <a:pt x="739" y="1787"/>
                    <a:pt x="715" y="2144"/>
                    <a:pt x="715" y="2501"/>
                  </a:cubicBezTo>
                  <a:lnTo>
                    <a:pt x="691" y="2501"/>
                  </a:lnTo>
                  <a:cubicBezTo>
                    <a:pt x="524" y="2501"/>
                    <a:pt x="382" y="2620"/>
                    <a:pt x="382" y="2811"/>
                  </a:cubicBezTo>
                  <a:lnTo>
                    <a:pt x="382" y="3192"/>
                  </a:lnTo>
                  <a:lnTo>
                    <a:pt x="167" y="3192"/>
                  </a:lnTo>
                  <a:cubicBezTo>
                    <a:pt x="72" y="3192"/>
                    <a:pt x="1" y="3263"/>
                    <a:pt x="1" y="3359"/>
                  </a:cubicBezTo>
                  <a:lnTo>
                    <a:pt x="1" y="4430"/>
                  </a:lnTo>
                  <a:cubicBezTo>
                    <a:pt x="1" y="4526"/>
                    <a:pt x="72" y="4621"/>
                    <a:pt x="167" y="4621"/>
                  </a:cubicBezTo>
                  <a:lnTo>
                    <a:pt x="382" y="4621"/>
                  </a:lnTo>
                  <a:lnTo>
                    <a:pt x="382" y="6312"/>
                  </a:lnTo>
                  <a:lnTo>
                    <a:pt x="167" y="6312"/>
                  </a:lnTo>
                  <a:cubicBezTo>
                    <a:pt x="72" y="6312"/>
                    <a:pt x="1" y="6383"/>
                    <a:pt x="1" y="6478"/>
                  </a:cubicBezTo>
                  <a:cubicBezTo>
                    <a:pt x="1" y="6574"/>
                    <a:pt x="72" y="6669"/>
                    <a:pt x="167" y="6669"/>
                  </a:cubicBezTo>
                  <a:lnTo>
                    <a:pt x="12313" y="6669"/>
                  </a:lnTo>
                  <a:cubicBezTo>
                    <a:pt x="12408" y="6669"/>
                    <a:pt x="12479" y="6597"/>
                    <a:pt x="12479" y="6478"/>
                  </a:cubicBezTo>
                  <a:cubicBezTo>
                    <a:pt x="12479" y="6383"/>
                    <a:pt x="12408" y="6312"/>
                    <a:pt x="12313" y="6312"/>
                  </a:cubicBezTo>
                  <a:lnTo>
                    <a:pt x="12098" y="6312"/>
                  </a:lnTo>
                  <a:lnTo>
                    <a:pt x="12098" y="4621"/>
                  </a:lnTo>
                  <a:lnTo>
                    <a:pt x="12313" y="4621"/>
                  </a:lnTo>
                  <a:cubicBezTo>
                    <a:pt x="12408" y="4621"/>
                    <a:pt x="12479" y="4526"/>
                    <a:pt x="12479" y="4430"/>
                  </a:cubicBezTo>
                  <a:lnTo>
                    <a:pt x="12479" y="3359"/>
                  </a:lnTo>
                  <a:cubicBezTo>
                    <a:pt x="12479" y="3263"/>
                    <a:pt x="12408" y="3192"/>
                    <a:pt x="12313" y="3192"/>
                  </a:cubicBezTo>
                  <a:lnTo>
                    <a:pt x="12098" y="3192"/>
                  </a:lnTo>
                  <a:lnTo>
                    <a:pt x="12098" y="2811"/>
                  </a:lnTo>
                  <a:cubicBezTo>
                    <a:pt x="12098" y="2620"/>
                    <a:pt x="11955" y="2501"/>
                    <a:pt x="11789" y="2501"/>
                  </a:cubicBezTo>
                  <a:lnTo>
                    <a:pt x="11765" y="2501"/>
                  </a:lnTo>
                  <a:cubicBezTo>
                    <a:pt x="11765" y="1906"/>
                    <a:pt x="11693" y="1311"/>
                    <a:pt x="11527" y="715"/>
                  </a:cubicBezTo>
                  <a:cubicBezTo>
                    <a:pt x="11408" y="287"/>
                    <a:pt x="11027" y="1"/>
                    <a:pt x="10598" y="1"/>
                  </a:cubicBezTo>
                  <a:lnTo>
                    <a:pt x="9907" y="1"/>
                  </a:lnTo>
                  <a:cubicBezTo>
                    <a:pt x="9479" y="1"/>
                    <a:pt x="9098" y="287"/>
                    <a:pt x="8979" y="715"/>
                  </a:cubicBezTo>
                  <a:cubicBezTo>
                    <a:pt x="8812" y="1311"/>
                    <a:pt x="8740" y="1906"/>
                    <a:pt x="8740" y="2501"/>
                  </a:cubicBezTo>
                  <a:lnTo>
                    <a:pt x="8717" y="2501"/>
                  </a:lnTo>
                  <a:cubicBezTo>
                    <a:pt x="8550" y="2501"/>
                    <a:pt x="8407" y="2620"/>
                    <a:pt x="8407" y="2811"/>
                  </a:cubicBezTo>
                  <a:lnTo>
                    <a:pt x="8407" y="3192"/>
                  </a:lnTo>
                  <a:lnTo>
                    <a:pt x="8097" y="3192"/>
                  </a:lnTo>
                  <a:lnTo>
                    <a:pt x="8097" y="2811"/>
                  </a:lnTo>
                  <a:cubicBezTo>
                    <a:pt x="8097" y="2620"/>
                    <a:pt x="7955" y="2501"/>
                    <a:pt x="7788" y="2501"/>
                  </a:cubicBezTo>
                  <a:lnTo>
                    <a:pt x="7764" y="2501"/>
                  </a:lnTo>
                  <a:cubicBezTo>
                    <a:pt x="7764" y="1906"/>
                    <a:pt x="7669" y="1311"/>
                    <a:pt x="7526" y="715"/>
                  </a:cubicBezTo>
                  <a:cubicBezTo>
                    <a:pt x="7407" y="287"/>
                    <a:pt x="7026" y="1"/>
                    <a:pt x="6573" y="1"/>
                  </a:cubicBezTo>
                  <a:lnTo>
                    <a:pt x="5907" y="1"/>
                  </a:lnTo>
                  <a:cubicBezTo>
                    <a:pt x="5454" y="1"/>
                    <a:pt x="5073" y="287"/>
                    <a:pt x="4978" y="715"/>
                  </a:cubicBezTo>
                  <a:cubicBezTo>
                    <a:pt x="4811" y="1311"/>
                    <a:pt x="4740" y="1906"/>
                    <a:pt x="4716" y="2501"/>
                  </a:cubicBezTo>
                  <a:lnTo>
                    <a:pt x="4692" y="2501"/>
                  </a:lnTo>
                  <a:cubicBezTo>
                    <a:pt x="4525" y="2501"/>
                    <a:pt x="4382" y="2620"/>
                    <a:pt x="4382" y="2811"/>
                  </a:cubicBezTo>
                  <a:lnTo>
                    <a:pt x="4382" y="3192"/>
                  </a:lnTo>
                  <a:lnTo>
                    <a:pt x="4073" y="3192"/>
                  </a:lnTo>
                  <a:lnTo>
                    <a:pt x="4073" y="2811"/>
                  </a:lnTo>
                  <a:cubicBezTo>
                    <a:pt x="4073" y="2620"/>
                    <a:pt x="3930" y="2501"/>
                    <a:pt x="3763" y="2501"/>
                  </a:cubicBezTo>
                  <a:lnTo>
                    <a:pt x="3739" y="2501"/>
                  </a:lnTo>
                  <a:cubicBezTo>
                    <a:pt x="3739" y="1906"/>
                    <a:pt x="3668" y="1311"/>
                    <a:pt x="3501" y="715"/>
                  </a:cubicBezTo>
                  <a:cubicBezTo>
                    <a:pt x="3382" y="287"/>
                    <a:pt x="3001" y="1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348;p46"/>
            <p:cNvSpPr/>
            <p:nvPr/>
          </p:nvSpPr>
          <p:spPr>
            <a:xfrm>
              <a:off x="3773880" y="3398400"/>
              <a:ext cx="298440" cy="203760"/>
            </a:xfrm>
            <a:custGeom>
              <a:avLst/>
              <a:gdLst>
                <a:gd name="textAreaLeft" fmla="*/ 0 w 298440"/>
                <a:gd name="textAreaRight" fmla="*/ 301680 w 298440"/>
                <a:gd name="textAreaTop" fmla="*/ 0 h 203760"/>
                <a:gd name="textAreaBottom" fmla="*/ 207000 h 203760"/>
              </a:gdLst>
              <a:ahLst/>
              <a:rect l="textAreaLeft" t="textAreaTop" r="textAreaRight" b="textAreaBottom"/>
              <a:pathLst>
                <a:path w="7098" h="4883">
                  <a:moveTo>
                    <a:pt x="6740" y="1286"/>
                  </a:moveTo>
                  <a:lnTo>
                    <a:pt x="6740" y="1929"/>
                  </a:lnTo>
                  <a:lnTo>
                    <a:pt x="358" y="1929"/>
                  </a:lnTo>
                  <a:lnTo>
                    <a:pt x="358" y="1286"/>
                  </a:lnTo>
                  <a:close/>
                  <a:moveTo>
                    <a:pt x="1715" y="0"/>
                  </a:moveTo>
                  <a:cubicBezTo>
                    <a:pt x="1620" y="0"/>
                    <a:pt x="1525" y="72"/>
                    <a:pt x="1525" y="191"/>
                  </a:cubicBezTo>
                  <a:lnTo>
                    <a:pt x="1525" y="929"/>
                  </a:lnTo>
                  <a:lnTo>
                    <a:pt x="167" y="929"/>
                  </a:lnTo>
                  <a:cubicBezTo>
                    <a:pt x="72" y="929"/>
                    <a:pt x="1" y="1001"/>
                    <a:pt x="1" y="1120"/>
                  </a:cubicBezTo>
                  <a:lnTo>
                    <a:pt x="1" y="4692"/>
                  </a:lnTo>
                  <a:cubicBezTo>
                    <a:pt x="1" y="4787"/>
                    <a:pt x="72" y="4882"/>
                    <a:pt x="167" y="4882"/>
                  </a:cubicBezTo>
                  <a:lnTo>
                    <a:pt x="6931" y="4882"/>
                  </a:lnTo>
                  <a:cubicBezTo>
                    <a:pt x="7026" y="4882"/>
                    <a:pt x="7097" y="4787"/>
                    <a:pt x="7097" y="4692"/>
                  </a:cubicBezTo>
                  <a:lnTo>
                    <a:pt x="7097" y="3525"/>
                  </a:lnTo>
                  <a:cubicBezTo>
                    <a:pt x="7097" y="3406"/>
                    <a:pt x="7026" y="3334"/>
                    <a:pt x="6931" y="3334"/>
                  </a:cubicBezTo>
                  <a:cubicBezTo>
                    <a:pt x="6812" y="3334"/>
                    <a:pt x="6740" y="3406"/>
                    <a:pt x="6740" y="3525"/>
                  </a:cubicBezTo>
                  <a:lnTo>
                    <a:pt x="6740" y="4501"/>
                  </a:lnTo>
                  <a:lnTo>
                    <a:pt x="358" y="4501"/>
                  </a:lnTo>
                  <a:lnTo>
                    <a:pt x="358" y="2310"/>
                  </a:lnTo>
                  <a:lnTo>
                    <a:pt x="6740" y="2310"/>
                  </a:lnTo>
                  <a:lnTo>
                    <a:pt x="6740" y="2787"/>
                  </a:lnTo>
                  <a:cubicBezTo>
                    <a:pt x="6740" y="2882"/>
                    <a:pt x="6812" y="2953"/>
                    <a:pt x="6931" y="2953"/>
                  </a:cubicBezTo>
                  <a:cubicBezTo>
                    <a:pt x="7026" y="2953"/>
                    <a:pt x="7097" y="2882"/>
                    <a:pt x="7097" y="2787"/>
                  </a:cubicBezTo>
                  <a:lnTo>
                    <a:pt x="7097" y="1120"/>
                  </a:lnTo>
                  <a:cubicBezTo>
                    <a:pt x="7097" y="1001"/>
                    <a:pt x="7026" y="929"/>
                    <a:pt x="6931" y="929"/>
                  </a:cubicBezTo>
                  <a:lnTo>
                    <a:pt x="5573" y="929"/>
                  </a:lnTo>
                  <a:lnTo>
                    <a:pt x="5573" y="191"/>
                  </a:lnTo>
                  <a:cubicBezTo>
                    <a:pt x="5573" y="72"/>
                    <a:pt x="5478" y="0"/>
                    <a:pt x="5383" y="0"/>
                  </a:cubicBezTo>
                  <a:cubicBezTo>
                    <a:pt x="5287" y="0"/>
                    <a:pt x="5192" y="72"/>
                    <a:pt x="5192" y="191"/>
                  </a:cubicBezTo>
                  <a:lnTo>
                    <a:pt x="5192" y="929"/>
                  </a:lnTo>
                  <a:lnTo>
                    <a:pt x="1906" y="929"/>
                  </a:lnTo>
                  <a:lnTo>
                    <a:pt x="1906" y="191"/>
                  </a:lnTo>
                  <a:cubicBezTo>
                    <a:pt x="1906" y="72"/>
                    <a:pt x="1810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77" name="Google Shape;349;p46" descr=""/>
          <p:cNvPicPr/>
          <p:nvPr/>
        </p:nvPicPr>
        <p:blipFill>
          <a:blip r:embed="rId1"/>
          <a:srcRect l="3173" t="16279" r="2055" b="18213"/>
          <a:stretch/>
        </p:blipFill>
        <p:spPr>
          <a:xfrm rot="647400">
            <a:off x="4816440" y="2074320"/>
            <a:ext cx="4745160" cy="173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51"/>
          <p:cNvSpPr/>
          <p:nvPr/>
        </p:nvSpPr>
        <p:spPr>
          <a:xfrm>
            <a:off x="712800" y="1619640"/>
            <a:ext cx="8659080" cy="6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Target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9" name="Google Shape;432;p52"/>
          <p:cNvSpPr/>
          <p:nvPr/>
        </p:nvSpPr>
        <p:spPr>
          <a:xfrm>
            <a:off x="1573200" y="3163680"/>
            <a:ext cx="96156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3840" bIns="3938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51%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Google Shape;433;p52"/>
          <p:cNvSpPr/>
          <p:nvPr/>
        </p:nvSpPr>
        <p:spPr>
          <a:xfrm>
            <a:off x="712800" y="2379600"/>
            <a:ext cx="1676160" cy="4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35600" bIns="4356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Gender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Google Shape;434;p52"/>
          <p:cNvSpPr/>
          <p:nvPr/>
        </p:nvSpPr>
        <p:spPr>
          <a:xfrm>
            <a:off x="5043960" y="2379600"/>
            <a:ext cx="1675800" cy="4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35600" bIns="4356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Age range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Google Shape;435;p52"/>
          <p:cNvSpPr/>
          <p:nvPr/>
        </p:nvSpPr>
        <p:spPr>
          <a:xfrm>
            <a:off x="712800" y="4954680"/>
            <a:ext cx="1801080" cy="4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35600" bIns="4356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Google Shape;436;p52"/>
          <p:cNvSpPr/>
          <p:nvPr/>
        </p:nvSpPr>
        <p:spPr>
          <a:xfrm>
            <a:off x="1573200" y="4024800"/>
            <a:ext cx="96156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3840" bIns="3938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49%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Google Shape;437;p52"/>
          <p:cNvSpPr/>
          <p:nvPr/>
        </p:nvSpPr>
        <p:spPr>
          <a:xfrm>
            <a:off x="3413880" y="3017880"/>
            <a:ext cx="1434240" cy="1544760"/>
          </a:xfrm>
          <a:prstGeom prst="donut">
            <a:avLst>
              <a:gd name="adj" fmla="val 23353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Google Shape;438;p52"/>
          <p:cNvSpPr/>
          <p:nvPr/>
        </p:nvSpPr>
        <p:spPr>
          <a:xfrm>
            <a:off x="3414240" y="3017880"/>
            <a:ext cx="1434240" cy="1544760"/>
          </a:xfrm>
          <a:prstGeom prst="blockArc">
            <a:avLst>
              <a:gd name="adj1" fmla="val 16162068"/>
              <a:gd name="adj2" fmla="val 5567457"/>
              <a:gd name="adj3" fmla="val 23705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Google Shape;439;p52"/>
          <p:cNvSpPr/>
          <p:nvPr/>
        </p:nvSpPr>
        <p:spPr>
          <a:xfrm>
            <a:off x="5101200" y="2996640"/>
            <a:ext cx="96120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3840" bIns="3938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&lt; 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7" name="Google Shape;440;p52"/>
          <p:cNvSpPr/>
          <p:nvPr/>
        </p:nvSpPr>
        <p:spPr>
          <a:xfrm>
            <a:off x="6108120" y="3034440"/>
            <a:ext cx="2196720" cy="31824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Google Shape;441;p52"/>
          <p:cNvSpPr/>
          <p:nvPr/>
        </p:nvSpPr>
        <p:spPr>
          <a:xfrm>
            <a:off x="8350200" y="2996640"/>
            <a:ext cx="96156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3840" bIns="3938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9.4%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Google Shape;442;p52"/>
          <p:cNvSpPr/>
          <p:nvPr/>
        </p:nvSpPr>
        <p:spPr>
          <a:xfrm>
            <a:off x="5101200" y="3529800"/>
            <a:ext cx="96120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3840" bIns="3938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21-40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0" name="Google Shape;443;p52"/>
          <p:cNvSpPr/>
          <p:nvPr/>
        </p:nvSpPr>
        <p:spPr>
          <a:xfrm>
            <a:off x="6108120" y="3567600"/>
            <a:ext cx="2196720" cy="31824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Google Shape;444;p52"/>
          <p:cNvSpPr/>
          <p:nvPr/>
        </p:nvSpPr>
        <p:spPr>
          <a:xfrm>
            <a:off x="8350200" y="3529800"/>
            <a:ext cx="96156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3840" bIns="3938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40%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Google Shape;445;p52"/>
          <p:cNvSpPr/>
          <p:nvPr/>
        </p:nvSpPr>
        <p:spPr>
          <a:xfrm>
            <a:off x="6108120" y="3034440"/>
            <a:ext cx="291960" cy="31824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Google Shape;446;p52"/>
          <p:cNvSpPr/>
          <p:nvPr/>
        </p:nvSpPr>
        <p:spPr>
          <a:xfrm>
            <a:off x="6108120" y="3567600"/>
            <a:ext cx="1005120" cy="31824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Google Shape;447;p52"/>
          <p:cNvSpPr/>
          <p:nvPr/>
        </p:nvSpPr>
        <p:spPr>
          <a:xfrm>
            <a:off x="5101200" y="4098960"/>
            <a:ext cx="96120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3840" bIns="3938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41-60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5" name="Google Shape;448;p52"/>
          <p:cNvSpPr/>
          <p:nvPr/>
        </p:nvSpPr>
        <p:spPr>
          <a:xfrm>
            <a:off x="6108120" y="4136400"/>
            <a:ext cx="2196720" cy="31824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Google Shape;449;p52"/>
          <p:cNvSpPr/>
          <p:nvPr/>
        </p:nvSpPr>
        <p:spPr>
          <a:xfrm>
            <a:off x="8350200" y="4098960"/>
            <a:ext cx="96156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3840" bIns="3938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41.3%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Google Shape;450;p52"/>
          <p:cNvSpPr/>
          <p:nvPr/>
        </p:nvSpPr>
        <p:spPr>
          <a:xfrm>
            <a:off x="6108120" y="4136400"/>
            <a:ext cx="1050840" cy="31824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Google Shape;451;p52"/>
          <p:cNvSpPr/>
          <p:nvPr/>
        </p:nvSpPr>
        <p:spPr>
          <a:xfrm>
            <a:off x="1740240" y="5590800"/>
            <a:ext cx="1585440" cy="6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Business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Google Shape;452;p52"/>
          <p:cNvSpPr/>
          <p:nvPr/>
        </p:nvSpPr>
        <p:spPr>
          <a:xfrm>
            <a:off x="4633920" y="5590800"/>
            <a:ext cx="1585080" cy="6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Economy plus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Google Shape;453;p52"/>
          <p:cNvSpPr/>
          <p:nvPr/>
        </p:nvSpPr>
        <p:spPr>
          <a:xfrm>
            <a:off x="7527600" y="5590800"/>
            <a:ext cx="1584720" cy="6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Economy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Google Shape;454;p52"/>
          <p:cNvSpPr/>
          <p:nvPr/>
        </p:nvSpPr>
        <p:spPr>
          <a:xfrm>
            <a:off x="907920" y="3015720"/>
            <a:ext cx="640440" cy="689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Google Shape;455;p52"/>
          <p:cNvSpPr/>
          <p:nvPr/>
        </p:nvSpPr>
        <p:spPr>
          <a:xfrm>
            <a:off x="907920" y="3876840"/>
            <a:ext cx="640440" cy="689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Google Shape;456;p52"/>
          <p:cNvSpPr/>
          <p:nvPr/>
        </p:nvSpPr>
        <p:spPr>
          <a:xfrm>
            <a:off x="973800" y="5467680"/>
            <a:ext cx="640440" cy="689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Google Shape;457;p52"/>
          <p:cNvSpPr/>
          <p:nvPr/>
        </p:nvSpPr>
        <p:spPr>
          <a:xfrm>
            <a:off x="3867480" y="5467680"/>
            <a:ext cx="640440" cy="689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Google Shape;458;p52"/>
          <p:cNvSpPr/>
          <p:nvPr/>
        </p:nvSpPr>
        <p:spPr>
          <a:xfrm>
            <a:off x="6784200" y="5467680"/>
            <a:ext cx="640440" cy="689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6" name="Google Shape;459;p52"/>
          <p:cNvGrpSpPr/>
          <p:nvPr/>
        </p:nvGrpSpPr>
        <p:grpSpPr>
          <a:xfrm>
            <a:off x="1118520" y="3963960"/>
            <a:ext cx="218520" cy="515520"/>
            <a:chOff x="1118520" y="3963960"/>
            <a:chExt cx="218520" cy="515520"/>
          </a:xfrm>
        </p:grpSpPr>
        <p:sp>
          <p:nvSpPr>
            <p:cNvPr id="307" name="Google Shape;460;p52"/>
            <p:cNvSpPr/>
            <p:nvPr/>
          </p:nvSpPr>
          <p:spPr>
            <a:xfrm>
              <a:off x="1118520" y="3963960"/>
              <a:ext cx="218520" cy="515520"/>
            </a:xfrm>
            <a:custGeom>
              <a:avLst/>
              <a:gdLst>
                <a:gd name="textAreaLeft" fmla="*/ 0 w 218520"/>
                <a:gd name="textAreaRight" fmla="*/ 221040 w 218520"/>
                <a:gd name="textAreaTop" fmla="*/ 0 h 515520"/>
                <a:gd name="textAreaBottom" fmla="*/ 518040 h 515520"/>
              </a:gdLst>
              <a:ahLst/>
              <a:rect l="textAreaLeft" t="textAreaTop" r="textAreaRight" b="textAreaBottom"/>
              <a:pathLst>
                <a:path w="5741" h="12489">
                  <a:moveTo>
                    <a:pt x="1930" y="2439"/>
                  </a:moveTo>
                  <a:cubicBezTo>
                    <a:pt x="2430" y="2439"/>
                    <a:pt x="2811" y="2558"/>
                    <a:pt x="3073" y="2772"/>
                  </a:cubicBezTo>
                  <a:cubicBezTo>
                    <a:pt x="3180" y="2864"/>
                    <a:pt x="3296" y="2906"/>
                    <a:pt x="3417" y="2906"/>
                  </a:cubicBezTo>
                  <a:cubicBezTo>
                    <a:pt x="3484" y="2906"/>
                    <a:pt x="3552" y="2893"/>
                    <a:pt x="3621" y="2867"/>
                  </a:cubicBezTo>
                  <a:lnTo>
                    <a:pt x="4097" y="2677"/>
                  </a:lnTo>
                  <a:cubicBezTo>
                    <a:pt x="4117" y="2667"/>
                    <a:pt x="4140" y="2661"/>
                    <a:pt x="4165" y="2661"/>
                  </a:cubicBezTo>
                  <a:cubicBezTo>
                    <a:pt x="4200" y="2661"/>
                    <a:pt x="4236" y="2673"/>
                    <a:pt x="4264" y="2700"/>
                  </a:cubicBezTo>
                  <a:cubicBezTo>
                    <a:pt x="4311" y="2724"/>
                    <a:pt x="4335" y="2772"/>
                    <a:pt x="4335" y="2843"/>
                  </a:cubicBezTo>
                  <a:lnTo>
                    <a:pt x="4335" y="4463"/>
                  </a:lnTo>
                  <a:cubicBezTo>
                    <a:pt x="4335" y="5272"/>
                    <a:pt x="3668" y="5915"/>
                    <a:pt x="2882" y="5915"/>
                  </a:cubicBezTo>
                  <a:cubicBezTo>
                    <a:pt x="2073" y="5915"/>
                    <a:pt x="1406" y="5272"/>
                    <a:pt x="1406" y="4463"/>
                  </a:cubicBezTo>
                  <a:lnTo>
                    <a:pt x="1406" y="2629"/>
                  </a:lnTo>
                  <a:cubicBezTo>
                    <a:pt x="1406" y="2534"/>
                    <a:pt x="1477" y="2462"/>
                    <a:pt x="1573" y="2462"/>
                  </a:cubicBezTo>
                  <a:cubicBezTo>
                    <a:pt x="1692" y="2439"/>
                    <a:pt x="1811" y="2439"/>
                    <a:pt x="1930" y="2439"/>
                  </a:cubicBezTo>
                  <a:close/>
                  <a:moveTo>
                    <a:pt x="3454" y="6201"/>
                  </a:moveTo>
                  <a:lnTo>
                    <a:pt x="3454" y="6677"/>
                  </a:lnTo>
                  <a:cubicBezTo>
                    <a:pt x="3454" y="6844"/>
                    <a:pt x="3478" y="6987"/>
                    <a:pt x="3525" y="7130"/>
                  </a:cubicBezTo>
                  <a:lnTo>
                    <a:pt x="2882" y="7535"/>
                  </a:lnTo>
                  <a:lnTo>
                    <a:pt x="2216" y="7130"/>
                  </a:lnTo>
                  <a:cubicBezTo>
                    <a:pt x="2263" y="6987"/>
                    <a:pt x="2287" y="6844"/>
                    <a:pt x="2287" y="6677"/>
                  </a:cubicBezTo>
                  <a:lnTo>
                    <a:pt x="2287" y="6201"/>
                  </a:lnTo>
                  <a:cubicBezTo>
                    <a:pt x="2477" y="6249"/>
                    <a:pt x="2668" y="6296"/>
                    <a:pt x="2882" y="6296"/>
                  </a:cubicBezTo>
                  <a:cubicBezTo>
                    <a:pt x="3073" y="6296"/>
                    <a:pt x="3263" y="6249"/>
                    <a:pt x="3454" y="6201"/>
                  </a:cubicBezTo>
                  <a:close/>
                  <a:moveTo>
                    <a:pt x="2025" y="7463"/>
                  </a:moveTo>
                  <a:lnTo>
                    <a:pt x="2597" y="7797"/>
                  </a:lnTo>
                  <a:cubicBezTo>
                    <a:pt x="2573" y="7821"/>
                    <a:pt x="2287" y="8154"/>
                    <a:pt x="2263" y="8154"/>
                  </a:cubicBezTo>
                  <a:lnTo>
                    <a:pt x="1763" y="7725"/>
                  </a:lnTo>
                  <a:cubicBezTo>
                    <a:pt x="1858" y="7654"/>
                    <a:pt x="1954" y="7559"/>
                    <a:pt x="2025" y="7463"/>
                  </a:cubicBezTo>
                  <a:close/>
                  <a:moveTo>
                    <a:pt x="3716" y="7463"/>
                  </a:moveTo>
                  <a:cubicBezTo>
                    <a:pt x="3787" y="7559"/>
                    <a:pt x="3883" y="7654"/>
                    <a:pt x="3978" y="7725"/>
                  </a:cubicBezTo>
                  <a:lnTo>
                    <a:pt x="3478" y="8154"/>
                  </a:lnTo>
                  <a:cubicBezTo>
                    <a:pt x="3430" y="8130"/>
                    <a:pt x="3192" y="7844"/>
                    <a:pt x="3144" y="7797"/>
                  </a:cubicBezTo>
                  <a:lnTo>
                    <a:pt x="3716" y="7463"/>
                  </a:lnTo>
                  <a:close/>
                  <a:moveTo>
                    <a:pt x="1430" y="7916"/>
                  </a:moveTo>
                  <a:lnTo>
                    <a:pt x="2168" y="8559"/>
                  </a:lnTo>
                  <a:cubicBezTo>
                    <a:pt x="2216" y="8583"/>
                    <a:pt x="2239" y="8606"/>
                    <a:pt x="2287" y="8606"/>
                  </a:cubicBezTo>
                  <a:lnTo>
                    <a:pt x="2311" y="8606"/>
                  </a:lnTo>
                  <a:lnTo>
                    <a:pt x="2239" y="9226"/>
                  </a:lnTo>
                  <a:lnTo>
                    <a:pt x="1096" y="8130"/>
                  </a:lnTo>
                  <a:lnTo>
                    <a:pt x="1430" y="7916"/>
                  </a:lnTo>
                  <a:close/>
                  <a:moveTo>
                    <a:pt x="4311" y="7916"/>
                  </a:moveTo>
                  <a:lnTo>
                    <a:pt x="4645" y="8130"/>
                  </a:lnTo>
                  <a:lnTo>
                    <a:pt x="3478" y="9249"/>
                  </a:lnTo>
                  <a:lnTo>
                    <a:pt x="3430" y="8606"/>
                  </a:lnTo>
                  <a:lnTo>
                    <a:pt x="3454" y="8606"/>
                  </a:lnTo>
                  <a:cubicBezTo>
                    <a:pt x="3501" y="8606"/>
                    <a:pt x="3525" y="8583"/>
                    <a:pt x="3573" y="8559"/>
                  </a:cubicBezTo>
                  <a:lnTo>
                    <a:pt x="4311" y="7916"/>
                  </a:lnTo>
                  <a:close/>
                  <a:moveTo>
                    <a:pt x="2882" y="8035"/>
                  </a:moveTo>
                  <a:lnTo>
                    <a:pt x="3025" y="8202"/>
                  </a:lnTo>
                  <a:lnTo>
                    <a:pt x="3144" y="9559"/>
                  </a:lnTo>
                  <a:lnTo>
                    <a:pt x="2882" y="9821"/>
                  </a:lnTo>
                  <a:lnTo>
                    <a:pt x="2597" y="9559"/>
                  </a:lnTo>
                  <a:lnTo>
                    <a:pt x="2692" y="8225"/>
                  </a:lnTo>
                  <a:lnTo>
                    <a:pt x="2882" y="8035"/>
                  </a:lnTo>
                  <a:close/>
                  <a:moveTo>
                    <a:pt x="358" y="10369"/>
                  </a:moveTo>
                  <a:cubicBezTo>
                    <a:pt x="596" y="10774"/>
                    <a:pt x="882" y="11393"/>
                    <a:pt x="882" y="12131"/>
                  </a:cubicBezTo>
                  <a:lnTo>
                    <a:pt x="715" y="12131"/>
                  </a:lnTo>
                  <a:cubicBezTo>
                    <a:pt x="525" y="12131"/>
                    <a:pt x="358" y="11988"/>
                    <a:pt x="358" y="11774"/>
                  </a:cubicBezTo>
                  <a:lnTo>
                    <a:pt x="358" y="10369"/>
                  </a:lnTo>
                  <a:close/>
                  <a:moveTo>
                    <a:pt x="5383" y="10369"/>
                  </a:moveTo>
                  <a:lnTo>
                    <a:pt x="5383" y="11774"/>
                  </a:lnTo>
                  <a:cubicBezTo>
                    <a:pt x="5383" y="11988"/>
                    <a:pt x="5216" y="12131"/>
                    <a:pt x="5026" y="12131"/>
                  </a:cubicBezTo>
                  <a:lnTo>
                    <a:pt x="4859" y="12131"/>
                  </a:lnTo>
                  <a:cubicBezTo>
                    <a:pt x="4859" y="11393"/>
                    <a:pt x="5145" y="10774"/>
                    <a:pt x="5383" y="10369"/>
                  </a:cubicBezTo>
                  <a:close/>
                  <a:moveTo>
                    <a:pt x="1885" y="0"/>
                  </a:moveTo>
                  <a:cubicBezTo>
                    <a:pt x="1508" y="0"/>
                    <a:pt x="1128" y="141"/>
                    <a:pt x="858" y="390"/>
                  </a:cubicBezTo>
                  <a:cubicBezTo>
                    <a:pt x="763" y="462"/>
                    <a:pt x="763" y="581"/>
                    <a:pt x="834" y="652"/>
                  </a:cubicBezTo>
                  <a:cubicBezTo>
                    <a:pt x="870" y="688"/>
                    <a:pt x="918" y="706"/>
                    <a:pt x="965" y="706"/>
                  </a:cubicBezTo>
                  <a:cubicBezTo>
                    <a:pt x="1013" y="706"/>
                    <a:pt x="1060" y="688"/>
                    <a:pt x="1096" y="652"/>
                  </a:cubicBezTo>
                  <a:cubicBezTo>
                    <a:pt x="1311" y="460"/>
                    <a:pt x="1621" y="363"/>
                    <a:pt x="1924" y="363"/>
                  </a:cubicBezTo>
                  <a:cubicBezTo>
                    <a:pt x="1958" y="363"/>
                    <a:pt x="1992" y="364"/>
                    <a:pt x="2025" y="367"/>
                  </a:cubicBezTo>
                  <a:cubicBezTo>
                    <a:pt x="2597" y="438"/>
                    <a:pt x="3001" y="605"/>
                    <a:pt x="3216" y="843"/>
                  </a:cubicBezTo>
                  <a:cubicBezTo>
                    <a:pt x="3263" y="914"/>
                    <a:pt x="3359" y="962"/>
                    <a:pt x="3478" y="962"/>
                  </a:cubicBezTo>
                  <a:cubicBezTo>
                    <a:pt x="3573" y="962"/>
                    <a:pt x="3668" y="914"/>
                    <a:pt x="3716" y="819"/>
                  </a:cubicBezTo>
                  <a:lnTo>
                    <a:pt x="3740" y="819"/>
                  </a:lnTo>
                  <a:cubicBezTo>
                    <a:pt x="3900" y="610"/>
                    <a:pt x="4104" y="532"/>
                    <a:pt x="4293" y="532"/>
                  </a:cubicBezTo>
                  <a:cubicBezTo>
                    <a:pt x="4384" y="532"/>
                    <a:pt x="4472" y="550"/>
                    <a:pt x="4549" y="581"/>
                  </a:cubicBezTo>
                  <a:cubicBezTo>
                    <a:pt x="4787" y="652"/>
                    <a:pt x="5049" y="891"/>
                    <a:pt x="5049" y="1272"/>
                  </a:cubicBezTo>
                  <a:lnTo>
                    <a:pt x="5049" y="2867"/>
                  </a:lnTo>
                  <a:cubicBezTo>
                    <a:pt x="5049" y="3058"/>
                    <a:pt x="4883" y="3201"/>
                    <a:pt x="4716" y="3201"/>
                  </a:cubicBezTo>
                  <a:lnTo>
                    <a:pt x="4692" y="3201"/>
                  </a:lnTo>
                  <a:lnTo>
                    <a:pt x="4692" y="2843"/>
                  </a:lnTo>
                  <a:cubicBezTo>
                    <a:pt x="4692" y="2653"/>
                    <a:pt x="4621" y="2486"/>
                    <a:pt x="4454" y="2391"/>
                  </a:cubicBezTo>
                  <a:cubicBezTo>
                    <a:pt x="4368" y="2333"/>
                    <a:pt x="4264" y="2302"/>
                    <a:pt x="4158" y="2302"/>
                  </a:cubicBezTo>
                  <a:cubicBezTo>
                    <a:pt x="4089" y="2302"/>
                    <a:pt x="4020" y="2315"/>
                    <a:pt x="3954" y="2343"/>
                  </a:cubicBezTo>
                  <a:lnTo>
                    <a:pt x="3478" y="2534"/>
                  </a:lnTo>
                  <a:cubicBezTo>
                    <a:pt x="3464" y="2541"/>
                    <a:pt x="3448" y="2544"/>
                    <a:pt x="3431" y="2544"/>
                  </a:cubicBezTo>
                  <a:cubicBezTo>
                    <a:pt x="3390" y="2544"/>
                    <a:pt x="3345" y="2527"/>
                    <a:pt x="3311" y="2510"/>
                  </a:cubicBezTo>
                  <a:cubicBezTo>
                    <a:pt x="2974" y="2212"/>
                    <a:pt x="2504" y="2063"/>
                    <a:pt x="1902" y="2063"/>
                  </a:cubicBezTo>
                  <a:cubicBezTo>
                    <a:pt x="1782" y="2063"/>
                    <a:pt x="1656" y="2069"/>
                    <a:pt x="1525" y="2081"/>
                  </a:cubicBezTo>
                  <a:cubicBezTo>
                    <a:pt x="1239" y="2105"/>
                    <a:pt x="1049" y="2343"/>
                    <a:pt x="1049" y="2629"/>
                  </a:cubicBezTo>
                  <a:lnTo>
                    <a:pt x="1049" y="3201"/>
                  </a:lnTo>
                  <a:lnTo>
                    <a:pt x="1025" y="3201"/>
                  </a:lnTo>
                  <a:cubicBezTo>
                    <a:pt x="858" y="3201"/>
                    <a:pt x="691" y="3058"/>
                    <a:pt x="691" y="2867"/>
                  </a:cubicBezTo>
                  <a:lnTo>
                    <a:pt x="691" y="1534"/>
                  </a:lnTo>
                  <a:cubicBezTo>
                    <a:pt x="691" y="1414"/>
                    <a:pt x="715" y="1319"/>
                    <a:pt x="739" y="1200"/>
                  </a:cubicBezTo>
                  <a:cubicBezTo>
                    <a:pt x="787" y="1105"/>
                    <a:pt x="715" y="1010"/>
                    <a:pt x="620" y="962"/>
                  </a:cubicBezTo>
                  <a:cubicBezTo>
                    <a:pt x="604" y="958"/>
                    <a:pt x="587" y="956"/>
                    <a:pt x="571" y="956"/>
                  </a:cubicBezTo>
                  <a:cubicBezTo>
                    <a:pt x="494" y="956"/>
                    <a:pt x="425" y="1002"/>
                    <a:pt x="406" y="1081"/>
                  </a:cubicBezTo>
                  <a:cubicBezTo>
                    <a:pt x="358" y="1248"/>
                    <a:pt x="334" y="1391"/>
                    <a:pt x="334" y="1534"/>
                  </a:cubicBezTo>
                  <a:lnTo>
                    <a:pt x="334" y="2867"/>
                  </a:lnTo>
                  <a:cubicBezTo>
                    <a:pt x="334" y="3248"/>
                    <a:pt x="644" y="3558"/>
                    <a:pt x="1025" y="3558"/>
                  </a:cubicBezTo>
                  <a:lnTo>
                    <a:pt x="1049" y="3558"/>
                  </a:lnTo>
                  <a:lnTo>
                    <a:pt x="1049" y="4463"/>
                  </a:lnTo>
                  <a:cubicBezTo>
                    <a:pt x="1049" y="5130"/>
                    <a:pt x="1406" y="5701"/>
                    <a:pt x="1930" y="6034"/>
                  </a:cubicBezTo>
                  <a:lnTo>
                    <a:pt x="1930" y="6677"/>
                  </a:lnTo>
                  <a:cubicBezTo>
                    <a:pt x="1930" y="6939"/>
                    <a:pt x="1834" y="7178"/>
                    <a:pt x="1644" y="7344"/>
                  </a:cubicBezTo>
                  <a:cubicBezTo>
                    <a:pt x="1549" y="7416"/>
                    <a:pt x="1525" y="7440"/>
                    <a:pt x="858" y="7844"/>
                  </a:cubicBezTo>
                  <a:cubicBezTo>
                    <a:pt x="334" y="8154"/>
                    <a:pt x="1" y="8725"/>
                    <a:pt x="1" y="9368"/>
                  </a:cubicBezTo>
                  <a:lnTo>
                    <a:pt x="1" y="11774"/>
                  </a:lnTo>
                  <a:cubicBezTo>
                    <a:pt x="1" y="12179"/>
                    <a:pt x="310" y="12488"/>
                    <a:pt x="715" y="12488"/>
                  </a:cubicBezTo>
                  <a:lnTo>
                    <a:pt x="1620" y="12488"/>
                  </a:lnTo>
                  <a:cubicBezTo>
                    <a:pt x="1715" y="12488"/>
                    <a:pt x="1811" y="12417"/>
                    <a:pt x="1811" y="12321"/>
                  </a:cubicBezTo>
                  <a:cubicBezTo>
                    <a:pt x="1811" y="12226"/>
                    <a:pt x="1715" y="12131"/>
                    <a:pt x="1620" y="12131"/>
                  </a:cubicBezTo>
                  <a:lnTo>
                    <a:pt x="1239" y="12131"/>
                  </a:lnTo>
                  <a:cubicBezTo>
                    <a:pt x="1263" y="10893"/>
                    <a:pt x="548" y="9964"/>
                    <a:pt x="358" y="9726"/>
                  </a:cubicBezTo>
                  <a:lnTo>
                    <a:pt x="358" y="9368"/>
                  </a:lnTo>
                  <a:cubicBezTo>
                    <a:pt x="358" y="8964"/>
                    <a:pt x="525" y="8606"/>
                    <a:pt x="787" y="8344"/>
                  </a:cubicBezTo>
                  <a:lnTo>
                    <a:pt x="2739" y="10202"/>
                  </a:lnTo>
                  <a:cubicBezTo>
                    <a:pt x="2787" y="10250"/>
                    <a:pt x="2835" y="10250"/>
                    <a:pt x="2858" y="10250"/>
                  </a:cubicBezTo>
                  <a:cubicBezTo>
                    <a:pt x="2906" y="10250"/>
                    <a:pt x="2954" y="10250"/>
                    <a:pt x="3001" y="10202"/>
                  </a:cubicBezTo>
                  <a:lnTo>
                    <a:pt x="4954" y="8344"/>
                  </a:lnTo>
                  <a:cubicBezTo>
                    <a:pt x="5216" y="8606"/>
                    <a:pt x="5383" y="8964"/>
                    <a:pt x="5383" y="9368"/>
                  </a:cubicBezTo>
                  <a:lnTo>
                    <a:pt x="5383" y="9726"/>
                  </a:lnTo>
                  <a:cubicBezTo>
                    <a:pt x="5192" y="9964"/>
                    <a:pt x="4478" y="10893"/>
                    <a:pt x="4502" y="12131"/>
                  </a:cubicBezTo>
                  <a:lnTo>
                    <a:pt x="2358" y="12131"/>
                  </a:lnTo>
                  <a:cubicBezTo>
                    <a:pt x="2263" y="12131"/>
                    <a:pt x="2168" y="12226"/>
                    <a:pt x="2168" y="12321"/>
                  </a:cubicBezTo>
                  <a:cubicBezTo>
                    <a:pt x="2168" y="12417"/>
                    <a:pt x="2263" y="12488"/>
                    <a:pt x="2358" y="12488"/>
                  </a:cubicBezTo>
                  <a:lnTo>
                    <a:pt x="5026" y="12488"/>
                  </a:lnTo>
                  <a:cubicBezTo>
                    <a:pt x="5430" y="12488"/>
                    <a:pt x="5740" y="12179"/>
                    <a:pt x="5740" y="11774"/>
                  </a:cubicBezTo>
                  <a:lnTo>
                    <a:pt x="5740" y="9368"/>
                  </a:lnTo>
                  <a:cubicBezTo>
                    <a:pt x="5740" y="8725"/>
                    <a:pt x="5407" y="8154"/>
                    <a:pt x="4883" y="7844"/>
                  </a:cubicBezTo>
                  <a:cubicBezTo>
                    <a:pt x="4216" y="7440"/>
                    <a:pt x="4192" y="7416"/>
                    <a:pt x="4097" y="7344"/>
                  </a:cubicBezTo>
                  <a:cubicBezTo>
                    <a:pt x="3906" y="7178"/>
                    <a:pt x="3811" y="6939"/>
                    <a:pt x="3811" y="6677"/>
                  </a:cubicBezTo>
                  <a:lnTo>
                    <a:pt x="3811" y="6034"/>
                  </a:lnTo>
                  <a:cubicBezTo>
                    <a:pt x="4335" y="5701"/>
                    <a:pt x="4692" y="5130"/>
                    <a:pt x="4692" y="4463"/>
                  </a:cubicBezTo>
                  <a:lnTo>
                    <a:pt x="4692" y="3558"/>
                  </a:lnTo>
                  <a:lnTo>
                    <a:pt x="4716" y="3558"/>
                  </a:lnTo>
                  <a:cubicBezTo>
                    <a:pt x="5097" y="3558"/>
                    <a:pt x="5407" y="3248"/>
                    <a:pt x="5407" y="2867"/>
                  </a:cubicBezTo>
                  <a:lnTo>
                    <a:pt x="5407" y="1272"/>
                  </a:lnTo>
                  <a:cubicBezTo>
                    <a:pt x="5407" y="795"/>
                    <a:pt x="5121" y="390"/>
                    <a:pt x="4668" y="224"/>
                  </a:cubicBezTo>
                  <a:cubicBezTo>
                    <a:pt x="4552" y="187"/>
                    <a:pt x="4433" y="169"/>
                    <a:pt x="4317" y="169"/>
                  </a:cubicBezTo>
                  <a:cubicBezTo>
                    <a:pt x="3983" y="169"/>
                    <a:pt x="3666" y="316"/>
                    <a:pt x="3454" y="581"/>
                  </a:cubicBezTo>
                  <a:cubicBezTo>
                    <a:pt x="3192" y="271"/>
                    <a:pt x="2739" y="81"/>
                    <a:pt x="2049" y="9"/>
                  </a:cubicBezTo>
                  <a:cubicBezTo>
                    <a:pt x="1994" y="3"/>
                    <a:pt x="194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Google Shape;461;p52"/>
            <p:cNvSpPr/>
            <p:nvPr/>
          </p:nvSpPr>
          <p:spPr>
            <a:xfrm>
              <a:off x="1207800" y="4161960"/>
              <a:ext cx="40320" cy="16920"/>
            </a:xfrm>
            <a:custGeom>
              <a:avLst/>
              <a:gdLst>
                <a:gd name="textAreaLeft" fmla="*/ 0 w 40320"/>
                <a:gd name="textAreaRight" fmla="*/ 42840 w 40320"/>
                <a:gd name="textAreaTop" fmla="*/ 0 h 16920"/>
                <a:gd name="textAreaBottom" fmla="*/ 19440 h 16920"/>
              </a:gdLst>
              <a:ahLst/>
              <a:rect l="textAreaLeft" t="textAreaTop" r="textAreaRight" b="textAreaBottom"/>
              <a:pathLst>
                <a:path w="1121" h="478">
                  <a:moveTo>
                    <a:pt x="198" y="0"/>
                  </a:moveTo>
                  <a:cubicBezTo>
                    <a:pt x="140" y="0"/>
                    <a:pt x="79" y="27"/>
                    <a:pt x="48" y="73"/>
                  </a:cubicBezTo>
                  <a:cubicBezTo>
                    <a:pt x="1" y="168"/>
                    <a:pt x="25" y="287"/>
                    <a:pt x="96" y="335"/>
                  </a:cubicBezTo>
                  <a:cubicBezTo>
                    <a:pt x="263" y="430"/>
                    <a:pt x="406" y="478"/>
                    <a:pt x="572" y="478"/>
                  </a:cubicBezTo>
                  <a:cubicBezTo>
                    <a:pt x="715" y="478"/>
                    <a:pt x="858" y="430"/>
                    <a:pt x="1025" y="335"/>
                  </a:cubicBezTo>
                  <a:cubicBezTo>
                    <a:pt x="1096" y="287"/>
                    <a:pt x="1120" y="168"/>
                    <a:pt x="1072" y="73"/>
                  </a:cubicBezTo>
                  <a:cubicBezTo>
                    <a:pt x="1042" y="27"/>
                    <a:pt x="981" y="0"/>
                    <a:pt x="923" y="0"/>
                  </a:cubicBezTo>
                  <a:cubicBezTo>
                    <a:pt x="891" y="0"/>
                    <a:pt x="860" y="8"/>
                    <a:pt x="834" y="25"/>
                  </a:cubicBezTo>
                  <a:cubicBezTo>
                    <a:pt x="739" y="85"/>
                    <a:pt x="650" y="114"/>
                    <a:pt x="560" y="114"/>
                  </a:cubicBezTo>
                  <a:cubicBezTo>
                    <a:pt x="471" y="114"/>
                    <a:pt x="382" y="85"/>
                    <a:pt x="287" y="25"/>
                  </a:cubicBezTo>
                  <a:cubicBezTo>
                    <a:pt x="261" y="8"/>
                    <a:pt x="230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Google Shape;462;p52"/>
            <p:cNvSpPr/>
            <p:nvPr/>
          </p:nvSpPr>
          <p:spPr>
            <a:xfrm>
              <a:off x="1193760" y="4116600"/>
              <a:ext cx="11160" cy="19800"/>
            </a:xfrm>
            <a:custGeom>
              <a:avLst/>
              <a:gdLst>
                <a:gd name="textAreaLeft" fmla="*/ 0 w 11160"/>
                <a:gd name="textAreaRight" fmla="*/ 13680 w 11160"/>
                <a:gd name="textAreaTop" fmla="*/ 0 h 19800"/>
                <a:gd name="textAreaBottom" fmla="*/ 22320 h 19800"/>
              </a:gdLst>
              <a:ahLst/>
              <a:rect l="textAreaLeft" t="textAreaTop" r="textAreaRight" b="textAreaBottom"/>
              <a:pathLst>
                <a:path w="358" h="549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lnTo>
                    <a:pt x="1" y="358"/>
                  </a:lnTo>
                  <a:cubicBezTo>
                    <a:pt x="1" y="453"/>
                    <a:pt x="72" y="549"/>
                    <a:pt x="191" y="549"/>
                  </a:cubicBezTo>
                  <a:cubicBezTo>
                    <a:pt x="286" y="549"/>
                    <a:pt x="358" y="453"/>
                    <a:pt x="358" y="358"/>
                  </a:cubicBezTo>
                  <a:lnTo>
                    <a:pt x="358" y="191"/>
                  </a:lnTo>
                  <a:cubicBezTo>
                    <a:pt x="358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Google Shape;463;p52"/>
            <p:cNvSpPr/>
            <p:nvPr/>
          </p:nvSpPr>
          <p:spPr>
            <a:xfrm>
              <a:off x="1250640" y="4116600"/>
              <a:ext cx="11160" cy="19800"/>
            </a:xfrm>
            <a:custGeom>
              <a:avLst/>
              <a:gdLst>
                <a:gd name="textAreaLeft" fmla="*/ 0 w 11160"/>
                <a:gd name="textAreaRight" fmla="*/ 13680 w 11160"/>
                <a:gd name="textAreaTop" fmla="*/ 0 h 19800"/>
                <a:gd name="textAreaBottom" fmla="*/ 22320 h 19800"/>
              </a:gdLst>
              <a:ahLst/>
              <a:rect l="textAreaLeft" t="textAreaTop" r="textAreaRight" b="textAreaBottom"/>
              <a:pathLst>
                <a:path w="358" h="549">
                  <a:moveTo>
                    <a:pt x="167" y="1"/>
                  </a:moveTo>
                  <a:cubicBezTo>
                    <a:pt x="71" y="1"/>
                    <a:pt x="0" y="72"/>
                    <a:pt x="0" y="191"/>
                  </a:cubicBezTo>
                  <a:lnTo>
                    <a:pt x="0" y="358"/>
                  </a:lnTo>
                  <a:cubicBezTo>
                    <a:pt x="0" y="453"/>
                    <a:pt x="71" y="549"/>
                    <a:pt x="167" y="549"/>
                  </a:cubicBezTo>
                  <a:cubicBezTo>
                    <a:pt x="286" y="549"/>
                    <a:pt x="357" y="453"/>
                    <a:pt x="357" y="358"/>
                  </a:cubicBezTo>
                  <a:lnTo>
                    <a:pt x="357" y="191"/>
                  </a:lnTo>
                  <a:cubicBezTo>
                    <a:pt x="357" y="72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Google Shape;464;p52"/>
            <p:cNvSpPr/>
            <p:nvPr/>
          </p:nvSpPr>
          <p:spPr>
            <a:xfrm>
              <a:off x="1261800" y="4401000"/>
              <a:ext cx="26640" cy="11880"/>
            </a:xfrm>
            <a:custGeom>
              <a:avLst/>
              <a:gdLst>
                <a:gd name="textAreaLeft" fmla="*/ 0 w 26640"/>
                <a:gd name="textAreaRight" fmla="*/ 29160 w 26640"/>
                <a:gd name="textAreaTop" fmla="*/ 0 h 11880"/>
                <a:gd name="textAreaBottom" fmla="*/ 14400 h 11880"/>
              </a:gdLst>
              <a:ahLst/>
              <a:rect l="textAreaLeft" t="textAreaTop" r="textAreaRight" b="textAreaBottom"/>
              <a:pathLst>
                <a:path w="763" h="358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86"/>
                    <a:pt x="72" y="358"/>
                    <a:pt x="168" y="358"/>
                  </a:cubicBezTo>
                  <a:lnTo>
                    <a:pt x="572" y="358"/>
                  </a:lnTo>
                  <a:cubicBezTo>
                    <a:pt x="691" y="358"/>
                    <a:pt x="763" y="286"/>
                    <a:pt x="763" y="167"/>
                  </a:cubicBezTo>
                  <a:cubicBezTo>
                    <a:pt x="763" y="72"/>
                    <a:pt x="691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2" name="Google Shape;465;p52"/>
          <p:cNvGrpSpPr/>
          <p:nvPr/>
        </p:nvGrpSpPr>
        <p:grpSpPr>
          <a:xfrm>
            <a:off x="1118160" y="3101760"/>
            <a:ext cx="219600" cy="516600"/>
            <a:chOff x="1118160" y="3101760"/>
            <a:chExt cx="219600" cy="516600"/>
          </a:xfrm>
        </p:grpSpPr>
        <p:sp>
          <p:nvSpPr>
            <p:cNvPr id="313" name="Google Shape;466;p52"/>
            <p:cNvSpPr/>
            <p:nvPr/>
          </p:nvSpPr>
          <p:spPr>
            <a:xfrm>
              <a:off x="1118160" y="3101760"/>
              <a:ext cx="219600" cy="516600"/>
            </a:xfrm>
            <a:custGeom>
              <a:avLst/>
              <a:gdLst>
                <a:gd name="textAreaLeft" fmla="*/ 0 w 219600"/>
                <a:gd name="textAreaRight" fmla="*/ 222120 w 219600"/>
                <a:gd name="textAreaTop" fmla="*/ 0 h 516600"/>
                <a:gd name="textAreaBottom" fmla="*/ 519120 h 516600"/>
              </a:gdLst>
              <a:ahLst/>
              <a:rect l="textAreaLeft" t="textAreaTop" r="textAreaRight" b="textAreaBottom"/>
              <a:pathLst>
                <a:path w="5764" h="12516">
                  <a:moveTo>
                    <a:pt x="3417" y="367"/>
                  </a:moveTo>
                  <a:cubicBezTo>
                    <a:pt x="3458" y="367"/>
                    <a:pt x="3488" y="381"/>
                    <a:pt x="3502" y="394"/>
                  </a:cubicBezTo>
                  <a:cubicBezTo>
                    <a:pt x="3549" y="418"/>
                    <a:pt x="3621" y="466"/>
                    <a:pt x="3621" y="585"/>
                  </a:cubicBezTo>
                  <a:lnTo>
                    <a:pt x="3621" y="1014"/>
                  </a:lnTo>
                  <a:cubicBezTo>
                    <a:pt x="3621" y="1061"/>
                    <a:pt x="3573" y="1109"/>
                    <a:pt x="3525" y="1133"/>
                  </a:cubicBezTo>
                  <a:lnTo>
                    <a:pt x="2906" y="1276"/>
                  </a:lnTo>
                  <a:cubicBezTo>
                    <a:pt x="2894" y="1288"/>
                    <a:pt x="2888" y="1293"/>
                    <a:pt x="2882" y="1293"/>
                  </a:cubicBezTo>
                  <a:cubicBezTo>
                    <a:pt x="2876" y="1293"/>
                    <a:pt x="2870" y="1288"/>
                    <a:pt x="2859" y="1276"/>
                  </a:cubicBezTo>
                  <a:lnTo>
                    <a:pt x="2239" y="1133"/>
                  </a:lnTo>
                  <a:cubicBezTo>
                    <a:pt x="2192" y="1109"/>
                    <a:pt x="2144" y="1061"/>
                    <a:pt x="2144" y="1014"/>
                  </a:cubicBezTo>
                  <a:lnTo>
                    <a:pt x="2144" y="585"/>
                  </a:lnTo>
                  <a:cubicBezTo>
                    <a:pt x="2144" y="466"/>
                    <a:pt x="2216" y="418"/>
                    <a:pt x="2263" y="394"/>
                  </a:cubicBezTo>
                  <a:cubicBezTo>
                    <a:pt x="2263" y="394"/>
                    <a:pt x="2311" y="371"/>
                    <a:pt x="2358" y="371"/>
                  </a:cubicBezTo>
                  <a:cubicBezTo>
                    <a:pt x="2382" y="371"/>
                    <a:pt x="2430" y="371"/>
                    <a:pt x="2454" y="394"/>
                  </a:cubicBezTo>
                  <a:lnTo>
                    <a:pt x="2739" y="537"/>
                  </a:lnTo>
                  <a:cubicBezTo>
                    <a:pt x="2787" y="561"/>
                    <a:pt x="2835" y="573"/>
                    <a:pt x="2882" y="573"/>
                  </a:cubicBezTo>
                  <a:cubicBezTo>
                    <a:pt x="2930" y="573"/>
                    <a:pt x="2978" y="561"/>
                    <a:pt x="3025" y="537"/>
                  </a:cubicBezTo>
                  <a:lnTo>
                    <a:pt x="3311" y="394"/>
                  </a:lnTo>
                  <a:cubicBezTo>
                    <a:pt x="3351" y="374"/>
                    <a:pt x="3387" y="367"/>
                    <a:pt x="3417" y="367"/>
                  </a:cubicBezTo>
                  <a:close/>
                  <a:moveTo>
                    <a:pt x="3454" y="6205"/>
                  </a:moveTo>
                  <a:lnTo>
                    <a:pt x="3454" y="6443"/>
                  </a:lnTo>
                  <a:lnTo>
                    <a:pt x="2311" y="6443"/>
                  </a:lnTo>
                  <a:lnTo>
                    <a:pt x="2311" y="6205"/>
                  </a:lnTo>
                  <a:cubicBezTo>
                    <a:pt x="2501" y="6253"/>
                    <a:pt x="2692" y="6300"/>
                    <a:pt x="2882" y="6300"/>
                  </a:cubicBezTo>
                  <a:cubicBezTo>
                    <a:pt x="3073" y="6300"/>
                    <a:pt x="3263" y="6253"/>
                    <a:pt x="3454" y="6205"/>
                  </a:cubicBezTo>
                  <a:close/>
                  <a:moveTo>
                    <a:pt x="3811" y="6801"/>
                  </a:moveTo>
                  <a:cubicBezTo>
                    <a:pt x="3835" y="6801"/>
                    <a:pt x="3835" y="6824"/>
                    <a:pt x="3835" y="6824"/>
                  </a:cubicBezTo>
                  <a:lnTo>
                    <a:pt x="3835" y="7039"/>
                  </a:lnTo>
                  <a:cubicBezTo>
                    <a:pt x="3835" y="7062"/>
                    <a:pt x="3835" y="7062"/>
                    <a:pt x="3811" y="7062"/>
                  </a:cubicBezTo>
                  <a:lnTo>
                    <a:pt x="1954" y="7062"/>
                  </a:lnTo>
                  <a:cubicBezTo>
                    <a:pt x="1930" y="7062"/>
                    <a:pt x="1930" y="7062"/>
                    <a:pt x="1930" y="7039"/>
                  </a:cubicBezTo>
                  <a:lnTo>
                    <a:pt x="1930" y="6824"/>
                  </a:lnTo>
                  <a:cubicBezTo>
                    <a:pt x="1930" y="6824"/>
                    <a:pt x="1930" y="6801"/>
                    <a:pt x="1954" y="6801"/>
                  </a:cubicBezTo>
                  <a:close/>
                  <a:moveTo>
                    <a:pt x="3668" y="7420"/>
                  </a:moveTo>
                  <a:lnTo>
                    <a:pt x="2882" y="8920"/>
                  </a:lnTo>
                  <a:lnTo>
                    <a:pt x="2096" y="7420"/>
                  </a:lnTo>
                  <a:close/>
                  <a:moveTo>
                    <a:pt x="1811" y="7682"/>
                  </a:moveTo>
                  <a:lnTo>
                    <a:pt x="2644" y="9253"/>
                  </a:lnTo>
                  <a:lnTo>
                    <a:pt x="2263" y="9492"/>
                  </a:lnTo>
                  <a:lnTo>
                    <a:pt x="2263" y="9063"/>
                  </a:lnTo>
                  <a:cubicBezTo>
                    <a:pt x="2263" y="8991"/>
                    <a:pt x="2216" y="8944"/>
                    <a:pt x="2168" y="8896"/>
                  </a:cubicBezTo>
                  <a:cubicBezTo>
                    <a:pt x="2144" y="8884"/>
                    <a:pt x="2114" y="8878"/>
                    <a:pt x="2085" y="8878"/>
                  </a:cubicBezTo>
                  <a:cubicBezTo>
                    <a:pt x="2055" y="8878"/>
                    <a:pt x="2025" y="8884"/>
                    <a:pt x="2001" y="8896"/>
                  </a:cubicBezTo>
                  <a:lnTo>
                    <a:pt x="1573" y="9063"/>
                  </a:lnTo>
                  <a:lnTo>
                    <a:pt x="1311" y="7991"/>
                  </a:lnTo>
                  <a:lnTo>
                    <a:pt x="1715" y="7753"/>
                  </a:lnTo>
                  <a:cubicBezTo>
                    <a:pt x="1739" y="7729"/>
                    <a:pt x="1787" y="7705"/>
                    <a:pt x="1811" y="7682"/>
                  </a:cubicBezTo>
                  <a:close/>
                  <a:moveTo>
                    <a:pt x="3954" y="7682"/>
                  </a:moveTo>
                  <a:cubicBezTo>
                    <a:pt x="3978" y="7705"/>
                    <a:pt x="4025" y="7729"/>
                    <a:pt x="4049" y="7753"/>
                  </a:cubicBezTo>
                  <a:lnTo>
                    <a:pt x="4454" y="7991"/>
                  </a:lnTo>
                  <a:lnTo>
                    <a:pt x="4192" y="9063"/>
                  </a:lnTo>
                  <a:lnTo>
                    <a:pt x="3763" y="8896"/>
                  </a:lnTo>
                  <a:cubicBezTo>
                    <a:pt x="3728" y="8884"/>
                    <a:pt x="3698" y="8878"/>
                    <a:pt x="3668" y="8878"/>
                  </a:cubicBezTo>
                  <a:cubicBezTo>
                    <a:pt x="3638" y="8878"/>
                    <a:pt x="3609" y="8884"/>
                    <a:pt x="3573" y="8896"/>
                  </a:cubicBezTo>
                  <a:cubicBezTo>
                    <a:pt x="3525" y="8944"/>
                    <a:pt x="3502" y="8991"/>
                    <a:pt x="3502" y="9063"/>
                  </a:cubicBezTo>
                  <a:lnTo>
                    <a:pt x="3502" y="9492"/>
                  </a:lnTo>
                  <a:lnTo>
                    <a:pt x="3120" y="9253"/>
                  </a:lnTo>
                  <a:lnTo>
                    <a:pt x="3954" y="7682"/>
                  </a:lnTo>
                  <a:close/>
                  <a:moveTo>
                    <a:pt x="4788" y="8206"/>
                  </a:moveTo>
                  <a:cubicBezTo>
                    <a:pt x="5169" y="8468"/>
                    <a:pt x="5383" y="8896"/>
                    <a:pt x="5383" y="9372"/>
                  </a:cubicBezTo>
                  <a:lnTo>
                    <a:pt x="5383" y="11778"/>
                  </a:lnTo>
                  <a:cubicBezTo>
                    <a:pt x="5383" y="11992"/>
                    <a:pt x="5240" y="12135"/>
                    <a:pt x="5049" y="12135"/>
                  </a:cubicBezTo>
                  <a:lnTo>
                    <a:pt x="3073" y="12135"/>
                  </a:lnTo>
                  <a:lnTo>
                    <a:pt x="3073" y="9658"/>
                  </a:lnTo>
                  <a:lnTo>
                    <a:pt x="3597" y="9968"/>
                  </a:lnTo>
                  <a:cubicBezTo>
                    <a:pt x="3621" y="9980"/>
                    <a:pt x="3650" y="9986"/>
                    <a:pt x="3680" y="9986"/>
                  </a:cubicBezTo>
                  <a:cubicBezTo>
                    <a:pt x="3710" y="9986"/>
                    <a:pt x="3740" y="9980"/>
                    <a:pt x="3763" y="9968"/>
                  </a:cubicBezTo>
                  <a:cubicBezTo>
                    <a:pt x="3835" y="9944"/>
                    <a:pt x="3859" y="9873"/>
                    <a:pt x="3859" y="9801"/>
                  </a:cubicBezTo>
                  <a:lnTo>
                    <a:pt x="3859" y="9325"/>
                  </a:lnTo>
                  <a:lnTo>
                    <a:pt x="4240" y="9492"/>
                  </a:lnTo>
                  <a:cubicBezTo>
                    <a:pt x="4264" y="9503"/>
                    <a:pt x="4287" y="9509"/>
                    <a:pt x="4311" y="9509"/>
                  </a:cubicBezTo>
                  <a:cubicBezTo>
                    <a:pt x="4335" y="9509"/>
                    <a:pt x="4359" y="9503"/>
                    <a:pt x="4383" y="9492"/>
                  </a:cubicBezTo>
                  <a:cubicBezTo>
                    <a:pt x="4430" y="9468"/>
                    <a:pt x="4478" y="9420"/>
                    <a:pt x="4478" y="9372"/>
                  </a:cubicBezTo>
                  <a:lnTo>
                    <a:pt x="4788" y="8206"/>
                  </a:lnTo>
                  <a:close/>
                  <a:moveTo>
                    <a:pt x="2386" y="0"/>
                  </a:moveTo>
                  <a:cubicBezTo>
                    <a:pt x="2275" y="0"/>
                    <a:pt x="2166" y="31"/>
                    <a:pt x="2073" y="85"/>
                  </a:cubicBezTo>
                  <a:cubicBezTo>
                    <a:pt x="1882" y="180"/>
                    <a:pt x="1787" y="371"/>
                    <a:pt x="1787" y="585"/>
                  </a:cubicBezTo>
                  <a:lnTo>
                    <a:pt x="1787" y="871"/>
                  </a:lnTo>
                  <a:cubicBezTo>
                    <a:pt x="1596" y="942"/>
                    <a:pt x="1430" y="1037"/>
                    <a:pt x="1263" y="1180"/>
                  </a:cubicBezTo>
                  <a:cubicBezTo>
                    <a:pt x="1192" y="1252"/>
                    <a:pt x="1192" y="1371"/>
                    <a:pt x="1263" y="1442"/>
                  </a:cubicBezTo>
                  <a:cubicBezTo>
                    <a:pt x="1311" y="1466"/>
                    <a:pt x="1358" y="1490"/>
                    <a:pt x="1406" y="1490"/>
                  </a:cubicBezTo>
                  <a:cubicBezTo>
                    <a:pt x="1453" y="1490"/>
                    <a:pt x="1477" y="1466"/>
                    <a:pt x="1525" y="1442"/>
                  </a:cubicBezTo>
                  <a:cubicBezTo>
                    <a:pt x="1620" y="1347"/>
                    <a:pt x="1715" y="1276"/>
                    <a:pt x="1835" y="1228"/>
                  </a:cubicBezTo>
                  <a:cubicBezTo>
                    <a:pt x="1906" y="1347"/>
                    <a:pt x="2001" y="1442"/>
                    <a:pt x="2144" y="1466"/>
                  </a:cubicBezTo>
                  <a:lnTo>
                    <a:pt x="2763" y="1633"/>
                  </a:lnTo>
                  <a:cubicBezTo>
                    <a:pt x="2811" y="1657"/>
                    <a:pt x="2835" y="1657"/>
                    <a:pt x="2882" y="1657"/>
                  </a:cubicBezTo>
                  <a:cubicBezTo>
                    <a:pt x="2930" y="1657"/>
                    <a:pt x="2978" y="1657"/>
                    <a:pt x="3001" y="1633"/>
                  </a:cubicBezTo>
                  <a:lnTo>
                    <a:pt x="3621" y="1466"/>
                  </a:lnTo>
                  <a:cubicBezTo>
                    <a:pt x="3763" y="1442"/>
                    <a:pt x="3859" y="1347"/>
                    <a:pt x="3930" y="1228"/>
                  </a:cubicBezTo>
                  <a:cubicBezTo>
                    <a:pt x="4359" y="1418"/>
                    <a:pt x="4621" y="1871"/>
                    <a:pt x="4549" y="2347"/>
                  </a:cubicBezTo>
                  <a:cubicBezTo>
                    <a:pt x="4526" y="2514"/>
                    <a:pt x="4478" y="2681"/>
                    <a:pt x="4406" y="2824"/>
                  </a:cubicBezTo>
                  <a:cubicBezTo>
                    <a:pt x="4306" y="2829"/>
                    <a:pt x="4209" y="2832"/>
                    <a:pt x="4115" y="2832"/>
                  </a:cubicBezTo>
                  <a:cubicBezTo>
                    <a:pt x="3452" y="2832"/>
                    <a:pt x="2951" y="2684"/>
                    <a:pt x="2597" y="2371"/>
                  </a:cubicBezTo>
                  <a:cubicBezTo>
                    <a:pt x="2525" y="2300"/>
                    <a:pt x="2454" y="2300"/>
                    <a:pt x="2382" y="2300"/>
                  </a:cubicBezTo>
                  <a:cubicBezTo>
                    <a:pt x="2311" y="2300"/>
                    <a:pt x="2239" y="2347"/>
                    <a:pt x="2216" y="2419"/>
                  </a:cubicBezTo>
                  <a:cubicBezTo>
                    <a:pt x="2049" y="2633"/>
                    <a:pt x="1787" y="2776"/>
                    <a:pt x="1358" y="2824"/>
                  </a:cubicBezTo>
                  <a:cubicBezTo>
                    <a:pt x="1287" y="2657"/>
                    <a:pt x="1239" y="2514"/>
                    <a:pt x="1215" y="2371"/>
                  </a:cubicBezTo>
                  <a:cubicBezTo>
                    <a:pt x="1192" y="2252"/>
                    <a:pt x="1192" y="2109"/>
                    <a:pt x="1215" y="1990"/>
                  </a:cubicBezTo>
                  <a:cubicBezTo>
                    <a:pt x="1239" y="1895"/>
                    <a:pt x="1168" y="1800"/>
                    <a:pt x="1072" y="1776"/>
                  </a:cubicBezTo>
                  <a:cubicBezTo>
                    <a:pt x="1060" y="1773"/>
                    <a:pt x="1047" y="1771"/>
                    <a:pt x="1035" y="1771"/>
                  </a:cubicBezTo>
                  <a:cubicBezTo>
                    <a:pt x="953" y="1771"/>
                    <a:pt x="879" y="1836"/>
                    <a:pt x="858" y="1919"/>
                  </a:cubicBezTo>
                  <a:cubicBezTo>
                    <a:pt x="834" y="2085"/>
                    <a:pt x="834" y="2276"/>
                    <a:pt x="858" y="2443"/>
                  </a:cubicBezTo>
                  <a:cubicBezTo>
                    <a:pt x="906" y="2633"/>
                    <a:pt x="953" y="2847"/>
                    <a:pt x="1049" y="3038"/>
                  </a:cubicBezTo>
                  <a:lnTo>
                    <a:pt x="1049" y="4467"/>
                  </a:lnTo>
                  <a:cubicBezTo>
                    <a:pt x="1049" y="5134"/>
                    <a:pt x="1406" y="5705"/>
                    <a:pt x="1954" y="6038"/>
                  </a:cubicBezTo>
                  <a:lnTo>
                    <a:pt x="1954" y="6443"/>
                  </a:lnTo>
                  <a:cubicBezTo>
                    <a:pt x="1739" y="6443"/>
                    <a:pt x="1573" y="6610"/>
                    <a:pt x="1573" y="6824"/>
                  </a:cubicBezTo>
                  <a:lnTo>
                    <a:pt x="1573" y="7062"/>
                  </a:lnTo>
                  <a:cubicBezTo>
                    <a:pt x="1573" y="7158"/>
                    <a:pt x="1620" y="7253"/>
                    <a:pt x="1692" y="7324"/>
                  </a:cubicBezTo>
                  <a:cubicBezTo>
                    <a:pt x="1620" y="7372"/>
                    <a:pt x="1573" y="7420"/>
                    <a:pt x="1525" y="7444"/>
                  </a:cubicBezTo>
                  <a:cubicBezTo>
                    <a:pt x="1430" y="7515"/>
                    <a:pt x="1144" y="7682"/>
                    <a:pt x="858" y="7848"/>
                  </a:cubicBezTo>
                  <a:cubicBezTo>
                    <a:pt x="334" y="8158"/>
                    <a:pt x="1" y="8753"/>
                    <a:pt x="1" y="9372"/>
                  </a:cubicBezTo>
                  <a:lnTo>
                    <a:pt x="1" y="11778"/>
                  </a:lnTo>
                  <a:cubicBezTo>
                    <a:pt x="1" y="12183"/>
                    <a:pt x="334" y="12492"/>
                    <a:pt x="715" y="12492"/>
                  </a:cubicBezTo>
                  <a:lnTo>
                    <a:pt x="1644" y="12492"/>
                  </a:lnTo>
                  <a:cubicBezTo>
                    <a:pt x="1739" y="12492"/>
                    <a:pt x="1811" y="12421"/>
                    <a:pt x="1811" y="12325"/>
                  </a:cubicBezTo>
                  <a:cubicBezTo>
                    <a:pt x="1811" y="12230"/>
                    <a:pt x="1739" y="12135"/>
                    <a:pt x="1644" y="12135"/>
                  </a:cubicBezTo>
                  <a:lnTo>
                    <a:pt x="715" y="12135"/>
                  </a:lnTo>
                  <a:cubicBezTo>
                    <a:pt x="525" y="12135"/>
                    <a:pt x="382" y="11992"/>
                    <a:pt x="382" y="11778"/>
                  </a:cubicBezTo>
                  <a:lnTo>
                    <a:pt x="382" y="9372"/>
                  </a:lnTo>
                  <a:cubicBezTo>
                    <a:pt x="382" y="8896"/>
                    <a:pt x="596" y="8468"/>
                    <a:pt x="977" y="8206"/>
                  </a:cubicBezTo>
                  <a:lnTo>
                    <a:pt x="1263" y="9372"/>
                  </a:lnTo>
                  <a:cubicBezTo>
                    <a:pt x="1287" y="9420"/>
                    <a:pt x="1311" y="9468"/>
                    <a:pt x="1358" y="9492"/>
                  </a:cubicBezTo>
                  <a:cubicBezTo>
                    <a:pt x="1382" y="9503"/>
                    <a:pt x="1412" y="9509"/>
                    <a:pt x="1442" y="9509"/>
                  </a:cubicBezTo>
                  <a:cubicBezTo>
                    <a:pt x="1471" y="9509"/>
                    <a:pt x="1501" y="9503"/>
                    <a:pt x="1525" y="9492"/>
                  </a:cubicBezTo>
                  <a:lnTo>
                    <a:pt x="1882" y="9325"/>
                  </a:lnTo>
                  <a:lnTo>
                    <a:pt x="1882" y="9801"/>
                  </a:lnTo>
                  <a:cubicBezTo>
                    <a:pt x="1882" y="9873"/>
                    <a:pt x="1930" y="9944"/>
                    <a:pt x="1977" y="9968"/>
                  </a:cubicBezTo>
                  <a:cubicBezTo>
                    <a:pt x="2013" y="9980"/>
                    <a:pt x="2049" y="9986"/>
                    <a:pt x="2082" y="9986"/>
                  </a:cubicBezTo>
                  <a:cubicBezTo>
                    <a:pt x="2114" y="9986"/>
                    <a:pt x="2144" y="9980"/>
                    <a:pt x="2168" y="9968"/>
                  </a:cubicBezTo>
                  <a:lnTo>
                    <a:pt x="2692" y="9634"/>
                  </a:lnTo>
                  <a:lnTo>
                    <a:pt x="2692" y="12135"/>
                  </a:lnTo>
                  <a:lnTo>
                    <a:pt x="2358" y="12135"/>
                  </a:lnTo>
                  <a:cubicBezTo>
                    <a:pt x="2263" y="12135"/>
                    <a:pt x="2192" y="12230"/>
                    <a:pt x="2192" y="12325"/>
                  </a:cubicBezTo>
                  <a:cubicBezTo>
                    <a:pt x="2192" y="12421"/>
                    <a:pt x="2263" y="12516"/>
                    <a:pt x="2358" y="12516"/>
                  </a:cubicBezTo>
                  <a:lnTo>
                    <a:pt x="5049" y="12516"/>
                  </a:lnTo>
                  <a:cubicBezTo>
                    <a:pt x="5430" y="12516"/>
                    <a:pt x="5764" y="12183"/>
                    <a:pt x="5764" y="11802"/>
                  </a:cubicBezTo>
                  <a:lnTo>
                    <a:pt x="5764" y="9372"/>
                  </a:lnTo>
                  <a:cubicBezTo>
                    <a:pt x="5764" y="8753"/>
                    <a:pt x="5430" y="8158"/>
                    <a:pt x="4907" y="7848"/>
                  </a:cubicBezTo>
                  <a:cubicBezTo>
                    <a:pt x="4716" y="7729"/>
                    <a:pt x="4478" y="7586"/>
                    <a:pt x="4240" y="7444"/>
                  </a:cubicBezTo>
                  <a:cubicBezTo>
                    <a:pt x="4192" y="7420"/>
                    <a:pt x="4145" y="7372"/>
                    <a:pt x="4073" y="7324"/>
                  </a:cubicBezTo>
                  <a:cubicBezTo>
                    <a:pt x="4145" y="7253"/>
                    <a:pt x="4192" y="7158"/>
                    <a:pt x="4192" y="7062"/>
                  </a:cubicBezTo>
                  <a:lnTo>
                    <a:pt x="4192" y="7039"/>
                  </a:lnTo>
                  <a:lnTo>
                    <a:pt x="4907" y="7158"/>
                  </a:lnTo>
                  <a:lnTo>
                    <a:pt x="4930" y="7158"/>
                  </a:lnTo>
                  <a:cubicBezTo>
                    <a:pt x="5026" y="7158"/>
                    <a:pt x="5097" y="7086"/>
                    <a:pt x="5121" y="6991"/>
                  </a:cubicBezTo>
                  <a:cubicBezTo>
                    <a:pt x="5121" y="6896"/>
                    <a:pt x="5049" y="6801"/>
                    <a:pt x="4954" y="6777"/>
                  </a:cubicBezTo>
                  <a:lnTo>
                    <a:pt x="4478" y="6705"/>
                  </a:lnTo>
                  <a:lnTo>
                    <a:pt x="4502" y="6681"/>
                  </a:lnTo>
                  <a:cubicBezTo>
                    <a:pt x="4573" y="6634"/>
                    <a:pt x="4597" y="6515"/>
                    <a:pt x="4549" y="6420"/>
                  </a:cubicBezTo>
                  <a:cubicBezTo>
                    <a:pt x="4508" y="6378"/>
                    <a:pt x="4450" y="6353"/>
                    <a:pt x="4395" y="6353"/>
                  </a:cubicBezTo>
                  <a:cubicBezTo>
                    <a:pt x="4356" y="6353"/>
                    <a:pt x="4317" y="6366"/>
                    <a:pt x="4287" y="6396"/>
                  </a:cubicBezTo>
                  <a:lnTo>
                    <a:pt x="4073" y="6539"/>
                  </a:lnTo>
                  <a:cubicBezTo>
                    <a:pt x="4002" y="6491"/>
                    <a:pt x="3930" y="6443"/>
                    <a:pt x="3811" y="6443"/>
                  </a:cubicBezTo>
                  <a:lnTo>
                    <a:pt x="3811" y="6038"/>
                  </a:lnTo>
                  <a:cubicBezTo>
                    <a:pt x="4049" y="5896"/>
                    <a:pt x="4264" y="5705"/>
                    <a:pt x="4406" y="5467"/>
                  </a:cubicBezTo>
                  <a:cubicBezTo>
                    <a:pt x="4478" y="5372"/>
                    <a:pt x="4454" y="5253"/>
                    <a:pt x="4359" y="5205"/>
                  </a:cubicBezTo>
                  <a:cubicBezTo>
                    <a:pt x="4334" y="5188"/>
                    <a:pt x="4302" y="5180"/>
                    <a:pt x="4269" y="5180"/>
                  </a:cubicBezTo>
                  <a:cubicBezTo>
                    <a:pt x="4209" y="5180"/>
                    <a:pt x="4143" y="5206"/>
                    <a:pt x="4097" y="5253"/>
                  </a:cubicBezTo>
                  <a:cubicBezTo>
                    <a:pt x="3835" y="5681"/>
                    <a:pt x="3382" y="5919"/>
                    <a:pt x="2882" y="5919"/>
                  </a:cubicBezTo>
                  <a:cubicBezTo>
                    <a:pt x="2073" y="5919"/>
                    <a:pt x="1430" y="5276"/>
                    <a:pt x="1430" y="4467"/>
                  </a:cubicBezTo>
                  <a:lnTo>
                    <a:pt x="1430" y="3181"/>
                  </a:lnTo>
                  <a:cubicBezTo>
                    <a:pt x="1882" y="3109"/>
                    <a:pt x="2216" y="2966"/>
                    <a:pt x="2430" y="2704"/>
                  </a:cubicBezTo>
                  <a:cubicBezTo>
                    <a:pt x="2859" y="3038"/>
                    <a:pt x="3406" y="3205"/>
                    <a:pt x="4145" y="3205"/>
                  </a:cubicBezTo>
                  <a:lnTo>
                    <a:pt x="4335" y="3205"/>
                  </a:lnTo>
                  <a:lnTo>
                    <a:pt x="4335" y="4467"/>
                  </a:lnTo>
                  <a:cubicBezTo>
                    <a:pt x="4335" y="4514"/>
                    <a:pt x="4335" y="4586"/>
                    <a:pt x="4335" y="4657"/>
                  </a:cubicBezTo>
                  <a:cubicBezTo>
                    <a:pt x="4311" y="4752"/>
                    <a:pt x="4383" y="4848"/>
                    <a:pt x="4502" y="4848"/>
                  </a:cubicBezTo>
                  <a:lnTo>
                    <a:pt x="4526" y="4848"/>
                  </a:lnTo>
                  <a:cubicBezTo>
                    <a:pt x="4597" y="4848"/>
                    <a:pt x="4692" y="4776"/>
                    <a:pt x="4692" y="4705"/>
                  </a:cubicBezTo>
                  <a:cubicBezTo>
                    <a:pt x="4716" y="4610"/>
                    <a:pt x="4716" y="4538"/>
                    <a:pt x="4716" y="4467"/>
                  </a:cubicBezTo>
                  <a:lnTo>
                    <a:pt x="4716" y="3038"/>
                  </a:lnTo>
                  <a:cubicBezTo>
                    <a:pt x="4811" y="2847"/>
                    <a:pt x="4883" y="2609"/>
                    <a:pt x="4907" y="2395"/>
                  </a:cubicBezTo>
                  <a:cubicBezTo>
                    <a:pt x="5026" y="1728"/>
                    <a:pt x="4621" y="1085"/>
                    <a:pt x="3978" y="871"/>
                  </a:cubicBezTo>
                  <a:lnTo>
                    <a:pt x="3978" y="585"/>
                  </a:lnTo>
                  <a:cubicBezTo>
                    <a:pt x="3978" y="371"/>
                    <a:pt x="3883" y="180"/>
                    <a:pt x="3692" y="85"/>
                  </a:cubicBezTo>
                  <a:cubicBezTo>
                    <a:pt x="3598" y="31"/>
                    <a:pt x="3490" y="0"/>
                    <a:pt x="3379" y="0"/>
                  </a:cubicBezTo>
                  <a:cubicBezTo>
                    <a:pt x="3292" y="0"/>
                    <a:pt x="3204" y="19"/>
                    <a:pt x="3120" y="61"/>
                  </a:cubicBezTo>
                  <a:lnTo>
                    <a:pt x="2882" y="204"/>
                  </a:lnTo>
                  <a:lnTo>
                    <a:pt x="2644" y="61"/>
                  </a:lnTo>
                  <a:cubicBezTo>
                    <a:pt x="2561" y="19"/>
                    <a:pt x="2473" y="0"/>
                    <a:pt x="23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Google Shape;467;p52"/>
            <p:cNvSpPr/>
            <p:nvPr/>
          </p:nvSpPr>
          <p:spPr>
            <a:xfrm>
              <a:off x="1207080" y="3300480"/>
              <a:ext cx="41400" cy="16920"/>
            </a:xfrm>
            <a:custGeom>
              <a:avLst/>
              <a:gdLst>
                <a:gd name="textAreaLeft" fmla="*/ 0 w 41400"/>
                <a:gd name="textAreaRight" fmla="*/ 43920 w 41400"/>
                <a:gd name="textAreaTop" fmla="*/ 0 h 16920"/>
                <a:gd name="textAreaBottom" fmla="*/ 19440 h 16920"/>
              </a:gdLst>
              <a:ahLst/>
              <a:rect l="textAreaLeft" t="textAreaTop" r="textAreaRight" b="textAreaBottom"/>
              <a:pathLst>
                <a:path w="1144" h="478">
                  <a:moveTo>
                    <a:pt x="204" y="0"/>
                  </a:moveTo>
                  <a:cubicBezTo>
                    <a:pt x="140" y="0"/>
                    <a:pt x="79" y="27"/>
                    <a:pt x="48" y="73"/>
                  </a:cubicBezTo>
                  <a:cubicBezTo>
                    <a:pt x="1" y="168"/>
                    <a:pt x="25" y="287"/>
                    <a:pt x="120" y="335"/>
                  </a:cubicBezTo>
                  <a:cubicBezTo>
                    <a:pt x="263" y="430"/>
                    <a:pt x="429" y="478"/>
                    <a:pt x="572" y="478"/>
                  </a:cubicBezTo>
                  <a:cubicBezTo>
                    <a:pt x="715" y="478"/>
                    <a:pt x="882" y="430"/>
                    <a:pt x="1025" y="335"/>
                  </a:cubicBezTo>
                  <a:cubicBezTo>
                    <a:pt x="1120" y="287"/>
                    <a:pt x="1144" y="168"/>
                    <a:pt x="1096" y="73"/>
                  </a:cubicBezTo>
                  <a:cubicBezTo>
                    <a:pt x="1066" y="27"/>
                    <a:pt x="1005" y="0"/>
                    <a:pt x="940" y="0"/>
                  </a:cubicBezTo>
                  <a:cubicBezTo>
                    <a:pt x="905" y="0"/>
                    <a:pt x="868" y="8"/>
                    <a:pt x="834" y="25"/>
                  </a:cubicBezTo>
                  <a:cubicBezTo>
                    <a:pt x="751" y="85"/>
                    <a:pt x="662" y="114"/>
                    <a:pt x="572" y="114"/>
                  </a:cubicBezTo>
                  <a:cubicBezTo>
                    <a:pt x="483" y="114"/>
                    <a:pt x="394" y="85"/>
                    <a:pt x="310" y="25"/>
                  </a:cubicBezTo>
                  <a:cubicBezTo>
                    <a:pt x="277" y="8"/>
                    <a:pt x="24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Google Shape;468;p52"/>
            <p:cNvSpPr/>
            <p:nvPr/>
          </p:nvSpPr>
          <p:spPr>
            <a:xfrm>
              <a:off x="1194480" y="3254760"/>
              <a:ext cx="10800" cy="19440"/>
            </a:xfrm>
            <a:custGeom>
              <a:avLst/>
              <a:gdLst>
                <a:gd name="textAreaLeft" fmla="*/ 0 w 10800"/>
                <a:gd name="textAreaRight" fmla="*/ 13320 w 10800"/>
                <a:gd name="textAreaTop" fmla="*/ 0 h 19440"/>
                <a:gd name="textAreaBottom" fmla="*/ 21960 h 19440"/>
              </a:gdLst>
              <a:ahLst/>
              <a:rect l="textAreaLeft" t="textAreaTop" r="textAreaRight" b="textAreaBottom"/>
              <a:pathLst>
                <a:path w="358" h="549">
                  <a:moveTo>
                    <a:pt x="167" y="1"/>
                  </a:moveTo>
                  <a:cubicBezTo>
                    <a:pt x="72" y="1"/>
                    <a:pt x="0" y="72"/>
                    <a:pt x="0" y="191"/>
                  </a:cubicBezTo>
                  <a:lnTo>
                    <a:pt x="0" y="358"/>
                  </a:lnTo>
                  <a:cubicBezTo>
                    <a:pt x="0" y="453"/>
                    <a:pt x="72" y="549"/>
                    <a:pt x="167" y="549"/>
                  </a:cubicBezTo>
                  <a:cubicBezTo>
                    <a:pt x="262" y="549"/>
                    <a:pt x="358" y="453"/>
                    <a:pt x="358" y="358"/>
                  </a:cubicBezTo>
                  <a:lnTo>
                    <a:pt x="358" y="191"/>
                  </a:lnTo>
                  <a:cubicBezTo>
                    <a:pt x="358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Google Shape;469;p52"/>
            <p:cNvSpPr/>
            <p:nvPr/>
          </p:nvSpPr>
          <p:spPr>
            <a:xfrm>
              <a:off x="1250280" y="3254760"/>
              <a:ext cx="11880" cy="19440"/>
            </a:xfrm>
            <a:custGeom>
              <a:avLst/>
              <a:gdLst>
                <a:gd name="textAreaLeft" fmla="*/ 0 w 11880"/>
                <a:gd name="textAreaRight" fmla="*/ 14400 w 11880"/>
                <a:gd name="textAreaTop" fmla="*/ 0 h 19440"/>
                <a:gd name="textAreaBottom" fmla="*/ 21960 h 19440"/>
              </a:gdLst>
              <a:ahLst/>
              <a:rect l="textAreaLeft" t="textAreaTop" r="textAreaRight" b="textAreaBottom"/>
              <a:pathLst>
                <a:path w="382" h="549">
                  <a:moveTo>
                    <a:pt x="191" y="1"/>
                  </a:moveTo>
                  <a:cubicBezTo>
                    <a:pt x="95" y="1"/>
                    <a:pt x="0" y="72"/>
                    <a:pt x="0" y="191"/>
                  </a:cubicBezTo>
                  <a:lnTo>
                    <a:pt x="0" y="358"/>
                  </a:lnTo>
                  <a:cubicBezTo>
                    <a:pt x="0" y="453"/>
                    <a:pt x="95" y="549"/>
                    <a:pt x="191" y="549"/>
                  </a:cubicBezTo>
                  <a:cubicBezTo>
                    <a:pt x="286" y="549"/>
                    <a:pt x="381" y="453"/>
                    <a:pt x="381" y="358"/>
                  </a:cubicBezTo>
                  <a:lnTo>
                    <a:pt x="381" y="191"/>
                  </a:lnTo>
                  <a:cubicBezTo>
                    <a:pt x="381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Google Shape;470;p52"/>
            <p:cNvSpPr/>
            <p:nvPr/>
          </p:nvSpPr>
          <p:spPr>
            <a:xfrm>
              <a:off x="1256040" y="3527280"/>
              <a:ext cx="41040" cy="12240"/>
            </a:xfrm>
            <a:custGeom>
              <a:avLst/>
              <a:gdLst>
                <a:gd name="textAreaLeft" fmla="*/ 0 w 41040"/>
                <a:gd name="textAreaRight" fmla="*/ 43560 w 41040"/>
                <a:gd name="textAreaTop" fmla="*/ 0 h 12240"/>
                <a:gd name="textAreaBottom" fmla="*/ 14760 h 12240"/>
              </a:gdLst>
              <a:ahLst/>
              <a:rect l="textAreaLeft" t="textAreaTop" r="textAreaRight" b="textAreaBottom"/>
              <a:pathLst>
                <a:path w="1145" h="358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954" y="358"/>
                  </a:lnTo>
                  <a:cubicBezTo>
                    <a:pt x="1049" y="358"/>
                    <a:pt x="1144" y="286"/>
                    <a:pt x="1144" y="191"/>
                  </a:cubicBezTo>
                  <a:cubicBezTo>
                    <a:pt x="1144" y="96"/>
                    <a:pt x="1049" y="1"/>
                    <a:pt x="95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8" name="Google Shape;471;p52"/>
          <p:cNvGrpSpPr/>
          <p:nvPr/>
        </p:nvGrpSpPr>
        <p:grpSpPr>
          <a:xfrm>
            <a:off x="4060440" y="5609520"/>
            <a:ext cx="254160" cy="406080"/>
            <a:chOff x="4060440" y="5609520"/>
            <a:chExt cx="254160" cy="406080"/>
          </a:xfrm>
        </p:grpSpPr>
        <p:sp>
          <p:nvSpPr>
            <p:cNvPr id="319" name="Google Shape;472;p52"/>
            <p:cNvSpPr/>
            <p:nvPr/>
          </p:nvSpPr>
          <p:spPr>
            <a:xfrm>
              <a:off x="4060440" y="5609520"/>
              <a:ext cx="252720" cy="122400"/>
            </a:xfrm>
            <a:custGeom>
              <a:avLst/>
              <a:gdLst>
                <a:gd name="textAreaLeft" fmla="*/ 0 w 252720"/>
                <a:gd name="textAreaRight" fmla="*/ 255240 w 252720"/>
                <a:gd name="textAreaTop" fmla="*/ 0 h 122400"/>
                <a:gd name="textAreaBottom" fmla="*/ 124920 h 122400"/>
              </a:gdLst>
              <a:ahLst/>
              <a:rect l="textAreaLeft" t="textAreaTop" r="textAreaRight" b="textAreaBottom"/>
              <a:pathLst>
                <a:path w="6549" h="3705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Google Shape;473;p52"/>
            <p:cNvSpPr/>
            <p:nvPr/>
          </p:nvSpPr>
          <p:spPr>
            <a:xfrm>
              <a:off x="4060440" y="5713920"/>
              <a:ext cx="254160" cy="301680"/>
            </a:xfrm>
            <a:custGeom>
              <a:avLst/>
              <a:gdLst>
                <a:gd name="textAreaLeft" fmla="*/ 0 w 254160"/>
                <a:gd name="textAreaRight" fmla="*/ 256680 w 254160"/>
                <a:gd name="textAreaTop" fmla="*/ 0 h 301680"/>
                <a:gd name="textAreaBottom" fmla="*/ 304200 h 301680"/>
              </a:gdLst>
              <a:ahLst/>
              <a:rect l="textAreaLeft" t="textAreaTop" r="textAreaRight" b="textAreaBottom"/>
              <a:pathLst>
                <a:path w="6585" h="8990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1" name="Google Shape;474;p52"/>
          <p:cNvGrpSpPr/>
          <p:nvPr/>
        </p:nvGrpSpPr>
        <p:grpSpPr>
          <a:xfrm>
            <a:off x="1105560" y="5607000"/>
            <a:ext cx="376560" cy="410760"/>
            <a:chOff x="1105560" y="5607000"/>
            <a:chExt cx="376560" cy="410760"/>
          </a:xfrm>
        </p:grpSpPr>
        <p:sp>
          <p:nvSpPr>
            <p:cNvPr id="322" name="Google Shape;475;p52"/>
            <p:cNvSpPr/>
            <p:nvPr/>
          </p:nvSpPr>
          <p:spPr>
            <a:xfrm>
              <a:off x="1270800" y="5607000"/>
              <a:ext cx="17280" cy="115560"/>
            </a:xfrm>
            <a:custGeom>
              <a:avLst/>
              <a:gdLst>
                <a:gd name="textAreaLeft" fmla="*/ 0 w 17280"/>
                <a:gd name="textAreaRight" fmla="*/ 19800 w 17280"/>
                <a:gd name="textAreaTop" fmla="*/ 0 h 115560"/>
                <a:gd name="textAreaBottom" fmla="*/ 118080 h 115560"/>
              </a:gdLst>
              <a:ahLst/>
              <a:rect l="textAreaLeft" t="textAreaTop" r="textAreaRight" b="textAreaBottom"/>
              <a:pathLst>
                <a:path w="596" h="3085">
                  <a:moveTo>
                    <a:pt x="417" y="0"/>
                  </a:moveTo>
                  <a:cubicBezTo>
                    <a:pt x="310" y="0"/>
                    <a:pt x="238" y="72"/>
                    <a:pt x="238" y="179"/>
                  </a:cubicBezTo>
                  <a:cubicBezTo>
                    <a:pt x="238" y="358"/>
                    <a:pt x="191" y="453"/>
                    <a:pt x="131" y="560"/>
                  </a:cubicBezTo>
                  <a:cubicBezTo>
                    <a:pt x="72" y="667"/>
                    <a:pt x="0" y="822"/>
                    <a:pt x="0" y="1096"/>
                  </a:cubicBezTo>
                  <a:cubicBezTo>
                    <a:pt x="0" y="1358"/>
                    <a:pt x="72" y="1501"/>
                    <a:pt x="131" y="1632"/>
                  </a:cubicBezTo>
                  <a:cubicBezTo>
                    <a:pt x="191" y="1727"/>
                    <a:pt x="238" y="1822"/>
                    <a:pt x="238" y="2001"/>
                  </a:cubicBezTo>
                  <a:cubicBezTo>
                    <a:pt x="238" y="2179"/>
                    <a:pt x="191" y="2263"/>
                    <a:pt x="131" y="2370"/>
                  </a:cubicBezTo>
                  <a:cubicBezTo>
                    <a:pt x="72" y="2501"/>
                    <a:pt x="0" y="2644"/>
                    <a:pt x="0" y="2906"/>
                  </a:cubicBezTo>
                  <a:cubicBezTo>
                    <a:pt x="0" y="3013"/>
                    <a:pt x="72" y="3084"/>
                    <a:pt x="179" y="3084"/>
                  </a:cubicBezTo>
                  <a:cubicBezTo>
                    <a:pt x="286" y="3084"/>
                    <a:pt x="357" y="3013"/>
                    <a:pt x="357" y="2906"/>
                  </a:cubicBezTo>
                  <a:cubicBezTo>
                    <a:pt x="357" y="2727"/>
                    <a:pt x="405" y="2644"/>
                    <a:pt x="464" y="2536"/>
                  </a:cubicBezTo>
                  <a:cubicBezTo>
                    <a:pt x="524" y="2417"/>
                    <a:pt x="595" y="2263"/>
                    <a:pt x="595" y="2001"/>
                  </a:cubicBezTo>
                  <a:cubicBezTo>
                    <a:pt x="595" y="1727"/>
                    <a:pt x="524" y="1584"/>
                    <a:pt x="464" y="1465"/>
                  </a:cubicBezTo>
                  <a:cubicBezTo>
                    <a:pt x="405" y="1358"/>
                    <a:pt x="357" y="1274"/>
                    <a:pt x="357" y="1096"/>
                  </a:cubicBezTo>
                  <a:cubicBezTo>
                    <a:pt x="357" y="905"/>
                    <a:pt x="405" y="822"/>
                    <a:pt x="464" y="715"/>
                  </a:cubicBezTo>
                  <a:cubicBezTo>
                    <a:pt x="524" y="596"/>
                    <a:pt x="595" y="453"/>
                    <a:pt x="595" y="179"/>
                  </a:cubicBezTo>
                  <a:cubicBezTo>
                    <a:pt x="595" y="72"/>
                    <a:pt x="524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Google Shape;476;p52"/>
            <p:cNvSpPr/>
            <p:nvPr/>
          </p:nvSpPr>
          <p:spPr>
            <a:xfrm>
              <a:off x="1319040" y="5607000"/>
              <a:ext cx="17640" cy="115560"/>
            </a:xfrm>
            <a:custGeom>
              <a:avLst/>
              <a:gdLst>
                <a:gd name="textAreaLeft" fmla="*/ 0 w 17640"/>
                <a:gd name="textAreaRight" fmla="*/ 20160 w 17640"/>
                <a:gd name="textAreaTop" fmla="*/ 0 h 115560"/>
                <a:gd name="textAreaBottom" fmla="*/ 118080 h 115560"/>
              </a:gdLst>
              <a:ahLst/>
              <a:rect l="textAreaLeft" t="textAreaTop" r="textAreaRight" b="textAreaBottom"/>
              <a:pathLst>
                <a:path w="597" h="3085">
                  <a:moveTo>
                    <a:pt x="418" y="0"/>
                  </a:moveTo>
                  <a:cubicBezTo>
                    <a:pt x="322" y="0"/>
                    <a:pt x="239" y="72"/>
                    <a:pt x="239" y="179"/>
                  </a:cubicBezTo>
                  <a:cubicBezTo>
                    <a:pt x="239" y="358"/>
                    <a:pt x="191" y="453"/>
                    <a:pt x="144" y="560"/>
                  </a:cubicBezTo>
                  <a:cubicBezTo>
                    <a:pt x="84" y="667"/>
                    <a:pt x="1" y="822"/>
                    <a:pt x="1" y="1096"/>
                  </a:cubicBezTo>
                  <a:cubicBezTo>
                    <a:pt x="1" y="1358"/>
                    <a:pt x="84" y="1501"/>
                    <a:pt x="144" y="1632"/>
                  </a:cubicBezTo>
                  <a:cubicBezTo>
                    <a:pt x="191" y="1727"/>
                    <a:pt x="239" y="1822"/>
                    <a:pt x="239" y="2001"/>
                  </a:cubicBezTo>
                  <a:cubicBezTo>
                    <a:pt x="239" y="2179"/>
                    <a:pt x="191" y="2263"/>
                    <a:pt x="144" y="2370"/>
                  </a:cubicBezTo>
                  <a:cubicBezTo>
                    <a:pt x="84" y="2501"/>
                    <a:pt x="1" y="2644"/>
                    <a:pt x="1" y="2906"/>
                  </a:cubicBezTo>
                  <a:cubicBezTo>
                    <a:pt x="1" y="3013"/>
                    <a:pt x="84" y="3084"/>
                    <a:pt x="179" y="3084"/>
                  </a:cubicBezTo>
                  <a:cubicBezTo>
                    <a:pt x="287" y="3084"/>
                    <a:pt x="358" y="3013"/>
                    <a:pt x="358" y="2906"/>
                  </a:cubicBezTo>
                  <a:cubicBezTo>
                    <a:pt x="358" y="2727"/>
                    <a:pt x="406" y="2644"/>
                    <a:pt x="465" y="2536"/>
                  </a:cubicBezTo>
                  <a:cubicBezTo>
                    <a:pt x="525" y="2417"/>
                    <a:pt x="596" y="2263"/>
                    <a:pt x="596" y="2001"/>
                  </a:cubicBezTo>
                  <a:cubicBezTo>
                    <a:pt x="596" y="1727"/>
                    <a:pt x="525" y="1584"/>
                    <a:pt x="465" y="1465"/>
                  </a:cubicBezTo>
                  <a:cubicBezTo>
                    <a:pt x="406" y="1358"/>
                    <a:pt x="358" y="1274"/>
                    <a:pt x="358" y="1096"/>
                  </a:cubicBezTo>
                  <a:cubicBezTo>
                    <a:pt x="358" y="905"/>
                    <a:pt x="406" y="822"/>
                    <a:pt x="465" y="715"/>
                  </a:cubicBezTo>
                  <a:cubicBezTo>
                    <a:pt x="525" y="596"/>
                    <a:pt x="596" y="453"/>
                    <a:pt x="596" y="179"/>
                  </a:cubicBezTo>
                  <a:cubicBezTo>
                    <a:pt x="596" y="72"/>
                    <a:pt x="525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Google Shape;477;p52"/>
            <p:cNvSpPr/>
            <p:nvPr/>
          </p:nvSpPr>
          <p:spPr>
            <a:xfrm>
              <a:off x="1125720" y="5974920"/>
              <a:ext cx="356400" cy="42840"/>
            </a:xfrm>
            <a:custGeom>
              <a:avLst/>
              <a:gdLst>
                <a:gd name="textAreaLeft" fmla="*/ 0 w 356400"/>
                <a:gd name="textAreaRight" fmla="*/ 358920 w 356400"/>
                <a:gd name="textAreaTop" fmla="*/ 0 h 42840"/>
                <a:gd name="textAreaBottom" fmla="*/ 45360 h 42840"/>
              </a:gdLst>
              <a:ahLst/>
              <a:rect l="textAreaLeft" t="textAreaTop" r="textAreaRight" b="textAreaBottom"/>
              <a:pathLst>
                <a:path w="10658" h="1192">
                  <a:moveTo>
                    <a:pt x="10002" y="358"/>
                  </a:moveTo>
                  <a:lnTo>
                    <a:pt x="9931" y="632"/>
                  </a:lnTo>
                  <a:cubicBezTo>
                    <a:pt x="9895" y="751"/>
                    <a:pt x="9764" y="834"/>
                    <a:pt x="9645" y="834"/>
                  </a:cubicBezTo>
                  <a:lnTo>
                    <a:pt x="1013" y="834"/>
                  </a:lnTo>
                  <a:cubicBezTo>
                    <a:pt x="894" y="834"/>
                    <a:pt x="763" y="739"/>
                    <a:pt x="727" y="632"/>
                  </a:cubicBezTo>
                  <a:lnTo>
                    <a:pt x="656" y="358"/>
                  </a:lnTo>
                  <a:close/>
                  <a:moveTo>
                    <a:pt x="180" y="1"/>
                  </a:moveTo>
                  <a:cubicBezTo>
                    <a:pt x="72" y="1"/>
                    <a:pt x="1" y="84"/>
                    <a:pt x="1" y="180"/>
                  </a:cubicBezTo>
                  <a:cubicBezTo>
                    <a:pt x="1" y="287"/>
                    <a:pt x="72" y="358"/>
                    <a:pt x="180" y="358"/>
                  </a:cubicBezTo>
                  <a:lnTo>
                    <a:pt x="287" y="358"/>
                  </a:lnTo>
                  <a:lnTo>
                    <a:pt x="382" y="715"/>
                  </a:lnTo>
                  <a:cubicBezTo>
                    <a:pt x="465" y="989"/>
                    <a:pt x="739" y="1192"/>
                    <a:pt x="1013" y="1192"/>
                  </a:cubicBezTo>
                  <a:lnTo>
                    <a:pt x="9645" y="1192"/>
                  </a:lnTo>
                  <a:cubicBezTo>
                    <a:pt x="9931" y="1192"/>
                    <a:pt x="10193" y="989"/>
                    <a:pt x="10264" y="715"/>
                  </a:cubicBezTo>
                  <a:lnTo>
                    <a:pt x="10371" y="358"/>
                  </a:lnTo>
                  <a:lnTo>
                    <a:pt x="10478" y="358"/>
                  </a:lnTo>
                  <a:cubicBezTo>
                    <a:pt x="10574" y="358"/>
                    <a:pt x="10657" y="287"/>
                    <a:pt x="10657" y="180"/>
                  </a:cubicBezTo>
                  <a:cubicBezTo>
                    <a:pt x="10657" y="96"/>
                    <a:pt x="10586" y="1"/>
                    <a:pt x="1047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Google Shape;478;p52"/>
            <p:cNvSpPr/>
            <p:nvPr/>
          </p:nvSpPr>
          <p:spPr>
            <a:xfrm>
              <a:off x="1130400" y="5767200"/>
              <a:ext cx="61200" cy="80640"/>
            </a:xfrm>
            <a:custGeom>
              <a:avLst/>
              <a:gdLst>
                <a:gd name="textAreaLeft" fmla="*/ 0 w 61200"/>
                <a:gd name="textAreaRight" fmla="*/ 63720 w 61200"/>
                <a:gd name="textAreaTop" fmla="*/ 0 h 80640"/>
                <a:gd name="textAreaBottom" fmla="*/ 83160 h 80640"/>
              </a:gdLst>
              <a:ahLst/>
              <a:rect l="textAreaLeft" t="textAreaTop" r="textAreaRight" b="textAreaBottom"/>
              <a:pathLst>
                <a:path w="1906" h="2180">
                  <a:moveTo>
                    <a:pt x="1500" y="358"/>
                  </a:moveTo>
                  <a:lnTo>
                    <a:pt x="1500" y="1346"/>
                  </a:lnTo>
                  <a:cubicBezTo>
                    <a:pt x="1500" y="1513"/>
                    <a:pt x="1512" y="1656"/>
                    <a:pt x="1524" y="1822"/>
                  </a:cubicBezTo>
                  <a:lnTo>
                    <a:pt x="1512" y="1822"/>
                  </a:lnTo>
                  <a:cubicBezTo>
                    <a:pt x="869" y="1822"/>
                    <a:pt x="369" y="1298"/>
                    <a:pt x="369" y="679"/>
                  </a:cubicBezTo>
                  <a:cubicBezTo>
                    <a:pt x="357" y="572"/>
                    <a:pt x="369" y="465"/>
                    <a:pt x="405" y="358"/>
                  </a:cubicBezTo>
                  <a:close/>
                  <a:moveTo>
                    <a:pt x="262" y="1"/>
                  </a:moveTo>
                  <a:cubicBezTo>
                    <a:pt x="191" y="1"/>
                    <a:pt x="131" y="48"/>
                    <a:pt x="107" y="120"/>
                  </a:cubicBezTo>
                  <a:cubicBezTo>
                    <a:pt x="24" y="298"/>
                    <a:pt x="0" y="477"/>
                    <a:pt x="0" y="679"/>
                  </a:cubicBezTo>
                  <a:cubicBezTo>
                    <a:pt x="0" y="1513"/>
                    <a:pt x="667" y="2179"/>
                    <a:pt x="1500" y="2179"/>
                  </a:cubicBezTo>
                  <a:lnTo>
                    <a:pt x="1726" y="2179"/>
                  </a:lnTo>
                  <a:cubicBezTo>
                    <a:pt x="1786" y="2179"/>
                    <a:pt x="1834" y="2144"/>
                    <a:pt x="1857" y="2120"/>
                  </a:cubicBezTo>
                  <a:cubicBezTo>
                    <a:pt x="1893" y="2084"/>
                    <a:pt x="1905" y="2025"/>
                    <a:pt x="1905" y="1965"/>
                  </a:cubicBezTo>
                  <a:cubicBezTo>
                    <a:pt x="1857" y="1763"/>
                    <a:pt x="1846" y="1548"/>
                    <a:pt x="1846" y="1358"/>
                  </a:cubicBezTo>
                  <a:lnTo>
                    <a:pt x="1846" y="179"/>
                  </a:lnTo>
                  <a:cubicBezTo>
                    <a:pt x="1846" y="84"/>
                    <a:pt x="1774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479;p52"/>
            <p:cNvSpPr/>
            <p:nvPr/>
          </p:nvSpPr>
          <p:spPr>
            <a:xfrm>
              <a:off x="1105560" y="5739840"/>
              <a:ext cx="322920" cy="219600"/>
            </a:xfrm>
            <a:custGeom>
              <a:avLst/>
              <a:gdLst>
                <a:gd name="textAreaLeft" fmla="*/ 0 w 322920"/>
                <a:gd name="textAreaRight" fmla="*/ 325440 w 322920"/>
                <a:gd name="textAreaTop" fmla="*/ 0 h 219600"/>
                <a:gd name="textAreaBottom" fmla="*/ 222120 h 219600"/>
              </a:gdLst>
              <a:ahLst/>
              <a:rect l="textAreaLeft" t="textAreaTop" r="textAreaRight" b="textAreaBottom"/>
              <a:pathLst>
                <a:path w="9657" h="5799">
                  <a:moveTo>
                    <a:pt x="9288" y="357"/>
                  </a:moveTo>
                  <a:lnTo>
                    <a:pt x="9288" y="2072"/>
                  </a:lnTo>
                  <a:cubicBezTo>
                    <a:pt x="9288" y="3917"/>
                    <a:pt x="7776" y="5418"/>
                    <a:pt x="5930" y="5418"/>
                  </a:cubicBezTo>
                  <a:cubicBezTo>
                    <a:pt x="4585" y="5418"/>
                    <a:pt x="3358" y="4620"/>
                    <a:pt x="2834" y="3370"/>
                  </a:cubicBezTo>
                  <a:cubicBezTo>
                    <a:pt x="2811" y="3310"/>
                    <a:pt x="2751" y="3263"/>
                    <a:pt x="2668" y="3263"/>
                  </a:cubicBezTo>
                  <a:lnTo>
                    <a:pt x="2227" y="3263"/>
                  </a:lnTo>
                  <a:cubicBezTo>
                    <a:pt x="1203" y="3263"/>
                    <a:pt x="346" y="2429"/>
                    <a:pt x="346" y="1393"/>
                  </a:cubicBezTo>
                  <a:cubicBezTo>
                    <a:pt x="358" y="1012"/>
                    <a:pt x="477" y="655"/>
                    <a:pt x="668" y="357"/>
                  </a:cubicBezTo>
                  <a:lnTo>
                    <a:pt x="8335" y="357"/>
                  </a:lnTo>
                  <a:lnTo>
                    <a:pt x="8335" y="1131"/>
                  </a:lnTo>
                  <a:cubicBezTo>
                    <a:pt x="8335" y="1238"/>
                    <a:pt x="8407" y="1310"/>
                    <a:pt x="8514" y="1310"/>
                  </a:cubicBezTo>
                  <a:cubicBezTo>
                    <a:pt x="8609" y="1310"/>
                    <a:pt x="8692" y="1238"/>
                    <a:pt x="8692" y="1131"/>
                  </a:cubicBezTo>
                  <a:lnTo>
                    <a:pt x="8692" y="357"/>
                  </a:lnTo>
                  <a:close/>
                  <a:moveTo>
                    <a:pt x="572" y="0"/>
                  </a:moveTo>
                  <a:cubicBezTo>
                    <a:pt x="513" y="0"/>
                    <a:pt x="477" y="36"/>
                    <a:pt x="429" y="84"/>
                  </a:cubicBezTo>
                  <a:cubicBezTo>
                    <a:pt x="144" y="465"/>
                    <a:pt x="1" y="917"/>
                    <a:pt x="1" y="1381"/>
                  </a:cubicBezTo>
                  <a:cubicBezTo>
                    <a:pt x="1" y="2620"/>
                    <a:pt x="1013" y="3620"/>
                    <a:pt x="2227" y="3620"/>
                  </a:cubicBezTo>
                  <a:lnTo>
                    <a:pt x="2561" y="3620"/>
                  </a:lnTo>
                  <a:cubicBezTo>
                    <a:pt x="3168" y="4941"/>
                    <a:pt x="4478" y="5799"/>
                    <a:pt x="5930" y="5799"/>
                  </a:cubicBezTo>
                  <a:cubicBezTo>
                    <a:pt x="7990" y="5799"/>
                    <a:pt x="9657" y="4132"/>
                    <a:pt x="9657" y="2072"/>
                  </a:cubicBezTo>
                  <a:lnTo>
                    <a:pt x="9657" y="179"/>
                  </a:lnTo>
                  <a:cubicBezTo>
                    <a:pt x="9657" y="84"/>
                    <a:pt x="9585" y="0"/>
                    <a:pt x="947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Google Shape;480;p52"/>
            <p:cNvSpPr/>
            <p:nvPr/>
          </p:nvSpPr>
          <p:spPr>
            <a:xfrm>
              <a:off x="1299600" y="5804640"/>
              <a:ext cx="96120" cy="117000"/>
            </a:xfrm>
            <a:custGeom>
              <a:avLst/>
              <a:gdLst>
                <a:gd name="textAreaLeft" fmla="*/ 0 w 96120"/>
                <a:gd name="textAreaRight" fmla="*/ 98640 w 96120"/>
                <a:gd name="textAreaTop" fmla="*/ 0 h 117000"/>
                <a:gd name="textAreaBottom" fmla="*/ 119520 h 117000"/>
              </a:gdLst>
              <a:ahLst/>
              <a:rect l="textAreaLeft" t="textAreaTop" r="textAreaRight" b="textAreaBottom"/>
              <a:pathLst>
                <a:path w="2942" h="3133">
                  <a:moveTo>
                    <a:pt x="2763" y="1"/>
                  </a:moveTo>
                  <a:cubicBezTo>
                    <a:pt x="2656" y="1"/>
                    <a:pt x="2584" y="72"/>
                    <a:pt x="2584" y="179"/>
                  </a:cubicBezTo>
                  <a:lnTo>
                    <a:pt x="2584" y="382"/>
                  </a:lnTo>
                  <a:cubicBezTo>
                    <a:pt x="2584" y="1703"/>
                    <a:pt x="1513" y="2775"/>
                    <a:pt x="179" y="2775"/>
                  </a:cubicBezTo>
                  <a:cubicBezTo>
                    <a:pt x="84" y="2775"/>
                    <a:pt x="0" y="2858"/>
                    <a:pt x="0" y="2954"/>
                  </a:cubicBezTo>
                  <a:cubicBezTo>
                    <a:pt x="0" y="3061"/>
                    <a:pt x="84" y="3132"/>
                    <a:pt x="179" y="3132"/>
                  </a:cubicBezTo>
                  <a:cubicBezTo>
                    <a:pt x="1703" y="3132"/>
                    <a:pt x="2941" y="1906"/>
                    <a:pt x="2941" y="382"/>
                  </a:cubicBezTo>
                  <a:lnTo>
                    <a:pt x="2941" y="179"/>
                  </a:lnTo>
                  <a:cubicBezTo>
                    <a:pt x="2941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8" name="Google Shape;481;p52"/>
          <p:cNvGrpSpPr/>
          <p:nvPr/>
        </p:nvGrpSpPr>
        <p:grpSpPr>
          <a:xfrm>
            <a:off x="6895440" y="5609520"/>
            <a:ext cx="417960" cy="406080"/>
            <a:chOff x="6895440" y="5609520"/>
            <a:chExt cx="417960" cy="406080"/>
          </a:xfrm>
        </p:grpSpPr>
        <p:sp>
          <p:nvSpPr>
            <p:cNvPr id="329" name="Google Shape;482;p52"/>
            <p:cNvSpPr/>
            <p:nvPr/>
          </p:nvSpPr>
          <p:spPr>
            <a:xfrm>
              <a:off x="6939000" y="5626080"/>
              <a:ext cx="64440" cy="74520"/>
            </a:xfrm>
            <a:custGeom>
              <a:avLst/>
              <a:gdLst>
                <a:gd name="textAreaLeft" fmla="*/ 0 w 64440"/>
                <a:gd name="textAreaRight" fmla="*/ 66960 w 64440"/>
                <a:gd name="textAreaTop" fmla="*/ 0 h 74520"/>
                <a:gd name="textAreaBottom" fmla="*/ 77040 h 74520"/>
              </a:gdLst>
              <a:ahLst/>
              <a:rect l="textAreaLeft" t="textAreaTop" r="textAreaRight" b="textAreaBottom"/>
              <a:pathLst>
                <a:path w="1977" h="2086">
                  <a:moveTo>
                    <a:pt x="857" y="348"/>
                  </a:moveTo>
                  <a:cubicBezTo>
                    <a:pt x="1048" y="348"/>
                    <a:pt x="1250" y="467"/>
                    <a:pt x="1381" y="669"/>
                  </a:cubicBezTo>
                  <a:cubicBezTo>
                    <a:pt x="1524" y="931"/>
                    <a:pt x="1607" y="1264"/>
                    <a:pt x="1548" y="1491"/>
                  </a:cubicBezTo>
                  <a:cubicBezTo>
                    <a:pt x="1524" y="1550"/>
                    <a:pt x="1500" y="1645"/>
                    <a:pt x="1429" y="1681"/>
                  </a:cubicBezTo>
                  <a:cubicBezTo>
                    <a:pt x="1393" y="1705"/>
                    <a:pt x="1345" y="1717"/>
                    <a:pt x="1310" y="1717"/>
                  </a:cubicBezTo>
                  <a:cubicBezTo>
                    <a:pt x="1072" y="1717"/>
                    <a:pt x="714" y="1491"/>
                    <a:pt x="512" y="1193"/>
                  </a:cubicBezTo>
                  <a:cubicBezTo>
                    <a:pt x="417" y="1026"/>
                    <a:pt x="369" y="848"/>
                    <a:pt x="417" y="705"/>
                  </a:cubicBezTo>
                  <a:cubicBezTo>
                    <a:pt x="441" y="586"/>
                    <a:pt x="512" y="479"/>
                    <a:pt x="619" y="419"/>
                  </a:cubicBezTo>
                  <a:cubicBezTo>
                    <a:pt x="691" y="371"/>
                    <a:pt x="786" y="348"/>
                    <a:pt x="857" y="348"/>
                  </a:cubicBezTo>
                  <a:close/>
                  <a:moveTo>
                    <a:pt x="862" y="0"/>
                  </a:moveTo>
                  <a:cubicBezTo>
                    <a:pt x="713" y="0"/>
                    <a:pt x="565" y="40"/>
                    <a:pt x="429" y="121"/>
                  </a:cubicBezTo>
                  <a:cubicBezTo>
                    <a:pt x="238" y="240"/>
                    <a:pt x="119" y="419"/>
                    <a:pt x="60" y="633"/>
                  </a:cubicBezTo>
                  <a:cubicBezTo>
                    <a:pt x="0" y="883"/>
                    <a:pt x="60" y="1145"/>
                    <a:pt x="202" y="1407"/>
                  </a:cubicBezTo>
                  <a:cubicBezTo>
                    <a:pt x="357" y="1622"/>
                    <a:pt x="572" y="1836"/>
                    <a:pt x="834" y="1967"/>
                  </a:cubicBezTo>
                  <a:cubicBezTo>
                    <a:pt x="988" y="2062"/>
                    <a:pt x="1155" y="2086"/>
                    <a:pt x="1286" y="2086"/>
                  </a:cubicBezTo>
                  <a:cubicBezTo>
                    <a:pt x="1405" y="2086"/>
                    <a:pt x="1512" y="2050"/>
                    <a:pt x="1607" y="1991"/>
                  </a:cubicBezTo>
                  <a:cubicBezTo>
                    <a:pt x="1738" y="1907"/>
                    <a:pt x="1846" y="1776"/>
                    <a:pt x="1881" y="1574"/>
                  </a:cubicBezTo>
                  <a:cubicBezTo>
                    <a:pt x="1977" y="1252"/>
                    <a:pt x="1881" y="824"/>
                    <a:pt x="1679" y="490"/>
                  </a:cubicBezTo>
                  <a:cubicBezTo>
                    <a:pt x="1478" y="170"/>
                    <a:pt x="1170" y="0"/>
                    <a:pt x="86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Google Shape;483;p52"/>
            <p:cNvSpPr/>
            <p:nvPr/>
          </p:nvSpPr>
          <p:spPr>
            <a:xfrm>
              <a:off x="6895440" y="5682600"/>
              <a:ext cx="60480" cy="61560"/>
            </a:xfrm>
            <a:custGeom>
              <a:avLst/>
              <a:gdLst>
                <a:gd name="textAreaLeft" fmla="*/ 0 w 60480"/>
                <a:gd name="textAreaRight" fmla="*/ 63000 w 60480"/>
                <a:gd name="textAreaTop" fmla="*/ 0 h 61560"/>
                <a:gd name="textAreaBottom" fmla="*/ 64080 h 61560"/>
              </a:gdLst>
              <a:ahLst/>
              <a:rect l="textAreaLeft" t="textAreaTop" r="textAreaRight" b="textAreaBottom"/>
              <a:pathLst>
                <a:path w="1846" h="1739">
                  <a:moveTo>
                    <a:pt x="750" y="369"/>
                  </a:moveTo>
                  <a:cubicBezTo>
                    <a:pt x="869" y="369"/>
                    <a:pt x="1000" y="429"/>
                    <a:pt x="1119" y="536"/>
                  </a:cubicBezTo>
                  <a:cubicBezTo>
                    <a:pt x="1357" y="727"/>
                    <a:pt x="1548" y="1155"/>
                    <a:pt x="1417" y="1310"/>
                  </a:cubicBezTo>
                  <a:cubicBezTo>
                    <a:pt x="1387" y="1347"/>
                    <a:pt x="1325" y="1366"/>
                    <a:pt x="1247" y="1366"/>
                  </a:cubicBezTo>
                  <a:cubicBezTo>
                    <a:pt x="1201" y="1366"/>
                    <a:pt x="1149" y="1359"/>
                    <a:pt x="1095" y="1346"/>
                  </a:cubicBezTo>
                  <a:cubicBezTo>
                    <a:pt x="905" y="1322"/>
                    <a:pt x="738" y="1227"/>
                    <a:pt x="595" y="1108"/>
                  </a:cubicBezTo>
                  <a:cubicBezTo>
                    <a:pt x="476" y="1000"/>
                    <a:pt x="405" y="893"/>
                    <a:pt x="393" y="774"/>
                  </a:cubicBezTo>
                  <a:cubicBezTo>
                    <a:pt x="381" y="667"/>
                    <a:pt x="405" y="560"/>
                    <a:pt x="476" y="488"/>
                  </a:cubicBezTo>
                  <a:cubicBezTo>
                    <a:pt x="560" y="417"/>
                    <a:pt x="643" y="369"/>
                    <a:pt x="750" y="369"/>
                  </a:cubicBezTo>
                  <a:close/>
                  <a:moveTo>
                    <a:pt x="753" y="0"/>
                  </a:moveTo>
                  <a:cubicBezTo>
                    <a:pt x="548" y="0"/>
                    <a:pt x="351" y="84"/>
                    <a:pt x="203" y="250"/>
                  </a:cubicBezTo>
                  <a:cubicBezTo>
                    <a:pt x="60" y="417"/>
                    <a:pt x="0" y="608"/>
                    <a:pt x="36" y="834"/>
                  </a:cubicBezTo>
                  <a:cubicBezTo>
                    <a:pt x="60" y="1036"/>
                    <a:pt x="179" y="1227"/>
                    <a:pt x="357" y="1393"/>
                  </a:cubicBezTo>
                  <a:cubicBezTo>
                    <a:pt x="536" y="1536"/>
                    <a:pt x="774" y="1655"/>
                    <a:pt x="1012" y="1727"/>
                  </a:cubicBezTo>
                  <a:cubicBezTo>
                    <a:pt x="1095" y="1739"/>
                    <a:pt x="1155" y="1739"/>
                    <a:pt x="1226" y="1739"/>
                  </a:cubicBezTo>
                  <a:cubicBezTo>
                    <a:pt x="1417" y="1739"/>
                    <a:pt x="1584" y="1679"/>
                    <a:pt x="1691" y="1560"/>
                  </a:cubicBezTo>
                  <a:cubicBezTo>
                    <a:pt x="1834" y="1381"/>
                    <a:pt x="1846" y="1143"/>
                    <a:pt x="1762" y="858"/>
                  </a:cubicBezTo>
                  <a:cubicBezTo>
                    <a:pt x="1691" y="631"/>
                    <a:pt x="1536" y="393"/>
                    <a:pt x="1357" y="250"/>
                  </a:cubicBezTo>
                  <a:cubicBezTo>
                    <a:pt x="1173" y="84"/>
                    <a:pt x="959" y="0"/>
                    <a:pt x="75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Google Shape;484;p52"/>
            <p:cNvSpPr/>
            <p:nvPr/>
          </p:nvSpPr>
          <p:spPr>
            <a:xfrm>
              <a:off x="7010640" y="5609520"/>
              <a:ext cx="57240" cy="77760"/>
            </a:xfrm>
            <a:custGeom>
              <a:avLst/>
              <a:gdLst>
                <a:gd name="textAreaLeft" fmla="*/ 0 w 57240"/>
                <a:gd name="textAreaRight" fmla="*/ 59760 w 57240"/>
                <a:gd name="textAreaTop" fmla="*/ 0 h 77760"/>
                <a:gd name="textAreaBottom" fmla="*/ 80280 h 77760"/>
              </a:gdLst>
              <a:ahLst/>
              <a:rect l="textAreaLeft" t="textAreaTop" r="textAreaRight" b="textAreaBottom"/>
              <a:pathLst>
                <a:path w="1763" h="2175">
                  <a:moveTo>
                    <a:pt x="899" y="0"/>
                  </a:moveTo>
                  <a:cubicBezTo>
                    <a:pt x="581" y="0"/>
                    <a:pt x="279" y="177"/>
                    <a:pt x="120" y="496"/>
                  </a:cubicBezTo>
                  <a:cubicBezTo>
                    <a:pt x="72" y="579"/>
                    <a:pt x="108" y="686"/>
                    <a:pt x="191" y="734"/>
                  </a:cubicBezTo>
                  <a:cubicBezTo>
                    <a:pt x="220" y="749"/>
                    <a:pt x="249" y="755"/>
                    <a:pt x="277" y="755"/>
                  </a:cubicBezTo>
                  <a:cubicBezTo>
                    <a:pt x="340" y="755"/>
                    <a:pt x="396" y="720"/>
                    <a:pt x="429" y="663"/>
                  </a:cubicBezTo>
                  <a:cubicBezTo>
                    <a:pt x="524" y="474"/>
                    <a:pt x="701" y="359"/>
                    <a:pt x="881" y="359"/>
                  </a:cubicBezTo>
                  <a:cubicBezTo>
                    <a:pt x="905" y="359"/>
                    <a:pt x="929" y="361"/>
                    <a:pt x="953" y="365"/>
                  </a:cubicBezTo>
                  <a:cubicBezTo>
                    <a:pt x="1072" y="377"/>
                    <a:pt x="1179" y="436"/>
                    <a:pt x="1251" y="544"/>
                  </a:cubicBezTo>
                  <a:cubicBezTo>
                    <a:pt x="1346" y="675"/>
                    <a:pt x="1382" y="841"/>
                    <a:pt x="1358" y="1032"/>
                  </a:cubicBezTo>
                  <a:cubicBezTo>
                    <a:pt x="1301" y="1432"/>
                    <a:pt x="980" y="1832"/>
                    <a:pt x="744" y="1832"/>
                  </a:cubicBezTo>
                  <a:cubicBezTo>
                    <a:pt x="734" y="1832"/>
                    <a:pt x="724" y="1831"/>
                    <a:pt x="715" y="1829"/>
                  </a:cubicBezTo>
                  <a:cubicBezTo>
                    <a:pt x="548" y="1806"/>
                    <a:pt x="405" y="1556"/>
                    <a:pt x="358" y="1210"/>
                  </a:cubicBezTo>
                  <a:cubicBezTo>
                    <a:pt x="346" y="1103"/>
                    <a:pt x="251" y="1044"/>
                    <a:pt x="167" y="1044"/>
                  </a:cubicBezTo>
                  <a:cubicBezTo>
                    <a:pt x="60" y="1056"/>
                    <a:pt x="0" y="1151"/>
                    <a:pt x="0" y="1234"/>
                  </a:cubicBezTo>
                  <a:cubicBezTo>
                    <a:pt x="48" y="1663"/>
                    <a:pt x="274" y="2115"/>
                    <a:pt x="667" y="2175"/>
                  </a:cubicBezTo>
                  <a:lnTo>
                    <a:pt x="751" y="2175"/>
                  </a:lnTo>
                  <a:cubicBezTo>
                    <a:pt x="953" y="2175"/>
                    <a:pt x="1179" y="2056"/>
                    <a:pt x="1370" y="1818"/>
                  </a:cubicBezTo>
                  <a:cubicBezTo>
                    <a:pt x="1548" y="1603"/>
                    <a:pt x="1679" y="1329"/>
                    <a:pt x="1727" y="1056"/>
                  </a:cubicBezTo>
                  <a:cubicBezTo>
                    <a:pt x="1763" y="805"/>
                    <a:pt x="1703" y="544"/>
                    <a:pt x="1548" y="329"/>
                  </a:cubicBezTo>
                  <a:cubicBezTo>
                    <a:pt x="1417" y="151"/>
                    <a:pt x="1215" y="43"/>
                    <a:pt x="1013" y="8"/>
                  </a:cubicBezTo>
                  <a:cubicBezTo>
                    <a:pt x="974" y="3"/>
                    <a:pt x="936" y="0"/>
                    <a:pt x="89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Google Shape;485;p52"/>
            <p:cNvSpPr/>
            <p:nvPr/>
          </p:nvSpPr>
          <p:spPr>
            <a:xfrm>
              <a:off x="7072200" y="5641920"/>
              <a:ext cx="54000" cy="66960"/>
            </a:xfrm>
            <a:custGeom>
              <a:avLst/>
              <a:gdLst>
                <a:gd name="textAreaLeft" fmla="*/ 0 w 54000"/>
                <a:gd name="textAreaRight" fmla="*/ 56520 w 54000"/>
                <a:gd name="textAreaTop" fmla="*/ 0 h 66960"/>
                <a:gd name="textAreaBottom" fmla="*/ 69480 h 66960"/>
              </a:gdLst>
              <a:ahLst/>
              <a:rect l="textAreaLeft" t="textAreaTop" r="textAreaRight" b="textAreaBottom"/>
              <a:pathLst>
                <a:path w="1656" h="1886">
                  <a:moveTo>
                    <a:pt x="905" y="349"/>
                  </a:moveTo>
                  <a:cubicBezTo>
                    <a:pt x="941" y="349"/>
                    <a:pt x="1000" y="361"/>
                    <a:pt x="1048" y="385"/>
                  </a:cubicBezTo>
                  <a:cubicBezTo>
                    <a:pt x="1143" y="421"/>
                    <a:pt x="1215" y="516"/>
                    <a:pt x="1238" y="623"/>
                  </a:cubicBezTo>
                  <a:cubicBezTo>
                    <a:pt x="1286" y="742"/>
                    <a:pt x="1274" y="885"/>
                    <a:pt x="1203" y="1016"/>
                  </a:cubicBezTo>
                  <a:cubicBezTo>
                    <a:pt x="1077" y="1268"/>
                    <a:pt x="774" y="1530"/>
                    <a:pt x="582" y="1530"/>
                  </a:cubicBezTo>
                  <a:cubicBezTo>
                    <a:pt x="556" y="1530"/>
                    <a:pt x="533" y="1526"/>
                    <a:pt x="512" y="1516"/>
                  </a:cubicBezTo>
                  <a:cubicBezTo>
                    <a:pt x="334" y="1421"/>
                    <a:pt x="346" y="945"/>
                    <a:pt x="465" y="683"/>
                  </a:cubicBezTo>
                  <a:cubicBezTo>
                    <a:pt x="524" y="540"/>
                    <a:pt x="631" y="444"/>
                    <a:pt x="750" y="385"/>
                  </a:cubicBezTo>
                  <a:cubicBezTo>
                    <a:pt x="798" y="361"/>
                    <a:pt x="857" y="349"/>
                    <a:pt x="905" y="349"/>
                  </a:cubicBezTo>
                  <a:close/>
                  <a:moveTo>
                    <a:pt x="917" y="1"/>
                  </a:moveTo>
                  <a:cubicBezTo>
                    <a:pt x="816" y="1"/>
                    <a:pt x="715" y="22"/>
                    <a:pt x="619" y="63"/>
                  </a:cubicBezTo>
                  <a:cubicBezTo>
                    <a:pt x="429" y="159"/>
                    <a:pt x="262" y="325"/>
                    <a:pt x="155" y="528"/>
                  </a:cubicBezTo>
                  <a:cubicBezTo>
                    <a:pt x="48" y="742"/>
                    <a:pt x="0" y="1004"/>
                    <a:pt x="24" y="1242"/>
                  </a:cubicBezTo>
                  <a:cubicBezTo>
                    <a:pt x="48" y="1540"/>
                    <a:pt x="167" y="1742"/>
                    <a:pt x="357" y="1837"/>
                  </a:cubicBezTo>
                  <a:cubicBezTo>
                    <a:pt x="441" y="1873"/>
                    <a:pt x="512" y="1885"/>
                    <a:pt x="584" y="1885"/>
                  </a:cubicBezTo>
                  <a:cubicBezTo>
                    <a:pt x="953" y="1885"/>
                    <a:pt x="1358" y="1504"/>
                    <a:pt x="1524" y="1171"/>
                  </a:cubicBezTo>
                  <a:cubicBezTo>
                    <a:pt x="1631" y="956"/>
                    <a:pt x="1655" y="742"/>
                    <a:pt x="1596" y="528"/>
                  </a:cubicBezTo>
                  <a:cubicBezTo>
                    <a:pt x="1536" y="325"/>
                    <a:pt x="1405" y="159"/>
                    <a:pt x="1215" y="63"/>
                  </a:cubicBezTo>
                  <a:cubicBezTo>
                    <a:pt x="1119" y="22"/>
                    <a:pt x="1018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Google Shape;486;p52"/>
            <p:cNvSpPr/>
            <p:nvPr/>
          </p:nvSpPr>
          <p:spPr>
            <a:xfrm>
              <a:off x="6950880" y="5704920"/>
              <a:ext cx="153000" cy="117000"/>
            </a:xfrm>
            <a:custGeom>
              <a:avLst/>
              <a:gdLst>
                <a:gd name="textAreaLeft" fmla="*/ 0 w 153000"/>
                <a:gd name="textAreaRight" fmla="*/ 155520 w 153000"/>
                <a:gd name="textAreaTop" fmla="*/ 0 h 117000"/>
                <a:gd name="textAreaBottom" fmla="*/ 119520 h 117000"/>
              </a:gdLst>
              <a:ahLst/>
              <a:rect l="textAreaLeft" t="textAreaTop" r="textAreaRight" b="textAreaBottom"/>
              <a:pathLst>
                <a:path w="4549" h="3236">
                  <a:moveTo>
                    <a:pt x="2386" y="0"/>
                  </a:moveTo>
                  <a:cubicBezTo>
                    <a:pt x="2223" y="0"/>
                    <a:pt x="2061" y="17"/>
                    <a:pt x="1905" y="56"/>
                  </a:cubicBezTo>
                  <a:cubicBezTo>
                    <a:pt x="1334" y="175"/>
                    <a:pt x="834" y="485"/>
                    <a:pt x="476" y="949"/>
                  </a:cubicBezTo>
                  <a:cubicBezTo>
                    <a:pt x="131" y="1390"/>
                    <a:pt x="0" y="1914"/>
                    <a:pt x="84" y="2378"/>
                  </a:cubicBezTo>
                  <a:cubicBezTo>
                    <a:pt x="179" y="2830"/>
                    <a:pt x="488" y="3116"/>
                    <a:pt x="1000" y="3211"/>
                  </a:cubicBezTo>
                  <a:cubicBezTo>
                    <a:pt x="1119" y="3235"/>
                    <a:pt x="1262" y="3235"/>
                    <a:pt x="1417" y="3235"/>
                  </a:cubicBezTo>
                  <a:cubicBezTo>
                    <a:pt x="1715" y="3235"/>
                    <a:pt x="2084" y="3187"/>
                    <a:pt x="2524" y="3104"/>
                  </a:cubicBezTo>
                  <a:cubicBezTo>
                    <a:pt x="3203" y="2973"/>
                    <a:pt x="3679" y="2806"/>
                    <a:pt x="3989" y="2592"/>
                  </a:cubicBezTo>
                  <a:cubicBezTo>
                    <a:pt x="4394" y="2283"/>
                    <a:pt x="4548" y="1902"/>
                    <a:pt x="4465" y="1437"/>
                  </a:cubicBezTo>
                  <a:cubicBezTo>
                    <a:pt x="4394" y="1044"/>
                    <a:pt x="4132" y="687"/>
                    <a:pt x="3774" y="425"/>
                  </a:cubicBezTo>
                  <a:cubicBezTo>
                    <a:pt x="3746" y="401"/>
                    <a:pt x="3709" y="389"/>
                    <a:pt x="3672" y="389"/>
                  </a:cubicBezTo>
                  <a:cubicBezTo>
                    <a:pt x="3617" y="389"/>
                    <a:pt x="3560" y="416"/>
                    <a:pt x="3524" y="473"/>
                  </a:cubicBezTo>
                  <a:cubicBezTo>
                    <a:pt x="3465" y="544"/>
                    <a:pt x="3477" y="663"/>
                    <a:pt x="3572" y="723"/>
                  </a:cubicBezTo>
                  <a:cubicBezTo>
                    <a:pt x="3870" y="949"/>
                    <a:pt x="4060" y="1211"/>
                    <a:pt x="4120" y="1509"/>
                  </a:cubicBezTo>
                  <a:cubicBezTo>
                    <a:pt x="4179" y="1818"/>
                    <a:pt x="4072" y="2056"/>
                    <a:pt x="3774" y="2271"/>
                  </a:cubicBezTo>
                  <a:cubicBezTo>
                    <a:pt x="3501" y="2449"/>
                    <a:pt x="3084" y="2592"/>
                    <a:pt x="2453" y="2735"/>
                  </a:cubicBezTo>
                  <a:cubicBezTo>
                    <a:pt x="2024" y="2818"/>
                    <a:pt x="1679" y="2866"/>
                    <a:pt x="1417" y="2866"/>
                  </a:cubicBezTo>
                  <a:cubicBezTo>
                    <a:pt x="679" y="2866"/>
                    <a:pt x="500" y="2580"/>
                    <a:pt x="441" y="2283"/>
                  </a:cubicBezTo>
                  <a:cubicBezTo>
                    <a:pt x="298" y="1568"/>
                    <a:pt x="917" y="616"/>
                    <a:pt x="1977" y="390"/>
                  </a:cubicBezTo>
                  <a:cubicBezTo>
                    <a:pt x="2115" y="360"/>
                    <a:pt x="2254" y="344"/>
                    <a:pt x="2393" y="344"/>
                  </a:cubicBezTo>
                  <a:cubicBezTo>
                    <a:pt x="2587" y="344"/>
                    <a:pt x="2782" y="375"/>
                    <a:pt x="2977" y="437"/>
                  </a:cubicBezTo>
                  <a:cubicBezTo>
                    <a:pt x="2992" y="444"/>
                    <a:pt x="3008" y="447"/>
                    <a:pt x="3024" y="447"/>
                  </a:cubicBezTo>
                  <a:cubicBezTo>
                    <a:pt x="3097" y="447"/>
                    <a:pt x="3174" y="386"/>
                    <a:pt x="3203" y="318"/>
                  </a:cubicBezTo>
                  <a:cubicBezTo>
                    <a:pt x="3227" y="235"/>
                    <a:pt x="3167" y="128"/>
                    <a:pt x="3084" y="92"/>
                  </a:cubicBezTo>
                  <a:cubicBezTo>
                    <a:pt x="2859" y="36"/>
                    <a:pt x="2621" y="0"/>
                    <a:pt x="23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Google Shape;487;p52"/>
            <p:cNvSpPr/>
            <p:nvPr/>
          </p:nvSpPr>
          <p:spPr>
            <a:xfrm>
              <a:off x="7155360" y="5796360"/>
              <a:ext cx="56880" cy="79560"/>
            </a:xfrm>
            <a:custGeom>
              <a:avLst/>
              <a:gdLst>
                <a:gd name="textAreaLeft" fmla="*/ 0 w 56880"/>
                <a:gd name="textAreaRight" fmla="*/ 59400 w 56880"/>
                <a:gd name="textAreaTop" fmla="*/ 0 h 79560"/>
                <a:gd name="textAreaBottom" fmla="*/ 82080 h 79560"/>
              </a:gdLst>
              <a:ahLst/>
              <a:rect l="textAreaLeft" t="textAreaTop" r="textAreaRight" b="textAreaBottom"/>
              <a:pathLst>
                <a:path w="1740" h="2229">
                  <a:moveTo>
                    <a:pt x="858" y="347"/>
                  </a:moveTo>
                  <a:cubicBezTo>
                    <a:pt x="1144" y="383"/>
                    <a:pt x="1346" y="645"/>
                    <a:pt x="1334" y="1002"/>
                  </a:cubicBezTo>
                  <a:cubicBezTo>
                    <a:pt x="1334" y="1288"/>
                    <a:pt x="1203" y="1598"/>
                    <a:pt x="1025" y="1764"/>
                  </a:cubicBezTo>
                  <a:cubicBezTo>
                    <a:pt x="985" y="1804"/>
                    <a:pt x="928" y="1853"/>
                    <a:pt x="854" y="1853"/>
                  </a:cubicBezTo>
                  <a:cubicBezTo>
                    <a:pt x="840" y="1853"/>
                    <a:pt x="825" y="1851"/>
                    <a:pt x="811" y="1848"/>
                  </a:cubicBezTo>
                  <a:cubicBezTo>
                    <a:pt x="572" y="1836"/>
                    <a:pt x="322" y="1359"/>
                    <a:pt x="334" y="943"/>
                  </a:cubicBezTo>
                  <a:cubicBezTo>
                    <a:pt x="334" y="752"/>
                    <a:pt x="418" y="586"/>
                    <a:pt x="525" y="466"/>
                  </a:cubicBezTo>
                  <a:cubicBezTo>
                    <a:pt x="620" y="395"/>
                    <a:pt x="727" y="347"/>
                    <a:pt x="822" y="347"/>
                  </a:cubicBezTo>
                  <a:close/>
                  <a:moveTo>
                    <a:pt x="824" y="1"/>
                  </a:moveTo>
                  <a:cubicBezTo>
                    <a:pt x="626" y="1"/>
                    <a:pt x="431" y="73"/>
                    <a:pt x="299" y="216"/>
                  </a:cubicBezTo>
                  <a:cubicBezTo>
                    <a:pt x="96" y="395"/>
                    <a:pt x="1" y="645"/>
                    <a:pt x="1" y="943"/>
                  </a:cubicBezTo>
                  <a:cubicBezTo>
                    <a:pt x="1" y="1205"/>
                    <a:pt x="72" y="1502"/>
                    <a:pt x="203" y="1764"/>
                  </a:cubicBezTo>
                  <a:cubicBezTo>
                    <a:pt x="370" y="2062"/>
                    <a:pt x="596" y="2229"/>
                    <a:pt x="834" y="2229"/>
                  </a:cubicBezTo>
                  <a:lnTo>
                    <a:pt x="858" y="2229"/>
                  </a:lnTo>
                  <a:cubicBezTo>
                    <a:pt x="1013" y="2229"/>
                    <a:pt x="1168" y="2169"/>
                    <a:pt x="1311" y="2026"/>
                  </a:cubicBezTo>
                  <a:cubicBezTo>
                    <a:pt x="1561" y="1812"/>
                    <a:pt x="1727" y="1395"/>
                    <a:pt x="1739" y="1014"/>
                  </a:cubicBezTo>
                  <a:cubicBezTo>
                    <a:pt x="1704" y="466"/>
                    <a:pt x="1346" y="26"/>
                    <a:pt x="870" y="2"/>
                  </a:cubicBezTo>
                  <a:cubicBezTo>
                    <a:pt x="855" y="1"/>
                    <a:pt x="839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488;p52"/>
            <p:cNvSpPr/>
            <p:nvPr/>
          </p:nvSpPr>
          <p:spPr>
            <a:xfrm>
              <a:off x="7089840" y="5815440"/>
              <a:ext cx="55800" cy="70200"/>
            </a:xfrm>
            <a:custGeom>
              <a:avLst/>
              <a:gdLst>
                <a:gd name="textAreaLeft" fmla="*/ 0 w 55800"/>
                <a:gd name="textAreaRight" fmla="*/ 58320 w 55800"/>
                <a:gd name="textAreaTop" fmla="*/ 0 h 70200"/>
                <a:gd name="textAreaBottom" fmla="*/ 72720 h 70200"/>
              </a:gdLst>
              <a:ahLst/>
              <a:rect l="textAreaLeft" t="textAreaTop" r="textAreaRight" b="textAreaBottom"/>
              <a:pathLst>
                <a:path w="1715" h="1967">
                  <a:moveTo>
                    <a:pt x="834" y="359"/>
                  </a:moveTo>
                  <a:cubicBezTo>
                    <a:pt x="905" y="359"/>
                    <a:pt x="988" y="371"/>
                    <a:pt x="1048" y="419"/>
                  </a:cubicBezTo>
                  <a:cubicBezTo>
                    <a:pt x="1143" y="490"/>
                    <a:pt x="1227" y="609"/>
                    <a:pt x="1262" y="752"/>
                  </a:cubicBezTo>
                  <a:cubicBezTo>
                    <a:pt x="1322" y="1074"/>
                    <a:pt x="1250" y="1538"/>
                    <a:pt x="1060" y="1598"/>
                  </a:cubicBezTo>
                  <a:cubicBezTo>
                    <a:pt x="1053" y="1599"/>
                    <a:pt x="1045" y="1599"/>
                    <a:pt x="1037" y="1599"/>
                  </a:cubicBezTo>
                  <a:cubicBezTo>
                    <a:pt x="965" y="1599"/>
                    <a:pt x="859" y="1550"/>
                    <a:pt x="762" y="1443"/>
                  </a:cubicBezTo>
                  <a:cubicBezTo>
                    <a:pt x="643" y="1324"/>
                    <a:pt x="536" y="1145"/>
                    <a:pt x="488" y="966"/>
                  </a:cubicBezTo>
                  <a:cubicBezTo>
                    <a:pt x="417" y="681"/>
                    <a:pt x="524" y="431"/>
                    <a:pt x="750" y="371"/>
                  </a:cubicBezTo>
                  <a:cubicBezTo>
                    <a:pt x="774" y="359"/>
                    <a:pt x="810" y="359"/>
                    <a:pt x="834" y="359"/>
                  </a:cubicBezTo>
                  <a:close/>
                  <a:moveTo>
                    <a:pt x="822" y="0"/>
                  </a:moveTo>
                  <a:cubicBezTo>
                    <a:pt x="762" y="0"/>
                    <a:pt x="702" y="9"/>
                    <a:pt x="643" y="26"/>
                  </a:cubicBezTo>
                  <a:cubicBezTo>
                    <a:pt x="226" y="133"/>
                    <a:pt x="0" y="585"/>
                    <a:pt x="131" y="1074"/>
                  </a:cubicBezTo>
                  <a:cubicBezTo>
                    <a:pt x="191" y="1288"/>
                    <a:pt x="334" y="1526"/>
                    <a:pt x="512" y="1705"/>
                  </a:cubicBezTo>
                  <a:cubicBezTo>
                    <a:pt x="667" y="1871"/>
                    <a:pt x="846" y="1967"/>
                    <a:pt x="1024" y="1967"/>
                  </a:cubicBezTo>
                  <a:cubicBezTo>
                    <a:pt x="1072" y="1967"/>
                    <a:pt x="1119" y="1967"/>
                    <a:pt x="1167" y="1943"/>
                  </a:cubicBezTo>
                  <a:cubicBezTo>
                    <a:pt x="1608" y="1812"/>
                    <a:pt x="1715" y="1121"/>
                    <a:pt x="1596" y="669"/>
                  </a:cubicBezTo>
                  <a:cubicBezTo>
                    <a:pt x="1536" y="431"/>
                    <a:pt x="1405" y="240"/>
                    <a:pt x="1238" y="133"/>
                  </a:cubicBezTo>
                  <a:cubicBezTo>
                    <a:pt x="1112" y="49"/>
                    <a:pt x="968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489;p52"/>
            <p:cNvSpPr/>
            <p:nvPr/>
          </p:nvSpPr>
          <p:spPr>
            <a:xfrm>
              <a:off x="7209720" y="5826600"/>
              <a:ext cx="69480" cy="70200"/>
            </a:xfrm>
            <a:custGeom>
              <a:avLst/>
              <a:gdLst>
                <a:gd name="textAreaLeft" fmla="*/ 0 w 69480"/>
                <a:gd name="textAreaRight" fmla="*/ 72000 w 69480"/>
                <a:gd name="textAreaTop" fmla="*/ 0 h 70200"/>
                <a:gd name="textAreaBottom" fmla="*/ 72720 h 70200"/>
              </a:gdLst>
              <a:ahLst/>
              <a:rect l="textAreaLeft" t="textAreaTop" r="textAreaRight" b="textAreaBottom"/>
              <a:pathLst>
                <a:path w="2108" h="1976">
                  <a:moveTo>
                    <a:pt x="1255" y="0"/>
                  </a:moveTo>
                  <a:cubicBezTo>
                    <a:pt x="1107" y="0"/>
                    <a:pt x="954" y="38"/>
                    <a:pt x="810" y="118"/>
                  </a:cubicBezTo>
                  <a:cubicBezTo>
                    <a:pt x="715" y="165"/>
                    <a:pt x="691" y="284"/>
                    <a:pt x="739" y="356"/>
                  </a:cubicBezTo>
                  <a:cubicBezTo>
                    <a:pt x="762" y="419"/>
                    <a:pt x="823" y="451"/>
                    <a:pt x="886" y="451"/>
                  </a:cubicBezTo>
                  <a:cubicBezTo>
                    <a:pt x="917" y="451"/>
                    <a:pt x="949" y="443"/>
                    <a:pt x="977" y="427"/>
                  </a:cubicBezTo>
                  <a:cubicBezTo>
                    <a:pt x="1064" y="376"/>
                    <a:pt x="1156" y="351"/>
                    <a:pt x="1246" y="351"/>
                  </a:cubicBezTo>
                  <a:cubicBezTo>
                    <a:pt x="1364" y="351"/>
                    <a:pt x="1477" y="394"/>
                    <a:pt x="1572" y="475"/>
                  </a:cubicBezTo>
                  <a:cubicBezTo>
                    <a:pt x="1655" y="570"/>
                    <a:pt x="1715" y="665"/>
                    <a:pt x="1715" y="784"/>
                  </a:cubicBezTo>
                  <a:cubicBezTo>
                    <a:pt x="1715" y="951"/>
                    <a:pt x="1655" y="1118"/>
                    <a:pt x="1524" y="1249"/>
                  </a:cubicBezTo>
                  <a:cubicBezTo>
                    <a:pt x="1314" y="1468"/>
                    <a:pt x="975" y="1622"/>
                    <a:pt x="739" y="1622"/>
                  </a:cubicBezTo>
                  <a:cubicBezTo>
                    <a:pt x="655" y="1622"/>
                    <a:pt x="583" y="1602"/>
                    <a:pt x="536" y="1558"/>
                  </a:cubicBezTo>
                  <a:cubicBezTo>
                    <a:pt x="417" y="1463"/>
                    <a:pt x="441" y="1142"/>
                    <a:pt x="584" y="844"/>
                  </a:cubicBezTo>
                  <a:cubicBezTo>
                    <a:pt x="631" y="761"/>
                    <a:pt x="596" y="653"/>
                    <a:pt x="512" y="606"/>
                  </a:cubicBezTo>
                  <a:cubicBezTo>
                    <a:pt x="485" y="595"/>
                    <a:pt x="457" y="590"/>
                    <a:pt x="430" y="590"/>
                  </a:cubicBezTo>
                  <a:cubicBezTo>
                    <a:pt x="366" y="590"/>
                    <a:pt x="308" y="622"/>
                    <a:pt x="274" y="689"/>
                  </a:cubicBezTo>
                  <a:cubicBezTo>
                    <a:pt x="84" y="1070"/>
                    <a:pt x="0" y="1558"/>
                    <a:pt x="298" y="1832"/>
                  </a:cubicBezTo>
                  <a:cubicBezTo>
                    <a:pt x="417" y="1939"/>
                    <a:pt x="572" y="1975"/>
                    <a:pt x="751" y="1975"/>
                  </a:cubicBezTo>
                  <a:cubicBezTo>
                    <a:pt x="858" y="1975"/>
                    <a:pt x="953" y="1963"/>
                    <a:pt x="1072" y="1939"/>
                  </a:cubicBezTo>
                  <a:cubicBezTo>
                    <a:pt x="1346" y="1856"/>
                    <a:pt x="1608" y="1701"/>
                    <a:pt x="1786" y="1499"/>
                  </a:cubicBezTo>
                  <a:cubicBezTo>
                    <a:pt x="2001" y="1296"/>
                    <a:pt x="2108" y="1046"/>
                    <a:pt x="2084" y="773"/>
                  </a:cubicBezTo>
                  <a:cubicBezTo>
                    <a:pt x="2072" y="546"/>
                    <a:pt x="1989" y="356"/>
                    <a:pt x="1822" y="213"/>
                  </a:cubicBezTo>
                  <a:cubicBezTo>
                    <a:pt x="1663" y="74"/>
                    <a:pt x="1463" y="0"/>
                    <a:pt x="125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Google Shape;490;p52"/>
            <p:cNvSpPr/>
            <p:nvPr/>
          </p:nvSpPr>
          <p:spPr>
            <a:xfrm>
              <a:off x="7249680" y="5892120"/>
              <a:ext cx="63720" cy="57600"/>
            </a:xfrm>
            <a:custGeom>
              <a:avLst/>
              <a:gdLst>
                <a:gd name="textAreaLeft" fmla="*/ 0 w 63720"/>
                <a:gd name="textAreaRight" fmla="*/ 66240 w 63720"/>
                <a:gd name="textAreaTop" fmla="*/ 0 h 57600"/>
                <a:gd name="textAreaBottom" fmla="*/ 60120 h 57600"/>
              </a:gdLst>
              <a:ahLst/>
              <a:rect l="textAreaLeft" t="textAreaTop" r="textAreaRight" b="textAreaBottom"/>
              <a:pathLst>
                <a:path w="1941" h="1631">
                  <a:moveTo>
                    <a:pt x="1181" y="373"/>
                  </a:moveTo>
                  <a:cubicBezTo>
                    <a:pt x="1315" y="373"/>
                    <a:pt x="1432" y="430"/>
                    <a:pt x="1500" y="547"/>
                  </a:cubicBezTo>
                  <a:cubicBezTo>
                    <a:pt x="1548" y="631"/>
                    <a:pt x="1560" y="738"/>
                    <a:pt x="1536" y="845"/>
                  </a:cubicBezTo>
                  <a:cubicBezTo>
                    <a:pt x="1488" y="964"/>
                    <a:pt x="1405" y="1071"/>
                    <a:pt x="1262" y="1143"/>
                  </a:cubicBezTo>
                  <a:cubicBezTo>
                    <a:pt x="1119" y="1226"/>
                    <a:pt x="929" y="1286"/>
                    <a:pt x="750" y="1286"/>
                  </a:cubicBezTo>
                  <a:cubicBezTo>
                    <a:pt x="595" y="1286"/>
                    <a:pt x="476" y="1250"/>
                    <a:pt x="429" y="1190"/>
                  </a:cubicBezTo>
                  <a:cubicBezTo>
                    <a:pt x="393" y="1131"/>
                    <a:pt x="417" y="988"/>
                    <a:pt x="488" y="857"/>
                  </a:cubicBezTo>
                  <a:cubicBezTo>
                    <a:pt x="584" y="702"/>
                    <a:pt x="726" y="559"/>
                    <a:pt x="869" y="464"/>
                  </a:cubicBezTo>
                  <a:cubicBezTo>
                    <a:pt x="975" y="404"/>
                    <a:pt x="1083" y="373"/>
                    <a:pt x="1181" y="373"/>
                  </a:cubicBezTo>
                  <a:close/>
                  <a:moveTo>
                    <a:pt x="1161" y="0"/>
                  </a:moveTo>
                  <a:cubicBezTo>
                    <a:pt x="998" y="0"/>
                    <a:pt x="826" y="47"/>
                    <a:pt x="667" y="143"/>
                  </a:cubicBezTo>
                  <a:cubicBezTo>
                    <a:pt x="465" y="262"/>
                    <a:pt x="286" y="452"/>
                    <a:pt x="167" y="667"/>
                  </a:cubicBezTo>
                  <a:cubicBezTo>
                    <a:pt x="12" y="917"/>
                    <a:pt x="0" y="1167"/>
                    <a:pt x="107" y="1345"/>
                  </a:cubicBezTo>
                  <a:cubicBezTo>
                    <a:pt x="214" y="1524"/>
                    <a:pt x="429" y="1631"/>
                    <a:pt x="726" y="1631"/>
                  </a:cubicBezTo>
                  <a:cubicBezTo>
                    <a:pt x="965" y="1631"/>
                    <a:pt x="1238" y="1559"/>
                    <a:pt x="1429" y="1440"/>
                  </a:cubicBezTo>
                  <a:cubicBezTo>
                    <a:pt x="1643" y="1321"/>
                    <a:pt x="1786" y="1143"/>
                    <a:pt x="1858" y="952"/>
                  </a:cubicBezTo>
                  <a:cubicBezTo>
                    <a:pt x="1941" y="750"/>
                    <a:pt x="1917" y="536"/>
                    <a:pt x="1798" y="357"/>
                  </a:cubicBezTo>
                  <a:cubicBezTo>
                    <a:pt x="1666" y="122"/>
                    <a:pt x="1425" y="0"/>
                    <a:pt x="116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Google Shape;491;p52"/>
            <p:cNvSpPr/>
            <p:nvPr/>
          </p:nvSpPr>
          <p:spPr>
            <a:xfrm>
              <a:off x="7096320" y="5890320"/>
              <a:ext cx="150480" cy="125280"/>
            </a:xfrm>
            <a:custGeom>
              <a:avLst/>
              <a:gdLst>
                <a:gd name="textAreaLeft" fmla="*/ 0 w 150480"/>
                <a:gd name="textAreaRight" fmla="*/ 153000 w 150480"/>
                <a:gd name="textAreaTop" fmla="*/ 0 h 125280"/>
                <a:gd name="textAreaBottom" fmla="*/ 127800 h 125280"/>
              </a:gdLst>
              <a:ahLst/>
              <a:rect l="textAreaLeft" t="textAreaTop" r="textAreaRight" b="textAreaBottom"/>
              <a:pathLst>
                <a:path w="4502" h="3458">
                  <a:moveTo>
                    <a:pt x="2067" y="1"/>
                  </a:moveTo>
                  <a:cubicBezTo>
                    <a:pt x="1808" y="1"/>
                    <a:pt x="1548" y="43"/>
                    <a:pt x="1298" y="124"/>
                  </a:cubicBezTo>
                  <a:cubicBezTo>
                    <a:pt x="763" y="303"/>
                    <a:pt x="358" y="660"/>
                    <a:pt x="179" y="1089"/>
                  </a:cubicBezTo>
                  <a:cubicBezTo>
                    <a:pt x="1" y="1517"/>
                    <a:pt x="96" y="1934"/>
                    <a:pt x="465" y="2291"/>
                  </a:cubicBezTo>
                  <a:cubicBezTo>
                    <a:pt x="739" y="2565"/>
                    <a:pt x="1168" y="2803"/>
                    <a:pt x="1810" y="3065"/>
                  </a:cubicBezTo>
                  <a:cubicBezTo>
                    <a:pt x="2441" y="3339"/>
                    <a:pt x="2918" y="3458"/>
                    <a:pt x="3299" y="3458"/>
                  </a:cubicBezTo>
                  <a:cubicBezTo>
                    <a:pt x="3799" y="3458"/>
                    <a:pt x="4156" y="3232"/>
                    <a:pt x="4335" y="2803"/>
                  </a:cubicBezTo>
                  <a:cubicBezTo>
                    <a:pt x="4501" y="2434"/>
                    <a:pt x="4501" y="1982"/>
                    <a:pt x="4335" y="1565"/>
                  </a:cubicBezTo>
                  <a:cubicBezTo>
                    <a:pt x="4316" y="1498"/>
                    <a:pt x="4244" y="1447"/>
                    <a:pt x="4167" y="1447"/>
                  </a:cubicBezTo>
                  <a:cubicBezTo>
                    <a:pt x="4147" y="1447"/>
                    <a:pt x="4128" y="1450"/>
                    <a:pt x="4108" y="1458"/>
                  </a:cubicBezTo>
                  <a:cubicBezTo>
                    <a:pt x="4025" y="1493"/>
                    <a:pt x="3965" y="1589"/>
                    <a:pt x="4013" y="1684"/>
                  </a:cubicBezTo>
                  <a:cubicBezTo>
                    <a:pt x="4120" y="2029"/>
                    <a:pt x="4144" y="2374"/>
                    <a:pt x="4025" y="2648"/>
                  </a:cubicBezTo>
                  <a:cubicBezTo>
                    <a:pt x="3927" y="2880"/>
                    <a:pt x="3758" y="3083"/>
                    <a:pt x="3320" y="3083"/>
                  </a:cubicBezTo>
                  <a:cubicBezTo>
                    <a:pt x="3016" y="3083"/>
                    <a:pt x="2583" y="2985"/>
                    <a:pt x="1953" y="2732"/>
                  </a:cubicBezTo>
                  <a:cubicBezTo>
                    <a:pt x="1358" y="2482"/>
                    <a:pt x="977" y="2267"/>
                    <a:pt x="739" y="2029"/>
                  </a:cubicBezTo>
                  <a:cubicBezTo>
                    <a:pt x="477" y="1767"/>
                    <a:pt x="406" y="1517"/>
                    <a:pt x="525" y="1220"/>
                  </a:cubicBezTo>
                  <a:cubicBezTo>
                    <a:pt x="656" y="886"/>
                    <a:pt x="989" y="612"/>
                    <a:pt x="1418" y="458"/>
                  </a:cubicBezTo>
                  <a:cubicBezTo>
                    <a:pt x="1628" y="393"/>
                    <a:pt x="1846" y="360"/>
                    <a:pt x="2065" y="360"/>
                  </a:cubicBezTo>
                  <a:cubicBezTo>
                    <a:pt x="2328" y="360"/>
                    <a:pt x="2593" y="408"/>
                    <a:pt x="2846" y="505"/>
                  </a:cubicBezTo>
                  <a:cubicBezTo>
                    <a:pt x="3156" y="636"/>
                    <a:pt x="3442" y="839"/>
                    <a:pt x="3656" y="1101"/>
                  </a:cubicBezTo>
                  <a:cubicBezTo>
                    <a:pt x="3692" y="1144"/>
                    <a:pt x="3751" y="1170"/>
                    <a:pt x="3807" y="1170"/>
                  </a:cubicBezTo>
                  <a:cubicBezTo>
                    <a:pt x="3843" y="1170"/>
                    <a:pt x="3878" y="1159"/>
                    <a:pt x="3906" y="1136"/>
                  </a:cubicBezTo>
                  <a:cubicBezTo>
                    <a:pt x="3977" y="1077"/>
                    <a:pt x="3989" y="958"/>
                    <a:pt x="3930" y="874"/>
                  </a:cubicBezTo>
                  <a:cubicBezTo>
                    <a:pt x="3680" y="577"/>
                    <a:pt x="3358" y="339"/>
                    <a:pt x="2977" y="184"/>
                  </a:cubicBezTo>
                  <a:cubicBezTo>
                    <a:pt x="2686" y="61"/>
                    <a:pt x="2376" y="1"/>
                    <a:pt x="20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9" name="Google Shape;492;p52"/>
          <p:cNvSpPr/>
          <p:nvPr/>
        </p:nvSpPr>
        <p:spPr>
          <a:xfrm>
            <a:off x="2537640" y="3161880"/>
            <a:ext cx="96084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5280" bIns="3952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Female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0" name="Google Shape;493;p52"/>
          <p:cNvSpPr/>
          <p:nvPr/>
        </p:nvSpPr>
        <p:spPr>
          <a:xfrm>
            <a:off x="2537640" y="4023360"/>
            <a:ext cx="96084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5280" bIns="3952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Male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1" name="Google Shape;439;p 1"/>
          <p:cNvSpPr/>
          <p:nvPr/>
        </p:nvSpPr>
        <p:spPr>
          <a:xfrm>
            <a:off x="5101200" y="4652640"/>
            <a:ext cx="96120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3840" bIns="3938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&gt; 60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2" name="Google Shape;440;p 1"/>
          <p:cNvSpPr/>
          <p:nvPr/>
        </p:nvSpPr>
        <p:spPr>
          <a:xfrm>
            <a:off x="6108120" y="4690440"/>
            <a:ext cx="2196720" cy="31824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Google Shape;441;p 1"/>
          <p:cNvSpPr/>
          <p:nvPr/>
        </p:nvSpPr>
        <p:spPr>
          <a:xfrm>
            <a:off x="8350200" y="4652640"/>
            <a:ext cx="96156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3840" bIns="3938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9.4%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Google Shape;445;p 1"/>
          <p:cNvSpPr/>
          <p:nvPr/>
        </p:nvSpPr>
        <p:spPr>
          <a:xfrm>
            <a:off x="6108120" y="4690440"/>
            <a:ext cx="291960" cy="31824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57"/>
          <p:cNvSpPr/>
          <p:nvPr/>
        </p:nvSpPr>
        <p:spPr>
          <a:xfrm>
            <a:off x="878400" y="1511280"/>
            <a:ext cx="845748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services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58"/>
          <p:cNvSpPr/>
          <p:nvPr/>
        </p:nvSpPr>
        <p:spPr>
          <a:xfrm>
            <a:off x="2228040" y="2495520"/>
            <a:ext cx="175464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Online booking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PlaceHolder 59"/>
          <p:cNvSpPr/>
          <p:nvPr/>
        </p:nvSpPr>
        <p:spPr>
          <a:xfrm>
            <a:off x="2228040" y="2928240"/>
            <a:ext cx="2110320" cy="6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Mercury is the closest planet to the Sun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8" name="PlaceHolder 60"/>
          <p:cNvSpPr/>
          <p:nvPr/>
        </p:nvSpPr>
        <p:spPr>
          <a:xfrm>
            <a:off x="6380640" y="5136840"/>
            <a:ext cx="186084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Online boarding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PlaceHolder 61"/>
          <p:cNvSpPr/>
          <p:nvPr/>
        </p:nvSpPr>
        <p:spPr>
          <a:xfrm>
            <a:off x="6380640" y="5570640"/>
            <a:ext cx="2110680" cy="6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The Moon is Earth’s only natural satellite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0" name="PlaceHolder 62"/>
          <p:cNvSpPr/>
          <p:nvPr/>
        </p:nvSpPr>
        <p:spPr>
          <a:xfrm>
            <a:off x="6380640" y="2495520"/>
            <a:ext cx="143964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Inflight Wi-Fi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PlaceHolder 63"/>
          <p:cNvSpPr/>
          <p:nvPr/>
        </p:nvSpPr>
        <p:spPr>
          <a:xfrm>
            <a:off x="6380640" y="2928240"/>
            <a:ext cx="2110680" cy="6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Jupiter is the biggest planet of them all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2" name="PlaceHolder 64"/>
          <p:cNvSpPr/>
          <p:nvPr/>
        </p:nvSpPr>
        <p:spPr>
          <a:xfrm>
            <a:off x="2228040" y="3816000"/>
            <a:ext cx="189864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Food and drink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PlaceHolder 65"/>
          <p:cNvSpPr/>
          <p:nvPr/>
        </p:nvSpPr>
        <p:spPr>
          <a:xfrm>
            <a:off x="2228040" y="4249440"/>
            <a:ext cx="2110320" cy="6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Neptune is the farthest planet from the Sun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4" name="PlaceHolder 66"/>
          <p:cNvSpPr/>
          <p:nvPr/>
        </p:nvSpPr>
        <p:spPr>
          <a:xfrm>
            <a:off x="2228040" y="5136840"/>
            <a:ext cx="212724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On-board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PlaceHolder 67"/>
          <p:cNvSpPr/>
          <p:nvPr/>
        </p:nvSpPr>
        <p:spPr>
          <a:xfrm>
            <a:off x="2228040" y="5570640"/>
            <a:ext cx="2110320" cy="6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Venus is the second planet from the Sun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PlaceHolder 68"/>
          <p:cNvSpPr/>
          <p:nvPr/>
        </p:nvSpPr>
        <p:spPr>
          <a:xfrm>
            <a:off x="6380640" y="3816000"/>
            <a:ext cx="254664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Inflight entertainment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PlaceHolder 69"/>
          <p:cNvSpPr/>
          <p:nvPr/>
        </p:nvSpPr>
        <p:spPr>
          <a:xfrm>
            <a:off x="6380640" y="4249440"/>
            <a:ext cx="2110680" cy="6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Earth is the only planet that harbors life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8" name="Google Shape;965;p66"/>
          <p:cNvSpPr/>
          <p:nvPr/>
        </p:nvSpPr>
        <p:spPr>
          <a:xfrm>
            <a:off x="1183320" y="2628360"/>
            <a:ext cx="794880" cy="8622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Google Shape;966;p66"/>
          <p:cNvSpPr/>
          <p:nvPr/>
        </p:nvSpPr>
        <p:spPr>
          <a:xfrm>
            <a:off x="1183320" y="3949560"/>
            <a:ext cx="794880" cy="8625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Google Shape;967;p66"/>
          <p:cNvSpPr/>
          <p:nvPr/>
        </p:nvSpPr>
        <p:spPr>
          <a:xfrm>
            <a:off x="1183320" y="5271120"/>
            <a:ext cx="794880" cy="8625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Google Shape;968;p66"/>
          <p:cNvSpPr/>
          <p:nvPr/>
        </p:nvSpPr>
        <p:spPr>
          <a:xfrm>
            <a:off x="5333040" y="2628360"/>
            <a:ext cx="794880" cy="8622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Google Shape;969;p66"/>
          <p:cNvSpPr/>
          <p:nvPr/>
        </p:nvSpPr>
        <p:spPr>
          <a:xfrm>
            <a:off x="5333040" y="3949560"/>
            <a:ext cx="794880" cy="8625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Google Shape;970;p66"/>
          <p:cNvSpPr/>
          <p:nvPr/>
        </p:nvSpPr>
        <p:spPr>
          <a:xfrm>
            <a:off x="5333040" y="5271120"/>
            <a:ext cx="794880" cy="86256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4" name="Google Shape;971;p66"/>
          <p:cNvGrpSpPr/>
          <p:nvPr/>
        </p:nvGrpSpPr>
        <p:grpSpPr>
          <a:xfrm>
            <a:off x="1346760" y="5502600"/>
            <a:ext cx="468000" cy="399960"/>
            <a:chOff x="1346760" y="5502600"/>
            <a:chExt cx="468000" cy="399960"/>
          </a:xfrm>
        </p:grpSpPr>
        <p:sp>
          <p:nvSpPr>
            <p:cNvPr id="365" name="Google Shape;972;p66"/>
            <p:cNvSpPr/>
            <p:nvPr/>
          </p:nvSpPr>
          <p:spPr>
            <a:xfrm>
              <a:off x="1472400" y="5565960"/>
              <a:ext cx="70560" cy="11520"/>
            </a:xfrm>
            <a:custGeom>
              <a:avLst/>
              <a:gdLst>
                <a:gd name="textAreaLeft" fmla="*/ 0 w 70560"/>
                <a:gd name="textAreaRight" fmla="*/ 73080 w 70560"/>
                <a:gd name="textAreaTop" fmla="*/ 0 h 11520"/>
                <a:gd name="textAreaBottom" fmla="*/ 14040 h 11520"/>
              </a:gdLst>
              <a:ahLst/>
              <a:rect l="textAreaLeft" t="textAreaTop" r="textAreaRight" b="textAreaBottom"/>
              <a:pathLst>
                <a:path w="1953" h="358">
                  <a:moveTo>
                    <a:pt x="191" y="0"/>
                  </a:moveTo>
                  <a:cubicBezTo>
                    <a:pt x="95" y="0"/>
                    <a:pt x="0" y="71"/>
                    <a:pt x="0" y="167"/>
                  </a:cubicBezTo>
                  <a:cubicBezTo>
                    <a:pt x="0" y="286"/>
                    <a:pt x="95" y="357"/>
                    <a:pt x="191" y="357"/>
                  </a:cubicBezTo>
                  <a:lnTo>
                    <a:pt x="1786" y="357"/>
                  </a:lnTo>
                  <a:cubicBezTo>
                    <a:pt x="1881" y="357"/>
                    <a:pt x="1953" y="286"/>
                    <a:pt x="1953" y="167"/>
                  </a:cubicBezTo>
                  <a:cubicBezTo>
                    <a:pt x="1953" y="71"/>
                    <a:pt x="1881" y="0"/>
                    <a:pt x="17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Google Shape;973;p66"/>
            <p:cNvSpPr/>
            <p:nvPr/>
          </p:nvSpPr>
          <p:spPr>
            <a:xfrm>
              <a:off x="1411560" y="5811840"/>
              <a:ext cx="16920" cy="12600"/>
            </a:xfrm>
            <a:custGeom>
              <a:avLst/>
              <a:gdLst>
                <a:gd name="textAreaLeft" fmla="*/ 0 w 16920"/>
                <a:gd name="textAreaRight" fmla="*/ 19440 w 1692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525" h="382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334" y="381"/>
                  </a:lnTo>
                  <a:cubicBezTo>
                    <a:pt x="453" y="381"/>
                    <a:pt x="525" y="286"/>
                    <a:pt x="525" y="191"/>
                  </a:cubicBezTo>
                  <a:cubicBezTo>
                    <a:pt x="525" y="95"/>
                    <a:pt x="453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Google Shape;974;p66"/>
            <p:cNvSpPr/>
            <p:nvPr/>
          </p:nvSpPr>
          <p:spPr>
            <a:xfrm>
              <a:off x="1346760" y="5502600"/>
              <a:ext cx="468000" cy="399960"/>
            </a:xfrm>
            <a:custGeom>
              <a:avLst/>
              <a:gdLst>
                <a:gd name="textAreaLeft" fmla="*/ 0 w 468000"/>
                <a:gd name="textAreaRight" fmla="*/ 470520 w 468000"/>
                <a:gd name="textAreaTop" fmla="*/ 0 h 399960"/>
                <a:gd name="textAreaBottom" fmla="*/ 402480 h 399960"/>
              </a:gdLst>
              <a:ahLst/>
              <a:rect l="textAreaLeft" t="textAreaTop" r="textAreaRight" b="textAreaBottom"/>
              <a:pathLst>
                <a:path w="12503" h="9860">
                  <a:moveTo>
                    <a:pt x="3620" y="381"/>
                  </a:moveTo>
                  <a:lnTo>
                    <a:pt x="3620" y="572"/>
                  </a:lnTo>
                  <a:lnTo>
                    <a:pt x="2953" y="572"/>
                  </a:lnTo>
                  <a:lnTo>
                    <a:pt x="2953" y="381"/>
                  </a:lnTo>
                  <a:close/>
                  <a:moveTo>
                    <a:pt x="4644" y="381"/>
                  </a:moveTo>
                  <a:lnTo>
                    <a:pt x="4644" y="572"/>
                  </a:lnTo>
                  <a:lnTo>
                    <a:pt x="3977" y="572"/>
                  </a:lnTo>
                  <a:lnTo>
                    <a:pt x="3977" y="381"/>
                  </a:lnTo>
                  <a:close/>
                  <a:moveTo>
                    <a:pt x="5692" y="381"/>
                  </a:moveTo>
                  <a:lnTo>
                    <a:pt x="5692" y="572"/>
                  </a:lnTo>
                  <a:lnTo>
                    <a:pt x="5025" y="572"/>
                  </a:lnTo>
                  <a:lnTo>
                    <a:pt x="5025" y="381"/>
                  </a:lnTo>
                  <a:close/>
                  <a:moveTo>
                    <a:pt x="7263" y="2310"/>
                  </a:moveTo>
                  <a:lnTo>
                    <a:pt x="7573" y="2524"/>
                  </a:lnTo>
                  <a:lnTo>
                    <a:pt x="7573" y="2739"/>
                  </a:lnTo>
                  <a:lnTo>
                    <a:pt x="7263" y="2524"/>
                  </a:lnTo>
                  <a:lnTo>
                    <a:pt x="7263" y="2310"/>
                  </a:lnTo>
                  <a:close/>
                  <a:moveTo>
                    <a:pt x="7930" y="2786"/>
                  </a:moveTo>
                  <a:lnTo>
                    <a:pt x="8240" y="3001"/>
                  </a:lnTo>
                  <a:lnTo>
                    <a:pt x="8240" y="3215"/>
                  </a:lnTo>
                  <a:lnTo>
                    <a:pt x="7930" y="3001"/>
                  </a:lnTo>
                  <a:lnTo>
                    <a:pt x="7930" y="2786"/>
                  </a:lnTo>
                  <a:close/>
                  <a:moveTo>
                    <a:pt x="929" y="1215"/>
                  </a:moveTo>
                  <a:lnTo>
                    <a:pt x="929" y="3310"/>
                  </a:lnTo>
                  <a:lnTo>
                    <a:pt x="810" y="3310"/>
                  </a:lnTo>
                  <a:lnTo>
                    <a:pt x="810" y="1215"/>
                  </a:lnTo>
                  <a:close/>
                  <a:moveTo>
                    <a:pt x="1477" y="1215"/>
                  </a:moveTo>
                  <a:lnTo>
                    <a:pt x="1477" y="3310"/>
                  </a:lnTo>
                  <a:lnTo>
                    <a:pt x="1286" y="3310"/>
                  </a:lnTo>
                  <a:lnTo>
                    <a:pt x="1286" y="1215"/>
                  </a:lnTo>
                  <a:close/>
                  <a:moveTo>
                    <a:pt x="1953" y="1215"/>
                  </a:moveTo>
                  <a:lnTo>
                    <a:pt x="1953" y="3310"/>
                  </a:lnTo>
                  <a:lnTo>
                    <a:pt x="1834" y="3310"/>
                  </a:lnTo>
                  <a:lnTo>
                    <a:pt x="1834" y="1215"/>
                  </a:lnTo>
                  <a:close/>
                  <a:moveTo>
                    <a:pt x="8597" y="3263"/>
                  </a:moveTo>
                  <a:lnTo>
                    <a:pt x="8883" y="3477"/>
                  </a:lnTo>
                  <a:lnTo>
                    <a:pt x="8883" y="3691"/>
                  </a:lnTo>
                  <a:lnTo>
                    <a:pt x="8597" y="3477"/>
                  </a:lnTo>
                  <a:lnTo>
                    <a:pt x="8597" y="3263"/>
                  </a:lnTo>
                  <a:close/>
                  <a:moveTo>
                    <a:pt x="9264" y="3739"/>
                  </a:moveTo>
                  <a:lnTo>
                    <a:pt x="9550" y="3953"/>
                  </a:lnTo>
                  <a:lnTo>
                    <a:pt x="9550" y="4168"/>
                  </a:lnTo>
                  <a:lnTo>
                    <a:pt x="9264" y="3953"/>
                  </a:lnTo>
                  <a:lnTo>
                    <a:pt x="9264" y="3739"/>
                  </a:lnTo>
                  <a:close/>
                  <a:moveTo>
                    <a:pt x="4620" y="3953"/>
                  </a:moveTo>
                  <a:lnTo>
                    <a:pt x="4620" y="4215"/>
                  </a:lnTo>
                  <a:lnTo>
                    <a:pt x="4025" y="4215"/>
                  </a:lnTo>
                  <a:lnTo>
                    <a:pt x="4025" y="3953"/>
                  </a:lnTo>
                  <a:close/>
                  <a:moveTo>
                    <a:pt x="9907" y="4215"/>
                  </a:moveTo>
                  <a:lnTo>
                    <a:pt x="10216" y="4430"/>
                  </a:lnTo>
                  <a:lnTo>
                    <a:pt x="10216" y="4644"/>
                  </a:lnTo>
                  <a:lnTo>
                    <a:pt x="9907" y="4430"/>
                  </a:lnTo>
                  <a:lnTo>
                    <a:pt x="9907" y="4215"/>
                  </a:lnTo>
                  <a:close/>
                  <a:moveTo>
                    <a:pt x="10574" y="4692"/>
                  </a:moveTo>
                  <a:lnTo>
                    <a:pt x="10859" y="4906"/>
                  </a:lnTo>
                  <a:lnTo>
                    <a:pt x="10859" y="5120"/>
                  </a:lnTo>
                  <a:lnTo>
                    <a:pt x="10574" y="4906"/>
                  </a:lnTo>
                  <a:lnTo>
                    <a:pt x="10574" y="4692"/>
                  </a:lnTo>
                  <a:close/>
                  <a:moveTo>
                    <a:pt x="11240" y="5168"/>
                  </a:moveTo>
                  <a:lnTo>
                    <a:pt x="11526" y="5382"/>
                  </a:lnTo>
                  <a:lnTo>
                    <a:pt x="11526" y="5596"/>
                  </a:lnTo>
                  <a:lnTo>
                    <a:pt x="11240" y="5382"/>
                  </a:lnTo>
                  <a:lnTo>
                    <a:pt x="11240" y="5168"/>
                  </a:lnTo>
                  <a:close/>
                  <a:moveTo>
                    <a:pt x="1667" y="5739"/>
                  </a:moveTo>
                  <a:cubicBezTo>
                    <a:pt x="1691" y="5739"/>
                    <a:pt x="1715" y="5763"/>
                    <a:pt x="1715" y="5811"/>
                  </a:cubicBezTo>
                  <a:lnTo>
                    <a:pt x="1715" y="7025"/>
                  </a:lnTo>
                  <a:cubicBezTo>
                    <a:pt x="1715" y="7049"/>
                    <a:pt x="1691" y="7073"/>
                    <a:pt x="1667" y="7073"/>
                  </a:cubicBezTo>
                  <a:lnTo>
                    <a:pt x="381" y="7073"/>
                  </a:lnTo>
                  <a:lnTo>
                    <a:pt x="381" y="6549"/>
                  </a:lnTo>
                  <a:cubicBezTo>
                    <a:pt x="381" y="6501"/>
                    <a:pt x="405" y="6454"/>
                    <a:pt x="429" y="6406"/>
                  </a:cubicBezTo>
                  <a:lnTo>
                    <a:pt x="953" y="5739"/>
                  </a:lnTo>
                  <a:close/>
                  <a:moveTo>
                    <a:pt x="6859" y="5144"/>
                  </a:moveTo>
                  <a:lnTo>
                    <a:pt x="7621" y="5692"/>
                  </a:lnTo>
                  <a:lnTo>
                    <a:pt x="7621" y="7073"/>
                  </a:lnTo>
                  <a:lnTo>
                    <a:pt x="6859" y="7073"/>
                  </a:lnTo>
                  <a:lnTo>
                    <a:pt x="6859" y="5144"/>
                  </a:lnTo>
                  <a:close/>
                  <a:moveTo>
                    <a:pt x="6692" y="2548"/>
                  </a:moveTo>
                  <a:lnTo>
                    <a:pt x="12145" y="6501"/>
                  </a:lnTo>
                  <a:lnTo>
                    <a:pt x="12145" y="7311"/>
                  </a:lnTo>
                  <a:lnTo>
                    <a:pt x="6692" y="3358"/>
                  </a:lnTo>
                  <a:lnTo>
                    <a:pt x="6692" y="2548"/>
                  </a:lnTo>
                  <a:close/>
                  <a:moveTo>
                    <a:pt x="5215" y="3953"/>
                  </a:moveTo>
                  <a:lnTo>
                    <a:pt x="6478" y="4882"/>
                  </a:lnTo>
                  <a:lnTo>
                    <a:pt x="6478" y="7073"/>
                  </a:lnTo>
                  <a:lnTo>
                    <a:pt x="6287" y="7073"/>
                  </a:lnTo>
                  <a:cubicBezTo>
                    <a:pt x="6097" y="7073"/>
                    <a:pt x="5930" y="7240"/>
                    <a:pt x="5930" y="7430"/>
                  </a:cubicBezTo>
                  <a:lnTo>
                    <a:pt x="5930" y="7716"/>
                  </a:lnTo>
                  <a:lnTo>
                    <a:pt x="4501" y="7716"/>
                  </a:lnTo>
                  <a:lnTo>
                    <a:pt x="4501" y="4572"/>
                  </a:lnTo>
                  <a:lnTo>
                    <a:pt x="4691" y="4572"/>
                  </a:lnTo>
                  <a:cubicBezTo>
                    <a:pt x="4858" y="4572"/>
                    <a:pt x="4977" y="4453"/>
                    <a:pt x="4977" y="4287"/>
                  </a:cubicBezTo>
                  <a:lnTo>
                    <a:pt x="4977" y="3953"/>
                  </a:lnTo>
                  <a:close/>
                  <a:moveTo>
                    <a:pt x="8168" y="7430"/>
                  </a:moveTo>
                  <a:lnTo>
                    <a:pt x="8168" y="7716"/>
                  </a:lnTo>
                  <a:lnTo>
                    <a:pt x="6287" y="7716"/>
                  </a:lnTo>
                  <a:lnTo>
                    <a:pt x="6287" y="7430"/>
                  </a:lnTo>
                  <a:close/>
                  <a:moveTo>
                    <a:pt x="6620" y="3763"/>
                  </a:moveTo>
                  <a:lnTo>
                    <a:pt x="12145" y="7764"/>
                  </a:lnTo>
                  <a:lnTo>
                    <a:pt x="12145" y="8526"/>
                  </a:lnTo>
                  <a:lnTo>
                    <a:pt x="9883" y="6906"/>
                  </a:lnTo>
                  <a:cubicBezTo>
                    <a:pt x="9853" y="6876"/>
                    <a:pt x="9815" y="6863"/>
                    <a:pt x="9777" y="6863"/>
                  </a:cubicBezTo>
                  <a:cubicBezTo>
                    <a:pt x="9724" y="6863"/>
                    <a:pt x="9673" y="6889"/>
                    <a:pt x="9645" y="6930"/>
                  </a:cubicBezTo>
                  <a:cubicBezTo>
                    <a:pt x="9573" y="7025"/>
                    <a:pt x="9597" y="7144"/>
                    <a:pt x="9669" y="7192"/>
                  </a:cubicBezTo>
                  <a:lnTo>
                    <a:pt x="10383" y="7716"/>
                  </a:lnTo>
                  <a:lnTo>
                    <a:pt x="8549" y="7716"/>
                  </a:lnTo>
                  <a:lnTo>
                    <a:pt x="8549" y="7430"/>
                  </a:lnTo>
                  <a:cubicBezTo>
                    <a:pt x="8549" y="7240"/>
                    <a:pt x="8383" y="7073"/>
                    <a:pt x="8168" y="7073"/>
                  </a:cubicBezTo>
                  <a:lnTo>
                    <a:pt x="7978" y="7073"/>
                  </a:lnTo>
                  <a:lnTo>
                    <a:pt x="7978" y="5954"/>
                  </a:lnTo>
                  <a:lnTo>
                    <a:pt x="8954" y="6668"/>
                  </a:lnTo>
                  <a:cubicBezTo>
                    <a:pt x="8978" y="6692"/>
                    <a:pt x="9026" y="6692"/>
                    <a:pt x="9050" y="6692"/>
                  </a:cubicBezTo>
                  <a:cubicBezTo>
                    <a:pt x="9097" y="6692"/>
                    <a:pt x="9169" y="6668"/>
                    <a:pt x="9192" y="6620"/>
                  </a:cubicBezTo>
                  <a:cubicBezTo>
                    <a:pt x="9264" y="6549"/>
                    <a:pt x="9240" y="6430"/>
                    <a:pt x="9169" y="6359"/>
                  </a:cubicBezTo>
                  <a:lnTo>
                    <a:pt x="5835" y="3953"/>
                  </a:lnTo>
                  <a:lnTo>
                    <a:pt x="6287" y="3953"/>
                  </a:lnTo>
                  <a:cubicBezTo>
                    <a:pt x="6430" y="3953"/>
                    <a:pt x="6549" y="3882"/>
                    <a:pt x="6620" y="3763"/>
                  </a:cubicBezTo>
                  <a:close/>
                  <a:moveTo>
                    <a:pt x="10764" y="8073"/>
                  </a:moveTo>
                  <a:lnTo>
                    <a:pt x="10764" y="8526"/>
                  </a:lnTo>
                  <a:cubicBezTo>
                    <a:pt x="10764" y="8645"/>
                    <a:pt x="10669" y="8740"/>
                    <a:pt x="10550" y="8740"/>
                  </a:cubicBezTo>
                  <a:lnTo>
                    <a:pt x="10502" y="8740"/>
                  </a:lnTo>
                  <a:cubicBezTo>
                    <a:pt x="10383" y="8430"/>
                    <a:pt x="10097" y="8240"/>
                    <a:pt x="9764" y="8240"/>
                  </a:cubicBezTo>
                  <a:cubicBezTo>
                    <a:pt x="9407" y="8240"/>
                    <a:pt x="9121" y="8430"/>
                    <a:pt x="9002" y="8740"/>
                  </a:cubicBezTo>
                  <a:lnTo>
                    <a:pt x="8764" y="8740"/>
                  </a:lnTo>
                  <a:cubicBezTo>
                    <a:pt x="8645" y="8430"/>
                    <a:pt x="8359" y="8240"/>
                    <a:pt x="8002" y="8240"/>
                  </a:cubicBezTo>
                  <a:cubicBezTo>
                    <a:pt x="7668" y="8240"/>
                    <a:pt x="7383" y="8430"/>
                    <a:pt x="7263" y="8740"/>
                  </a:cubicBezTo>
                  <a:lnTo>
                    <a:pt x="5692" y="8740"/>
                  </a:lnTo>
                  <a:cubicBezTo>
                    <a:pt x="5573" y="8430"/>
                    <a:pt x="5287" y="8240"/>
                    <a:pt x="4930" y="8240"/>
                  </a:cubicBezTo>
                  <a:cubicBezTo>
                    <a:pt x="4596" y="8240"/>
                    <a:pt x="4287" y="8430"/>
                    <a:pt x="4168" y="8740"/>
                  </a:cubicBezTo>
                  <a:lnTo>
                    <a:pt x="3525" y="8740"/>
                  </a:lnTo>
                  <a:lnTo>
                    <a:pt x="3525" y="8073"/>
                  </a:lnTo>
                  <a:close/>
                  <a:moveTo>
                    <a:pt x="1905" y="8597"/>
                  </a:moveTo>
                  <a:cubicBezTo>
                    <a:pt x="2143" y="8597"/>
                    <a:pt x="2358" y="8788"/>
                    <a:pt x="2358" y="9050"/>
                  </a:cubicBezTo>
                  <a:cubicBezTo>
                    <a:pt x="2358" y="9288"/>
                    <a:pt x="2143" y="9478"/>
                    <a:pt x="1905" y="9478"/>
                  </a:cubicBezTo>
                  <a:cubicBezTo>
                    <a:pt x="1667" y="9478"/>
                    <a:pt x="1453" y="9288"/>
                    <a:pt x="1453" y="9050"/>
                  </a:cubicBezTo>
                  <a:cubicBezTo>
                    <a:pt x="1453" y="8788"/>
                    <a:pt x="1667" y="8597"/>
                    <a:pt x="1905" y="8597"/>
                  </a:cubicBezTo>
                  <a:close/>
                  <a:moveTo>
                    <a:pt x="4930" y="8597"/>
                  </a:moveTo>
                  <a:cubicBezTo>
                    <a:pt x="5168" y="8597"/>
                    <a:pt x="5382" y="8788"/>
                    <a:pt x="5382" y="9050"/>
                  </a:cubicBezTo>
                  <a:cubicBezTo>
                    <a:pt x="5382" y="9288"/>
                    <a:pt x="5168" y="9478"/>
                    <a:pt x="4930" y="9478"/>
                  </a:cubicBezTo>
                  <a:cubicBezTo>
                    <a:pt x="4691" y="9478"/>
                    <a:pt x="4477" y="9288"/>
                    <a:pt x="4477" y="9050"/>
                  </a:cubicBezTo>
                  <a:cubicBezTo>
                    <a:pt x="4477" y="8788"/>
                    <a:pt x="4691" y="8597"/>
                    <a:pt x="4930" y="8597"/>
                  </a:cubicBezTo>
                  <a:close/>
                  <a:moveTo>
                    <a:pt x="8002" y="8597"/>
                  </a:moveTo>
                  <a:cubicBezTo>
                    <a:pt x="8264" y="8597"/>
                    <a:pt x="8454" y="8788"/>
                    <a:pt x="8454" y="9050"/>
                  </a:cubicBezTo>
                  <a:cubicBezTo>
                    <a:pt x="8454" y="9288"/>
                    <a:pt x="8264" y="9478"/>
                    <a:pt x="8002" y="9478"/>
                  </a:cubicBezTo>
                  <a:cubicBezTo>
                    <a:pt x="7764" y="9478"/>
                    <a:pt x="7573" y="9288"/>
                    <a:pt x="7573" y="9050"/>
                  </a:cubicBezTo>
                  <a:cubicBezTo>
                    <a:pt x="7573" y="8788"/>
                    <a:pt x="7764" y="8597"/>
                    <a:pt x="8002" y="8597"/>
                  </a:cubicBezTo>
                  <a:close/>
                  <a:moveTo>
                    <a:pt x="9764" y="8597"/>
                  </a:moveTo>
                  <a:cubicBezTo>
                    <a:pt x="10002" y="8597"/>
                    <a:pt x="10193" y="8788"/>
                    <a:pt x="10193" y="9050"/>
                  </a:cubicBezTo>
                  <a:cubicBezTo>
                    <a:pt x="10193" y="9288"/>
                    <a:pt x="10002" y="9478"/>
                    <a:pt x="9764" y="9478"/>
                  </a:cubicBezTo>
                  <a:cubicBezTo>
                    <a:pt x="9502" y="9478"/>
                    <a:pt x="9311" y="9288"/>
                    <a:pt x="9311" y="9050"/>
                  </a:cubicBezTo>
                  <a:cubicBezTo>
                    <a:pt x="9311" y="8788"/>
                    <a:pt x="9502" y="8597"/>
                    <a:pt x="9764" y="8597"/>
                  </a:cubicBezTo>
                  <a:close/>
                  <a:moveTo>
                    <a:pt x="2381" y="0"/>
                  </a:moveTo>
                  <a:cubicBezTo>
                    <a:pt x="2286" y="0"/>
                    <a:pt x="2215" y="95"/>
                    <a:pt x="2215" y="191"/>
                  </a:cubicBezTo>
                  <a:cubicBezTo>
                    <a:pt x="2215" y="286"/>
                    <a:pt x="2286" y="381"/>
                    <a:pt x="2381" y="381"/>
                  </a:cubicBezTo>
                  <a:lnTo>
                    <a:pt x="2596" y="381"/>
                  </a:lnTo>
                  <a:lnTo>
                    <a:pt x="2596" y="572"/>
                  </a:lnTo>
                  <a:lnTo>
                    <a:pt x="2358" y="572"/>
                  </a:lnTo>
                  <a:cubicBezTo>
                    <a:pt x="2191" y="572"/>
                    <a:pt x="2024" y="691"/>
                    <a:pt x="1977" y="857"/>
                  </a:cubicBezTo>
                  <a:lnTo>
                    <a:pt x="1834" y="857"/>
                  </a:lnTo>
                  <a:lnTo>
                    <a:pt x="1834" y="786"/>
                  </a:lnTo>
                  <a:cubicBezTo>
                    <a:pt x="1834" y="691"/>
                    <a:pt x="1738" y="619"/>
                    <a:pt x="1643" y="619"/>
                  </a:cubicBezTo>
                  <a:cubicBezTo>
                    <a:pt x="1548" y="619"/>
                    <a:pt x="1477" y="691"/>
                    <a:pt x="1477" y="786"/>
                  </a:cubicBezTo>
                  <a:lnTo>
                    <a:pt x="1477" y="857"/>
                  </a:lnTo>
                  <a:lnTo>
                    <a:pt x="1286" y="857"/>
                  </a:lnTo>
                  <a:lnTo>
                    <a:pt x="1286" y="786"/>
                  </a:lnTo>
                  <a:cubicBezTo>
                    <a:pt x="1286" y="691"/>
                    <a:pt x="1215" y="619"/>
                    <a:pt x="1095" y="619"/>
                  </a:cubicBezTo>
                  <a:cubicBezTo>
                    <a:pt x="1000" y="619"/>
                    <a:pt x="929" y="691"/>
                    <a:pt x="929" y="786"/>
                  </a:cubicBezTo>
                  <a:lnTo>
                    <a:pt x="929" y="857"/>
                  </a:lnTo>
                  <a:lnTo>
                    <a:pt x="619" y="857"/>
                  </a:lnTo>
                  <a:cubicBezTo>
                    <a:pt x="524" y="857"/>
                    <a:pt x="429" y="929"/>
                    <a:pt x="429" y="1024"/>
                  </a:cubicBezTo>
                  <a:lnTo>
                    <a:pt x="429" y="3501"/>
                  </a:lnTo>
                  <a:cubicBezTo>
                    <a:pt x="429" y="3596"/>
                    <a:pt x="524" y="3691"/>
                    <a:pt x="619" y="3691"/>
                  </a:cubicBezTo>
                  <a:lnTo>
                    <a:pt x="929" y="3691"/>
                  </a:lnTo>
                  <a:lnTo>
                    <a:pt x="929" y="3739"/>
                  </a:lnTo>
                  <a:cubicBezTo>
                    <a:pt x="929" y="3834"/>
                    <a:pt x="1000" y="3929"/>
                    <a:pt x="1095" y="3929"/>
                  </a:cubicBezTo>
                  <a:cubicBezTo>
                    <a:pt x="1215" y="3929"/>
                    <a:pt x="1286" y="3834"/>
                    <a:pt x="1286" y="3739"/>
                  </a:cubicBezTo>
                  <a:lnTo>
                    <a:pt x="1286" y="3691"/>
                  </a:lnTo>
                  <a:lnTo>
                    <a:pt x="1477" y="3691"/>
                  </a:lnTo>
                  <a:lnTo>
                    <a:pt x="1477" y="3739"/>
                  </a:lnTo>
                  <a:cubicBezTo>
                    <a:pt x="1477" y="3834"/>
                    <a:pt x="1548" y="3929"/>
                    <a:pt x="1643" y="3929"/>
                  </a:cubicBezTo>
                  <a:cubicBezTo>
                    <a:pt x="1738" y="3929"/>
                    <a:pt x="1834" y="3834"/>
                    <a:pt x="1834" y="3739"/>
                  </a:cubicBezTo>
                  <a:lnTo>
                    <a:pt x="1834" y="3691"/>
                  </a:lnTo>
                  <a:lnTo>
                    <a:pt x="1977" y="3691"/>
                  </a:lnTo>
                  <a:cubicBezTo>
                    <a:pt x="2024" y="3834"/>
                    <a:pt x="2191" y="3953"/>
                    <a:pt x="2358" y="3953"/>
                  </a:cubicBezTo>
                  <a:lnTo>
                    <a:pt x="2620" y="3953"/>
                  </a:lnTo>
                  <a:cubicBezTo>
                    <a:pt x="2715" y="3953"/>
                    <a:pt x="2810" y="3882"/>
                    <a:pt x="2810" y="3787"/>
                  </a:cubicBezTo>
                  <a:cubicBezTo>
                    <a:pt x="2810" y="3668"/>
                    <a:pt x="2715" y="3596"/>
                    <a:pt x="2620" y="3596"/>
                  </a:cubicBezTo>
                  <a:lnTo>
                    <a:pt x="2358" y="3596"/>
                  </a:lnTo>
                  <a:cubicBezTo>
                    <a:pt x="2334" y="3596"/>
                    <a:pt x="2310" y="3572"/>
                    <a:pt x="2310" y="3548"/>
                  </a:cubicBezTo>
                  <a:lnTo>
                    <a:pt x="2310" y="976"/>
                  </a:lnTo>
                  <a:cubicBezTo>
                    <a:pt x="2310" y="953"/>
                    <a:pt x="2334" y="929"/>
                    <a:pt x="2358" y="929"/>
                  </a:cubicBezTo>
                  <a:lnTo>
                    <a:pt x="6287" y="929"/>
                  </a:lnTo>
                  <a:cubicBezTo>
                    <a:pt x="6311" y="929"/>
                    <a:pt x="6311" y="953"/>
                    <a:pt x="6311" y="976"/>
                  </a:cubicBezTo>
                  <a:lnTo>
                    <a:pt x="6311" y="3548"/>
                  </a:lnTo>
                  <a:cubicBezTo>
                    <a:pt x="6311" y="3572"/>
                    <a:pt x="6311" y="3596"/>
                    <a:pt x="6287" y="3596"/>
                  </a:cubicBezTo>
                  <a:lnTo>
                    <a:pt x="3358" y="3596"/>
                  </a:lnTo>
                  <a:cubicBezTo>
                    <a:pt x="3263" y="3596"/>
                    <a:pt x="3167" y="3668"/>
                    <a:pt x="3167" y="3787"/>
                  </a:cubicBezTo>
                  <a:cubicBezTo>
                    <a:pt x="3167" y="3882"/>
                    <a:pt x="3263" y="3953"/>
                    <a:pt x="3358" y="3953"/>
                  </a:cubicBezTo>
                  <a:lnTo>
                    <a:pt x="3667" y="3953"/>
                  </a:lnTo>
                  <a:lnTo>
                    <a:pt x="3667" y="4287"/>
                  </a:lnTo>
                  <a:cubicBezTo>
                    <a:pt x="3667" y="4453"/>
                    <a:pt x="3787" y="4572"/>
                    <a:pt x="3953" y="4572"/>
                  </a:cubicBezTo>
                  <a:lnTo>
                    <a:pt x="4144" y="4572"/>
                  </a:lnTo>
                  <a:lnTo>
                    <a:pt x="4144" y="7716"/>
                  </a:lnTo>
                  <a:lnTo>
                    <a:pt x="3525" y="7716"/>
                  </a:lnTo>
                  <a:lnTo>
                    <a:pt x="3525" y="5287"/>
                  </a:lnTo>
                  <a:cubicBezTo>
                    <a:pt x="3525" y="5025"/>
                    <a:pt x="3310" y="4834"/>
                    <a:pt x="3072" y="4834"/>
                  </a:cubicBezTo>
                  <a:lnTo>
                    <a:pt x="1500" y="4834"/>
                  </a:lnTo>
                  <a:cubicBezTo>
                    <a:pt x="1310" y="4834"/>
                    <a:pt x="1167" y="4906"/>
                    <a:pt x="1048" y="5049"/>
                  </a:cubicBezTo>
                  <a:lnTo>
                    <a:pt x="143" y="6192"/>
                  </a:lnTo>
                  <a:cubicBezTo>
                    <a:pt x="48" y="6287"/>
                    <a:pt x="0" y="6406"/>
                    <a:pt x="0" y="6549"/>
                  </a:cubicBezTo>
                  <a:lnTo>
                    <a:pt x="0" y="8216"/>
                  </a:lnTo>
                  <a:cubicBezTo>
                    <a:pt x="0" y="8335"/>
                    <a:pt x="95" y="8407"/>
                    <a:pt x="191" y="8407"/>
                  </a:cubicBezTo>
                  <a:cubicBezTo>
                    <a:pt x="286" y="8407"/>
                    <a:pt x="381" y="8335"/>
                    <a:pt x="381" y="8216"/>
                  </a:cubicBezTo>
                  <a:lnTo>
                    <a:pt x="381" y="7430"/>
                  </a:lnTo>
                  <a:lnTo>
                    <a:pt x="1667" y="7430"/>
                  </a:lnTo>
                  <a:cubicBezTo>
                    <a:pt x="1905" y="7430"/>
                    <a:pt x="2096" y="7240"/>
                    <a:pt x="2096" y="7025"/>
                  </a:cubicBezTo>
                  <a:lnTo>
                    <a:pt x="2096" y="5811"/>
                  </a:lnTo>
                  <a:cubicBezTo>
                    <a:pt x="2096" y="5573"/>
                    <a:pt x="1905" y="5382"/>
                    <a:pt x="1667" y="5382"/>
                  </a:cubicBezTo>
                  <a:lnTo>
                    <a:pt x="1262" y="5382"/>
                  </a:lnTo>
                  <a:lnTo>
                    <a:pt x="1334" y="5287"/>
                  </a:lnTo>
                  <a:cubicBezTo>
                    <a:pt x="1381" y="5239"/>
                    <a:pt x="1429" y="5215"/>
                    <a:pt x="1500" y="5215"/>
                  </a:cubicBezTo>
                  <a:lnTo>
                    <a:pt x="3072" y="5215"/>
                  </a:lnTo>
                  <a:cubicBezTo>
                    <a:pt x="3120" y="5215"/>
                    <a:pt x="3144" y="5239"/>
                    <a:pt x="3144" y="5287"/>
                  </a:cubicBezTo>
                  <a:lnTo>
                    <a:pt x="3144" y="8740"/>
                  </a:lnTo>
                  <a:lnTo>
                    <a:pt x="2667" y="8740"/>
                  </a:lnTo>
                  <a:cubicBezTo>
                    <a:pt x="2548" y="8430"/>
                    <a:pt x="2239" y="8240"/>
                    <a:pt x="1905" y="8240"/>
                  </a:cubicBezTo>
                  <a:cubicBezTo>
                    <a:pt x="1572" y="8240"/>
                    <a:pt x="1262" y="8430"/>
                    <a:pt x="1143" y="8740"/>
                  </a:cubicBezTo>
                  <a:lnTo>
                    <a:pt x="524" y="8740"/>
                  </a:lnTo>
                  <a:cubicBezTo>
                    <a:pt x="508" y="8736"/>
                    <a:pt x="491" y="8734"/>
                    <a:pt x="475" y="8734"/>
                  </a:cubicBezTo>
                  <a:cubicBezTo>
                    <a:pt x="398" y="8734"/>
                    <a:pt x="329" y="8780"/>
                    <a:pt x="310" y="8859"/>
                  </a:cubicBezTo>
                  <a:cubicBezTo>
                    <a:pt x="286" y="8954"/>
                    <a:pt x="333" y="9073"/>
                    <a:pt x="429" y="9097"/>
                  </a:cubicBezTo>
                  <a:lnTo>
                    <a:pt x="1095" y="9097"/>
                  </a:lnTo>
                  <a:cubicBezTo>
                    <a:pt x="1119" y="9526"/>
                    <a:pt x="1477" y="9859"/>
                    <a:pt x="1905" y="9859"/>
                  </a:cubicBezTo>
                  <a:cubicBezTo>
                    <a:pt x="2334" y="9859"/>
                    <a:pt x="2691" y="9526"/>
                    <a:pt x="2715" y="9097"/>
                  </a:cubicBezTo>
                  <a:lnTo>
                    <a:pt x="4120" y="9097"/>
                  </a:lnTo>
                  <a:cubicBezTo>
                    <a:pt x="4168" y="9526"/>
                    <a:pt x="4501" y="9859"/>
                    <a:pt x="4930" y="9859"/>
                  </a:cubicBezTo>
                  <a:cubicBezTo>
                    <a:pt x="5358" y="9859"/>
                    <a:pt x="5715" y="9526"/>
                    <a:pt x="5739" y="9097"/>
                  </a:cubicBezTo>
                  <a:lnTo>
                    <a:pt x="7192" y="9097"/>
                  </a:lnTo>
                  <a:cubicBezTo>
                    <a:pt x="7240" y="9526"/>
                    <a:pt x="7597" y="9859"/>
                    <a:pt x="8002" y="9859"/>
                  </a:cubicBezTo>
                  <a:cubicBezTo>
                    <a:pt x="8430" y="9859"/>
                    <a:pt x="8788" y="9526"/>
                    <a:pt x="8811" y="9097"/>
                  </a:cubicBezTo>
                  <a:lnTo>
                    <a:pt x="8954" y="9097"/>
                  </a:lnTo>
                  <a:cubicBezTo>
                    <a:pt x="8978" y="9526"/>
                    <a:pt x="9335" y="9859"/>
                    <a:pt x="9764" y="9859"/>
                  </a:cubicBezTo>
                  <a:cubicBezTo>
                    <a:pt x="10193" y="9859"/>
                    <a:pt x="10526" y="9526"/>
                    <a:pt x="10574" y="9097"/>
                  </a:cubicBezTo>
                  <a:cubicBezTo>
                    <a:pt x="10883" y="9097"/>
                    <a:pt x="11121" y="8835"/>
                    <a:pt x="11121" y="8526"/>
                  </a:cubicBezTo>
                  <a:lnTo>
                    <a:pt x="11121" y="8240"/>
                  </a:lnTo>
                  <a:lnTo>
                    <a:pt x="12217" y="9050"/>
                  </a:lnTo>
                  <a:cubicBezTo>
                    <a:pt x="12264" y="9073"/>
                    <a:pt x="12288" y="9073"/>
                    <a:pt x="12336" y="9073"/>
                  </a:cubicBezTo>
                  <a:cubicBezTo>
                    <a:pt x="12360" y="9073"/>
                    <a:pt x="12384" y="9073"/>
                    <a:pt x="12407" y="9050"/>
                  </a:cubicBezTo>
                  <a:cubicBezTo>
                    <a:pt x="12479" y="9026"/>
                    <a:pt x="12503" y="8954"/>
                    <a:pt x="12503" y="8883"/>
                  </a:cubicBezTo>
                  <a:lnTo>
                    <a:pt x="12503" y="6406"/>
                  </a:lnTo>
                  <a:cubicBezTo>
                    <a:pt x="12503" y="6359"/>
                    <a:pt x="12479" y="6287"/>
                    <a:pt x="12431" y="6263"/>
                  </a:cubicBezTo>
                  <a:lnTo>
                    <a:pt x="11883" y="5858"/>
                  </a:lnTo>
                  <a:lnTo>
                    <a:pt x="11883" y="5644"/>
                  </a:lnTo>
                  <a:lnTo>
                    <a:pt x="11979" y="5716"/>
                  </a:lnTo>
                  <a:cubicBezTo>
                    <a:pt x="12003" y="5739"/>
                    <a:pt x="12050" y="5739"/>
                    <a:pt x="12098" y="5739"/>
                  </a:cubicBezTo>
                  <a:cubicBezTo>
                    <a:pt x="12145" y="5739"/>
                    <a:pt x="12193" y="5716"/>
                    <a:pt x="12241" y="5668"/>
                  </a:cubicBezTo>
                  <a:cubicBezTo>
                    <a:pt x="12288" y="5596"/>
                    <a:pt x="12288" y="5477"/>
                    <a:pt x="12193" y="5430"/>
                  </a:cubicBezTo>
                  <a:lnTo>
                    <a:pt x="7073" y="1715"/>
                  </a:lnTo>
                  <a:cubicBezTo>
                    <a:pt x="7043" y="1685"/>
                    <a:pt x="7005" y="1672"/>
                    <a:pt x="6965" y="1672"/>
                  </a:cubicBezTo>
                  <a:cubicBezTo>
                    <a:pt x="6910" y="1672"/>
                    <a:pt x="6852" y="1697"/>
                    <a:pt x="6811" y="1739"/>
                  </a:cubicBezTo>
                  <a:cubicBezTo>
                    <a:pt x="6763" y="1834"/>
                    <a:pt x="6787" y="1953"/>
                    <a:pt x="6859" y="2001"/>
                  </a:cubicBezTo>
                  <a:lnTo>
                    <a:pt x="6906" y="2048"/>
                  </a:lnTo>
                  <a:lnTo>
                    <a:pt x="6906" y="2262"/>
                  </a:lnTo>
                  <a:lnTo>
                    <a:pt x="6692" y="2096"/>
                  </a:lnTo>
                  <a:lnTo>
                    <a:pt x="6692" y="976"/>
                  </a:lnTo>
                  <a:cubicBezTo>
                    <a:pt x="6692" y="762"/>
                    <a:pt x="6501" y="572"/>
                    <a:pt x="6287" y="572"/>
                  </a:cubicBezTo>
                  <a:lnTo>
                    <a:pt x="6049" y="572"/>
                  </a:lnTo>
                  <a:lnTo>
                    <a:pt x="6049" y="381"/>
                  </a:lnTo>
                  <a:lnTo>
                    <a:pt x="6263" y="381"/>
                  </a:lnTo>
                  <a:cubicBezTo>
                    <a:pt x="6358" y="381"/>
                    <a:pt x="6430" y="286"/>
                    <a:pt x="6430" y="191"/>
                  </a:cubicBezTo>
                  <a:cubicBezTo>
                    <a:pt x="6430" y="95"/>
                    <a:pt x="6358" y="0"/>
                    <a:pt x="626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8" name="Google Shape;981;p66"/>
          <p:cNvGrpSpPr/>
          <p:nvPr/>
        </p:nvGrpSpPr>
        <p:grpSpPr>
          <a:xfrm>
            <a:off x="5566320" y="5448600"/>
            <a:ext cx="328320" cy="507960"/>
            <a:chOff x="5566320" y="5448600"/>
            <a:chExt cx="328320" cy="507960"/>
          </a:xfrm>
        </p:grpSpPr>
        <p:sp>
          <p:nvSpPr>
            <p:cNvPr id="369" name="Google Shape;982;p66"/>
            <p:cNvSpPr/>
            <p:nvPr/>
          </p:nvSpPr>
          <p:spPr>
            <a:xfrm>
              <a:off x="5668560" y="5477760"/>
              <a:ext cx="122760" cy="52560"/>
            </a:xfrm>
            <a:custGeom>
              <a:avLst/>
              <a:gdLst>
                <a:gd name="textAreaLeft" fmla="*/ 0 w 122760"/>
                <a:gd name="textAreaRight" fmla="*/ 125280 w 122760"/>
                <a:gd name="textAreaTop" fmla="*/ 0 h 52560"/>
                <a:gd name="textAreaBottom" fmla="*/ 55080 h 52560"/>
              </a:gdLst>
              <a:ahLst/>
              <a:rect l="textAreaLeft" t="textAreaTop" r="textAreaRight" b="textAreaBottom"/>
              <a:pathLst>
                <a:path w="3335" h="1359">
                  <a:moveTo>
                    <a:pt x="2906" y="358"/>
                  </a:moveTo>
                  <a:cubicBezTo>
                    <a:pt x="2953" y="358"/>
                    <a:pt x="2977" y="382"/>
                    <a:pt x="2977" y="429"/>
                  </a:cubicBezTo>
                  <a:lnTo>
                    <a:pt x="2977" y="930"/>
                  </a:lnTo>
                  <a:cubicBezTo>
                    <a:pt x="2977" y="977"/>
                    <a:pt x="2953" y="1001"/>
                    <a:pt x="2906" y="1001"/>
                  </a:cubicBezTo>
                  <a:lnTo>
                    <a:pt x="429" y="1001"/>
                  </a:lnTo>
                  <a:cubicBezTo>
                    <a:pt x="405" y="1001"/>
                    <a:pt x="381" y="977"/>
                    <a:pt x="381" y="930"/>
                  </a:cubicBezTo>
                  <a:lnTo>
                    <a:pt x="381" y="429"/>
                  </a:lnTo>
                  <a:cubicBezTo>
                    <a:pt x="381" y="382"/>
                    <a:pt x="405" y="358"/>
                    <a:pt x="429" y="358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930"/>
                  </a:lnTo>
                  <a:cubicBezTo>
                    <a:pt x="0" y="1168"/>
                    <a:pt x="191" y="1358"/>
                    <a:pt x="429" y="1358"/>
                  </a:cubicBezTo>
                  <a:lnTo>
                    <a:pt x="2906" y="1358"/>
                  </a:lnTo>
                  <a:cubicBezTo>
                    <a:pt x="3144" y="1358"/>
                    <a:pt x="3334" y="1168"/>
                    <a:pt x="3334" y="930"/>
                  </a:cubicBezTo>
                  <a:lnTo>
                    <a:pt x="3334" y="429"/>
                  </a:lnTo>
                  <a:cubicBezTo>
                    <a:pt x="3334" y="191"/>
                    <a:pt x="3144" y="1"/>
                    <a:pt x="290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983;p66"/>
            <p:cNvSpPr/>
            <p:nvPr/>
          </p:nvSpPr>
          <p:spPr>
            <a:xfrm>
              <a:off x="5689800" y="5888880"/>
              <a:ext cx="80640" cy="11880"/>
            </a:xfrm>
            <a:custGeom>
              <a:avLst/>
              <a:gdLst>
                <a:gd name="textAreaLeft" fmla="*/ 0 w 80640"/>
                <a:gd name="textAreaRight" fmla="*/ 83160 w 80640"/>
                <a:gd name="textAreaTop" fmla="*/ 0 h 11880"/>
                <a:gd name="textAreaBottom" fmla="*/ 14400 h 11880"/>
              </a:gdLst>
              <a:ahLst/>
              <a:rect l="textAreaLeft" t="textAreaTop" r="textAreaRight" b="textAreaBottom"/>
              <a:pathLst>
                <a:path w="2216" h="358">
                  <a:moveTo>
                    <a:pt x="168" y="0"/>
                  </a:moveTo>
                  <a:cubicBezTo>
                    <a:pt x="72" y="0"/>
                    <a:pt x="1" y="72"/>
                    <a:pt x="1" y="191"/>
                  </a:cubicBezTo>
                  <a:cubicBezTo>
                    <a:pt x="1" y="286"/>
                    <a:pt x="72" y="357"/>
                    <a:pt x="168" y="357"/>
                  </a:cubicBezTo>
                  <a:lnTo>
                    <a:pt x="2025" y="357"/>
                  </a:lnTo>
                  <a:cubicBezTo>
                    <a:pt x="2120" y="357"/>
                    <a:pt x="2216" y="286"/>
                    <a:pt x="2216" y="191"/>
                  </a:cubicBezTo>
                  <a:cubicBezTo>
                    <a:pt x="2216" y="72"/>
                    <a:pt x="2120" y="0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984;p66"/>
            <p:cNvSpPr/>
            <p:nvPr/>
          </p:nvSpPr>
          <p:spPr>
            <a:xfrm>
              <a:off x="5689800" y="5916600"/>
              <a:ext cx="80640" cy="11520"/>
            </a:xfrm>
            <a:custGeom>
              <a:avLst/>
              <a:gdLst>
                <a:gd name="textAreaLeft" fmla="*/ 0 w 80640"/>
                <a:gd name="textAreaRight" fmla="*/ 83160 w 80640"/>
                <a:gd name="textAreaTop" fmla="*/ 0 h 11520"/>
                <a:gd name="textAreaBottom" fmla="*/ 14040 h 11520"/>
              </a:gdLst>
              <a:ahLst/>
              <a:rect l="textAreaLeft" t="textAreaTop" r="textAreaRight" b="textAreaBottom"/>
              <a:pathLst>
                <a:path w="2216" h="358">
                  <a:moveTo>
                    <a:pt x="168" y="0"/>
                  </a:moveTo>
                  <a:cubicBezTo>
                    <a:pt x="72" y="0"/>
                    <a:pt x="1" y="71"/>
                    <a:pt x="1" y="191"/>
                  </a:cubicBezTo>
                  <a:cubicBezTo>
                    <a:pt x="1" y="286"/>
                    <a:pt x="72" y="357"/>
                    <a:pt x="168" y="357"/>
                  </a:cubicBezTo>
                  <a:lnTo>
                    <a:pt x="2025" y="357"/>
                  </a:lnTo>
                  <a:cubicBezTo>
                    <a:pt x="2120" y="357"/>
                    <a:pt x="2216" y="286"/>
                    <a:pt x="2216" y="191"/>
                  </a:cubicBezTo>
                  <a:cubicBezTo>
                    <a:pt x="2216" y="71"/>
                    <a:pt x="2120" y="0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985;p66"/>
            <p:cNvSpPr/>
            <p:nvPr/>
          </p:nvSpPr>
          <p:spPr>
            <a:xfrm>
              <a:off x="5821560" y="5728320"/>
              <a:ext cx="23400" cy="11880"/>
            </a:xfrm>
            <a:custGeom>
              <a:avLst/>
              <a:gdLst>
                <a:gd name="textAreaLeft" fmla="*/ 0 w 23400"/>
                <a:gd name="textAreaRight" fmla="*/ 25920 w 23400"/>
                <a:gd name="textAreaTop" fmla="*/ 0 h 11880"/>
                <a:gd name="textAreaBottom" fmla="*/ 14400 h 11880"/>
              </a:gdLst>
              <a:ahLst/>
              <a:rect l="textAreaLeft" t="textAreaTop" r="textAreaRight" b="textAreaBottom"/>
              <a:pathLst>
                <a:path w="692" h="359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501" y="358"/>
                  </a:lnTo>
                  <a:cubicBezTo>
                    <a:pt x="596" y="358"/>
                    <a:pt x="691" y="287"/>
                    <a:pt x="691" y="191"/>
                  </a:cubicBezTo>
                  <a:cubicBezTo>
                    <a:pt x="691" y="72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986;p66"/>
            <p:cNvSpPr/>
            <p:nvPr/>
          </p:nvSpPr>
          <p:spPr>
            <a:xfrm>
              <a:off x="5729040" y="5645880"/>
              <a:ext cx="113040" cy="52920"/>
            </a:xfrm>
            <a:custGeom>
              <a:avLst/>
              <a:gdLst>
                <a:gd name="textAreaLeft" fmla="*/ 0 w 113040"/>
                <a:gd name="textAreaRight" fmla="*/ 115560 w 113040"/>
                <a:gd name="textAreaTop" fmla="*/ 0 h 52920"/>
                <a:gd name="textAreaBottom" fmla="*/ 55440 h 52920"/>
              </a:gdLst>
              <a:ahLst/>
              <a:rect l="textAreaLeft" t="textAreaTop" r="textAreaRight" b="textAreaBottom"/>
              <a:pathLst>
                <a:path w="3073" h="1359">
                  <a:moveTo>
                    <a:pt x="1692" y="1"/>
                  </a:moveTo>
                  <a:cubicBezTo>
                    <a:pt x="1168" y="1"/>
                    <a:pt x="715" y="286"/>
                    <a:pt x="453" y="739"/>
                  </a:cubicBezTo>
                  <a:lnTo>
                    <a:pt x="382" y="572"/>
                  </a:lnTo>
                  <a:cubicBezTo>
                    <a:pt x="364" y="502"/>
                    <a:pt x="296" y="458"/>
                    <a:pt x="223" y="458"/>
                  </a:cubicBezTo>
                  <a:cubicBezTo>
                    <a:pt x="196" y="458"/>
                    <a:pt x="169" y="464"/>
                    <a:pt x="144" y="477"/>
                  </a:cubicBezTo>
                  <a:cubicBezTo>
                    <a:pt x="48" y="501"/>
                    <a:pt x="1" y="620"/>
                    <a:pt x="48" y="715"/>
                  </a:cubicBezTo>
                  <a:lnTo>
                    <a:pt x="263" y="1239"/>
                  </a:lnTo>
                  <a:cubicBezTo>
                    <a:pt x="287" y="1310"/>
                    <a:pt x="382" y="1358"/>
                    <a:pt x="453" y="1358"/>
                  </a:cubicBezTo>
                  <a:lnTo>
                    <a:pt x="1001" y="1263"/>
                  </a:lnTo>
                  <a:cubicBezTo>
                    <a:pt x="1096" y="1239"/>
                    <a:pt x="1168" y="1144"/>
                    <a:pt x="1144" y="1048"/>
                  </a:cubicBezTo>
                  <a:cubicBezTo>
                    <a:pt x="1144" y="953"/>
                    <a:pt x="1049" y="882"/>
                    <a:pt x="930" y="882"/>
                  </a:cubicBezTo>
                  <a:lnTo>
                    <a:pt x="763" y="929"/>
                  </a:lnTo>
                  <a:cubicBezTo>
                    <a:pt x="953" y="596"/>
                    <a:pt x="1311" y="382"/>
                    <a:pt x="1692" y="382"/>
                  </a:cubicBezTo>
                  <a:cubicBezTo>
                    <a:pt x="2144" y="382"/>
                    <a:pt x="2525" y="644"/>
                    <a:pt x="2692" y="1048"/>
                  </a:cubicBezTo>
                  <a:cubicBezTo>
                    <a:pt x="2716" y="1120"/>
                    <a:pt x="2787" y="1168"/>
                    <a:pt x="2858" y="1168"/>
                  </a:cubicBezTo>
                  <a:lnTo>
                    <a:pt x="2930" y="1168"/>
                  </a:lnTo>
                  <a:cubicBezTo>
                    <a:pt x="3025" y="1120"/>
                    <a:pt x="3073" y="1025"/>
                    <a:pt x="3049" y="929"/>
                  </a:cubicBezTo>
                  <a:cubicBezTo>
                    <a:pt x="2811" y="358"/>
                    <a:pt x="2287" y="1"/>
                    <a:pt x="169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987;p66"/>
            <p:cNvSpPr/>
            <p:nvPr/>
          </p:nvSpPr>
          <p:spPr>
            <a:xfrm>
              <a:off x="5784120" y="5671080"/>
              <a:ext cx="16200" cy="11880"/>
            </a:xfrm>
            <a:custGeom>
              <a:avLst/>
              <a:gdLst>
                <a:gd name="textAreaLeft" fmla="*/ 0 w 16200"/>
                <a:gd name="textAreaRight" fmla="*/ 18720 w 16200"/>
                <a:gd name="textAreaTop" fmla="*/ 0 h 11880"/>
                <a:gd name="textAreaBottom" fmla="*/ 14400 h 11880"/>
              </a:gdLst>
              <a:ahLst/>
              <a:rect l="textAreaLeft" t="textAreaTop" r="textAreaRight" b="textAreaBottom"/>
              <a:pathLst>
                <a:path w="501" h="359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310" y="358"/>
                  </a:lnTo>
                  <a:cubicBezTo>
                    <a:pt x="429" y="358"/>
                    <a:pt x="501" y="287"/>
                    <a:pt x="501" y="191"/>
                  </a:cubicBezTo>
                  <a:cubicBezTo>
                    <a:pt x="501" y="72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988;p66"/>
            <p:cNvSpPr/>
            <p:nvPr/>
          </p:nvSpPr>
          <p:spPr>
            <a:xfrm>
              <a:off x="5738400" y="5709240"/>
              <a:ext cx="11520" cy="48960"/>
            </a:xfrm>
            <a:custGeom>
              <a:avLst/>
              <a:gdLst>
                <a:gd name="textAreaLeft" fmla="*/ 0 w 11520"/>
                <a:gd name="textAreaRight" fmla="*/ 14040 w 11520"/>
                <a:gd name="textAreaTop" fmla="*/ 0 h 48960"/>
                <a:gd name="textAreaBottom" fmla="*/ 51480 h 48960"/>
              </a:gdLst>
              <a:ahLst/>
              <a:rect l="textAreaLeft" t="textAreaTop" r="textAreaRight" b="textAreaBottom"/>
              <a:pathLst>
                <a:path w="382" h="1263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072"/>
                  </a:lnTo>
                  <a:cubicBezTo>
                    <a:pt x="1" y="1191"/>
                    <a:pt x="96" y="1263"/>
                    <a:pt x="191" y="1263"/>
                  </a:cubicBezTo>
                  <a:cubicBezTo>
                    <a:pt x="287" y="1263"/>
                    <a:pt x="382" y="1191"/>
                    <a:pt x="382" y="1072"/>
                  </a:cubicBezTo>
                  <a:lnTo>
                    <a:pt x="382" y="191"/>
                  </a:lnTo>
                  <a:cubicBezTo>
                    <a:pt x="382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Google Shape;989;p66"/>
            <p:cNvSpPr/>
            <p:nvPr/>
          </p:nvSpPr>
          <p:spPr>
            <a:xfrm>
              <a:off x="5668560" y="5686920"/>
              <a:ext cx="11520" cy="31320"/>
            </a:xfrm>
            <a:custGeom>
              <a:avLst/>
              <a:gdLst>
                <a:gd name="textAreaLeft" fmla="*/ 0 w 11520"/>
                <a:gd name="textAreaRight" fmla="*/ 14040 w 11520"/>
                <a:gd name="textAreaTop" fmla="*/ 0 h 31320"/>
                <a:gd name="textAreaBottom" fmla="*/ 33840 h 31320"/>
              </a:gdLst>
              <a:ahLst/>
              <a:rect l="textAreaLeft" t="textAreaTop" r="textAreaRight" b="textAreaBottom"/>
              <a:pathLst>
                <a:path w="382" h="835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644"/>
                  </a:lnTo>
                  <a:cubicBezTo>
                    <a:pt x="0" y="739"/>
                    <a:pt x="96" y="834"/>
                    <a:pt x="191" y="834"/>
                  </a:cubicBezTo>
                  <a:cubicBezTo>
                    <a:pt x="286" y="834"/>
                    <a:pt x="381" y="739"/>
                    <a:pt x="381" y="644"/>
                  </a:cubicBezTo>
                  <a:lnTo>
                    <a:pt x="381" y="191"/>
                  </a:lnTo>
                  <a:cubicBezTo>
                    <a:pt x="381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Google Shape;990;p66"/>
            <p:cNvSpPr/>
            <p:nvPr/>
          </p:nvSpPr>
          <p:spPr>
            <a:xfrm>
              <a:off x="5608080" y="5549400"/>
              <a:ext cx="58320" cy="70560"/>
            </a:xfrm>
            <a:custGeom>
              <a:avLst/>
              <a:gdLst>
                <a:gd name="textAreaLeft" fmla="*/ 0 w 58320"/>
                <a:gd name="textAreaRight" fmla="*/ 60840 w 58320"/>
                <a:gd name="textAreaTop" fmla="*/ 0 h 70560"/>
                <a:gd name="textAreaBottom" fmla="*/ 73080 h 70560"/>
              </a:gdLst>
              <a:ahLst/>
              <a:rect l="textAreaLeft" t="textAreaTop" r="textAreaRight" b="textAreaBottom"/>
              <a:pathLst>
                <a:path w="1621" h="1787">
                  <a:moveTo>
                    <a:pt x="1239" y="357"/>
                  </a:moveTo>
                  <a:lnTo>
                    <a:pt x="1239" y="1429"/>
                  </a:lnTo>
                  <a:lnTo>
                    <a:pt x="358" y="1429"/>
                  </a:lnTo>
                  <a:lnTo>
                    <a:pt x="358" y="357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1429"/>
                  </a:lnTo>
                  <a:cubicBezTo>
                    <a:pt x="1" y="1619"/>
                    <a:pt x="167" y="1786"/>
                    <a:pt x="358" y="1786"/>
                  </a:cubicBezTo>
                  <a:lnTo>
                    <a:pt x="1239" y="1786"/>
                  </a:lnTo>
                  <a:cubicBezTo>
                    <a:pt x="1453" y="1786"/>
                    <a:pt x="1620" y="1619"/>
                    <a:pt x="1620" y="1429"/>
                  </a:cubicBezTo>
                  <a:lnTo>
                    <a:pt x="1620" y="357"/>
                  </a:lnTo>
                  <a:cubicBezTo>
                    <a:pt x="1620" y="143"/>
                    <a:pt x="1453" y="0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Google Shape;991;p66"/>
            <p:cNvSpPr/>
            <p:nvPr/>
          </p:nvSpPr>
          <p:spPr>
            <a:xfrm>
              <a:off x="5697000" y="5552640"/>
              <a:ext cx="65520" cy="12600"/>
            </a:xfrm>
            <a:custGeom>
              <a:avLst/>
              <a:gdLst>
                <a:gd name="textAreaLeft" fmla="*/ 0 w 65520"/>
                <a:gd name="textAreaRight" fmla="*/ 68040 w 65520"/>
                <a:gd name="textAreaTop" fmla="*/ 0 h 12600"/>
                <a:gd name="textAreaBottom" fmla="*/ 15120 h 12600"/>
              </a:gdLst>
              <a:ahLst/>
              <a:rect l="textAreaLeft" t="textAreaTop" r="textAreaRight" b="textAreaBottom"/>
              <a:pathLst>
                <a:path w="1811" h="382">
                  <a:moveTo>
                    <a:pt x="191" y="0"/>
                  </a:moveTo>
                  <a:cubicBezTo>
                    <a:pt x="96" y="0"/>
                    <a:pt x="0" y="96"/>
                    <a:pt x="0" y="191"/>
                  </a:cubicBezTo>
                  <a:cubicBezTo>
                    <a:pt x="0" y="286"/>
                    <a:pt x="96" y="382"/>
                    <a:pt x="191" y="382"/>
                  </a:cubicBezTo>
                  <a:lnTo>
                    <a:pt x="1644" y="382"/>
                  </a:lnTo>
                  <a:cubicBezTo>
                    <a:pt x="1739" y="382"/>
                    <a:pt x="1810" y="286"/>
                    <a:pt x="1810" y="191"/>
                  </a:cubicBezTo>
                  <a:cubicBezTo>
                    <a:pt x="1810" y="96"/>
                    <a:pt x="1739" y="0"/>
                    <a:pt x="16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Google Shape;992;p66"/>
            <p:cNvSpPr/>
            <p:nvPr/>
          </p:nvSpPr>
          <p:spPr>
            <a:xfrm>
              <a:off x="5697000" y="5578560"/>
              <a:ext cx="65520" cy="11880"/>
            </a:xfrm>
            <a:custGeom>
              <a:avLst/>
              <a:gdLst>
                <a:gd name="textAreaLeft" fmla="*/ 0 w 65520"/>
                <a:gd name="textAreaRight" fmla="*/ 68040 w 65520"/>
                <a:gd name="textAreaTop" fmla="*/ 0 h 11880"/>
                <a:gd name="textAreaBottom" fmla="*/ 14400 h 11880"/>
              </a:gdLst>
              <a:ahLst/>
              <a:rect l="textAreaLeft" t="textAreaTop" r="textAreaRight" b="textAreaBottom"/>
              <a:pathLst>
                <a:path w="1811" h="358">
                  <a:moveTo>
                    <a:pt x="191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8"/>
                    <a:pt x="191" y="358"/>
                  </a:cubicBezTo>
                  <a:lnTo>
                    <a:pt x="1644" y="358"/>
                  </a:lnTo>
                  <a:cubicBezTo>
                    <a:pt x="1739" y="358"/>
                    <a:pt x="1810" y="286"/>
                    <a:pt x="1810" y="167"/>
                  </a:cubicBezTo>
                  <a:cubicBezTo>
                    <a:pt x="1810" y="72"/>
                    <a:pt x="1739" y="0"/>
                    <a:pt x="16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Google Shape;993;p66"/>
            <p:cNvSpPr/>
            <p:nvPr/>
          </p:nvSpPr>
          <p:spPr>
            <a:xfrm>
              <a:off x="5774040" y="5705280"/>
              <a:ext cx="95400" cy="59760"/>
            </a:xfrm>
            <a:custGeom>
              <a:avLst/>
              <a:gdLst>
                <a:gd name="textAreaLeft" fmla="*/ 0 w 95400"/>
                <a:gd name="textAreaRight" fmla="*/ 97920 w 95400"/>
                <a:gd name="textAreaTop" fmla="*/ 0 h 59760"/>
                <a:gd name="textAreaBottom" fmla="*/ 62280 h 59760"/>
              </a:gdLst>
              <a:ahLst/>
              <a:rect l="textAreaLeft" t="textAreaTop" r="textAreaRight" b="textAreaBottom"/>
              <a:pathLst>
                <a:path w="2597" h="1525">
                  <a:moveTo>
                    <a:pt x="548" y="0"/>
                  </a:moveTo>
                  <a:cubicBezTo>
                    <a:pt x="239" y="0"/>
                    <a:pt x="0" y="238"/>
                    <a:pt x="0" y="548"/>
                  </a:cubicBezTo>
                  <a:lnTo>
                    <a:pt x="0" y="977"/>
                  </a:lnTo>
                  <a:cubicBezTo>
                    <a:pt x="0" y="1262"/>
                    <a:pt x="239" y="1524"/>
                    <a:pt x="548" y="1524"/>
                  </a:cubicBezTo>
                  <a:lnTo>
                    <a:pt x="2049" y="1524"/>
                  </a:lnTo>
                  <a:cubicBezTo>
                    <a:pt x="2358" y="1524"/>
                    <a:pt x="2596" y="1262"/>
                    <a:pt x="2596" y="977"/>
                  </a:cubicBezTo>
                  <a:lnTo>
                    <a:pt x="2596" y="548"/>
                  </a:lnTo>
                  <a:cubicBezTo>
                    <a:pt x="2596" y="238"/>
                    <a:pt x="2358" y="0"/>
                    <a:pt x="2049" y="0"/>
                  </a:cubicBezTo>
                  <a:lnTo>
                    <a:pt x="1667" y="0"/>
                  </a:lnTo>
                  <a:cubicBezTo>
                    <a:pt x="1548" y="0"/>
                    <a:pt x="1477" y="72"/>
                    <a:pt x="1477" y="191"/>
                  </a:cubicBezTo>
                  <a:cubicBezTo>
                    <a:pt x="1477" y="286"/>
                    <a:pt x="1548" y="358"/>
                    <a:pt x="1667" y="358"/>
                  </a:cubicBezTo>
                  <a:lnTo>
                    <a:pt x="2049" y="358"/>
                  </a:lnTo>
                  <a:cubicBezTo>
                    <a:pt x="2144" y="358"/>
                    <a:pt x="2215" y="453"/>
                    <a:pt x="2215" y="548"/>
                  </a:cubicBezTo>
                  <a:lnTo>
                    <a:pt x="2215" y="977"/>
                  </a:lnTo>
                  <a:cubicBezTo>
                    <a:pt x="2215" y="1072"/>
                    <a:pt x="2144" y="1143"/>
                    <a:pt x="2049" y="1143"/>
                  </a:cubicBezTo>
                  <a:lnTo>
                    <a:pt x="548" y="1143"/>
                  </a:lnTo>
                  <a:cubicBezTo>
                    <a:pt x="453" y="1143"/>
                    <a:pt x="358" y="1072"/>
                    <a:pt x="358" y="977"/>
                  </a:cubicBezTo>
                  <a:lnTo>
                    <a:pt x="358" y="548"/>
                  </a:lnTo>
                  <a:cubicBezTo>
                    <a:pt x="358" y="453"/>
                    <a:pt x="453" y="358"/>
                    <a:pt x="548" y="358"/>
                  </a:cubicBezTo>
                  <a:lnTo>
                    <a:pt x="929" y="358"/>
                  </a:lnTo>
                  <a:cubicBezTo>
                    <a:pt x="1024" y="358"/>
                    <a:pt x="1120" y="286"/>
                    <a:pt x="1120" y="191"/>
                  </a:cubicBezTo>
                  <a:cubicBezTo>
                    <a:pt x="1120" y="72"/>
                    <a:pt x="1024" y="0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Google Shape;994;p66"/>
            <p:cNvSpPr/>
            <p:nvPr/>
          </p:nvSpPr>
          <p:spPr>
            <a:xfrm>
              <a:off x="5566320" y="5448600"/>
              <a:ext cx="328320" cy="507960"/>
            </a:xfrm>
            <a:custGeom>
              <a:avLst/>
              <a:gdLst>
                <a:gd name="textAreaLeft" fmla="*/ 0 w 328320"/>
                <a:gd name="textAreaRight" fmla="*/ 330840 w 328320"/>
                <a:gd name="textAreaTop" fmla="*/ 0 h 507960"/>
                <a:gd name="textAreaBottom" fmla="*/ 510480 h 507960"/>
              </a:gdLst>
              <a:ahLst/>
              <a:rect l="textAreaLeft" t="textAreaTop" r="textAreaRight" b="textAreaBottom"/>
              <a:pathLst>
                <a:path w="8789" h="12503">
                  <a:moveTo>
                    <a:pt x="3406" y="5025"/>
                  </a:moveTo>
                  <a:lnTo>
                    <a:pt x="3406" y="7478"/>
                  </a:lnTo>
                  <a:lnTo>
                    <a:pt x="2954" y="7478"/>
                  </a:lnTo>
                  <a:cubicBezTo>
                    <a:pt x="2668" y="7478"/>
                    <a:pt x="2453" y="7288"/>
                    <a:pt x="2382" y="7026"/>
                  </a:cubicBezTo>
                  <a:cubicBezTo>
                    <a:pt x="2287" y="6502"/>
                    <a:pt x="2287" y="6002"/>
                    <a:pt x="2382" y="5478"/>
                  </a:cubicBezTo>
                  <a:cubicBezTo>
                    <a:pt x="2453" y="5216"/>
                    <a:pt x="2668" y="5025"/>
                    <a:pt x="2954" y="5025"/>
                  </a:cubicBezTo>
                  <a:close/>
                  <a:moveTo>
                    <a:pt x="8407" y="4263"/>
                  </a:moveTo>
                  <a:lnTo>
                    <a:pt x="8407" y="8240"/>
                  </a:lnTo>
                  <a:lnTo>
                    <a:pt x="4144" y="8240"/>
                  </a:lnTo>
                  <a:cubicBezTo>
                    <a:pt x="3930" y="8240"/>
                    <a:pt x="3763" y="8073"/>
                    <a:pt x="3763" y="7859"/>
                  </a:cubicBezTo>
                  <a:lnTo>
                    <a:pt x="3763" y="4644"/>
                  </a:lnTo>
                  <a:cubicBezTo>
                    <a:pt x="3763" y="4430"/>
                    <a:pt x="3930" y="4263"/>
                    <a:pt x="4144" y="4263"/>
                  </a:cubicBezTo>
                  <a:close/>
                  <a:moveTo>
                    <a:pt x="1525" y="0"/>
                  </a:moveTo>
                  <a:cubicBezTo>
                    <a:pt x="691" y="0"/>
                    <a:pt x="1" y="691"/>
                    <a:pt x="1" y="1524"/>
                  </a:cubicBezTo>
                  <a:lnTo>
                    <a:pt x="1" y="1667"/>
                  </a:lnTo>
                  <a:cubicBezTo>
                    <a:pt x="1" y="1786"/>
                    <a:pt x="72" y="1858"/>
                    <a:pt x="191" y="1858"/>
                  </a:cubicBezTo>
                  <a:cubicBezTo>
                    <a:pt x="286" y="1858"/>
                    <a:pt x="358" y="1786"/>
                    <a:pt x="358" y="1667"/>
                  </a:cubicBezTo>
                  <a:lnTo>
                    <a:pt x="358" y="1524"/>
                  </a:lnTo>
                  <a:cubicBezTo>
                    <a:pt x="358" y="881"/>
                    <a:pt x="882" y="358"/>
                    <a:pt x="1525" y="358"/>
                  </a:cubicBezTo>
                  <a:lnTo>
                    <a:pt x="7240" y="358"/>
                  </a:lnTo>
                  <a:cubicBezTo>
                    <a:pt x="7883" y="358"/>
                    <a:pt x="8407" y="881"/>
                    <a:pt x="8407" y="1524"/>
                  </a:cubicBezTo>
                  <a:lnTo>
                    <a:pt x="8407" y="3906"/>
                  </a:lnTo>
                  <a:lnTo>
                    <a:pt x="4144" y="3906"/>
                  </a:lnTo>
                  <a:cubicBezTo>
                    <a:pt x="3739" y="3906"/>
                    <a:pt x="3406" y="4239"/>
                    <a:pt x="3406" y="4644"/>
                  </a:cubicBezTo>
                  <a:lnTo>
                    <a:pt x="3406" y="4668"/>
                  </a:lnTo>
                  <a:lnTo>
                    <a:pt x="2954" y="4668"/>
                  </a:lnTo>
                  <a:cubicBezTo>
                    <a:pt x="2501" y="4668"/>
                    <a:pt x="2120" y="4978"/>
                    <a:pt x="2025" y="5406"/>
                  </a:cubicBezTo>
                  <a:cubicBezTo>
                    <a:pt x="1929" y="5978"/>
                    <a:pt x="1929" y="6525"/>
                    <a:pt x="2025" y="7097"/>
                  </a:cubicBezTo>
                  <a:cubicBezTo>
                    <a:pt x="2120" y="7526"/>
                    <a:pt x="2501" y="7835"/>
                    <a:pt x="2954" y="7835"/>
                  </a:cubicBezTo>
                  <a:lnTo>
                    <a:pt x="3406" y="7835"/>
                  </a:lnTo>
                  <a:lnTo>
                    <a:pt x="3406" y="7859"/>
                  </a:lnTo>
                  <a:cubicBezTo>
                    <a:pt x="3406" y="8264"/>
                    <a:pt x="3739" y="8597"/>
                    <a:pt x="4144" y="8597"/>
                  </a:cubicBezTo>
                  <a:lnTo>
                    <a:pt x="8407" y="8597"/>
                  </a:lnTo>
                  <a:lnTo>
                    <a:pt x="8407" y="10979"/>
                  </a:lnTo>
                  <a:cubicBezTo>
                    <a:pt x="8407" y="11622"/>
                    <a:pt x="7883" y="12146"/>
                    <a:pt x="7240" y="12146"/>
                  </a:cubicBezTo>
                  <a:lnTo>
                    <a:pt x="6549" y="12146"/>
                  </a:lnTo>
                  <a:lnTo>
                    <a:pt x="6549" y="10907"/>
                  </a:lnTo>
                  <a:cubicBezTo>
                    <a:pt x="6549" y="10455"/>
                    <a:pt x="6192" y="10098"/>
                    <a:pt x="5764" y="10098"/>
                  </a:cubicBezTo>
                  <a:lnTo>
                    <a:pt x="5287" y="10098"/>
                  </a:lnTo>
                  <a:cubicBezTo>
                    <a:pt x="5192" y="10098"/>
                    <a:pt x="5121" y="10193"/>
                    <a:pt x="5121" y="10288"/>
                  </a:cubicBezTo>
                  <a:cubicBezTo>
                    <a:pt x="5121" y="10383"/>
                    <a:pt x="5192" y="10479"/>
                    <a:pt x="5287" y="10479"/>
                  </a:cubicBezTo>
                  <a:lnTo>
                    <a:pt x="5764" y="10479"/>
                  </a:lnTo>
                  <a:cubicBezTo>
                    <a:pt x="6002" y="10479"/>
                    <a:pt x="6192" y="10669"/>
                    <a:pt x="6192" y="10907"/>
                  </a:cubicBezTo>
                  <a:lnTo>
                    <a:pt x="6192" y="12146"/>
                  </a:lnTo>
                  <a:lnTo>
                    <a:pt x="2596" y="12146"/>
                  </a:lnTo>
                  <a:lnTo>
                    <a:pt x="2596" y="10907"/>
                  </a:lnTo>
                  <a:cubicBezTo>
                    <a:pt x="2596" y="10669"/>
                    <a:pt x="2787" y="10479"/>
                    <a:pt x="3025" y="10479"/>
                  </a:cubicBezTo>
                  <a:lnTo>
                    <a:pt x="4573" y="10479"/>
                  </a:lnTo>
                  <a:cubicBezTo>
                    <a:pt x="4668" y="10479"/>
                    <a:pt x="4740" y="10383"/>
                    <a:pt x="4740" y="10288"/>
                  </a:cubicBezTo>
                  <a:cubicBezTo>
                    <a:pt x="4740" y="10193"/>
                    <a:pt x="4668" y="10098"/>
                    <a:pt x="4573" y="10098"/>
                  </a:cubicBezTo>
                  <a:lnTo>
                    <a:pt x="3025" y="10098"/>
                  </a:lnTo>
                  <a:cubicBezTo>
                    <a:pt x="2572" y="10098"/>
                    <a:pt x="2215" y="10455"/>
                    <a:pt x="2215" y="10907"/>
                  </a:cubicBezTo>
                  <a:lnTo>
                    <a:pt x="2215" y="12146"/>
                  </a:lnTo>
                  <a:lnTo>
                    <a:pt x="1525" y="12146"/>
                  </a:lnTo>
                  <a:cubicBezTo>
                    <a:pt x="882" y="12146"/>
                    <a:pt x="358" y="11622"/>
                    <a:pt x="358" y="10979"/>
                  </a:cubicBezTo>
                  <a:lnTo>
                    <a:pt x="358" y="2406"/>
                  </a:lnTo>
                  <a:cubicBezTo>
                    <a:pt x="358" y="2310"/>
                    <a:pt x="286" y="2215"/>
                    <a:pt x="191" y="2215"/>
                  </a:cubicBezTo>
                  <a:cubicBezTo>
                    <a:pt x="72" y="2215"/>
                    <a:pt x="1" y="2310"/>
                    <a:pt x="1" y="2406"/>
                  </a:cubicBezTo>
                  <a:lnTo>
                    <a:pt x="1" y="10979"/>
                  </a:lnTo>
                  <a:cubicBezTo>
                    <a:pt x="1" y="11812"/>
                    <a:pt x="691" y="12503"/>
                    <a:pt x="1525" y="12503"/>
                  </a:cubicBezTo>
                  <a:lnTo>
                    <a:pt x="7240" y="12503"/>
                  </a:lnTo>
                  <a:cubicBezTo>
                    <a:pt x="8097" y="12503"/>
                    <a:pt x="8788" y="11812"/>
                    <a:pt x="8788" y="10979"/>
                  </a:cubicBezTo>
                  <a:lnTo>
                    <a:pt x="8788" y="1524"/>
                  </a:lnTo>
                  <a:cubicBezTo>
                    <a:pt x="8788" y="691"/>
                    <a:pt x="8097" y="0"/>
                    <a:pt x="7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2" name="Google Shape;995;p66"/>
          <p:cNvGrpSpPr/>
          <p:nvPr/>
        </p:nvGrpSpPr>
        <p:grpSpPr>
          <a:xfrm>
            <a:off x="1360080" y="2805480"/>
            <a:ext cx="441360" cy="507240"/>
            <a:chOff x="1360080" y="2805480"/>
            <a:chExt cx="441360" cy="507240"/>
          </a:xfrm>
        </p:grpSpPr>
        <p:sp>
          <p:nvSpPr>
            <p:cNvPr id="383" name="Google Shape;996;p66"/>
            <p:cNvSpPr/>
            <p:nvPr/>
          </p:nvSpPr>
          <p:spPr>
            <a:xfrm>
              <a:off x="1623600" y="2849040"/>
              <a:ext cx="105120" cy="88200"/>
            </a:xfrm>
            <a:custGeom>
              <a:avLst/>
              <a:gdLst>
                <a:gd name="textAreaLeft" fmla="*/ 0 w 105120"/>
                <a:gd name="textAreaRight" fmla="*/ 107640 w 105120"/>
                <a:gd name="textAreaTop" fmla="*/ 0 h 88200"/>
                <a:gd name="textAreaBottom" fmla="*/ 90720 h 88200"/>
              </a:gdLst>
              <a:ahLst/>
              <a:rect l="textAreaLeft" t="textAreaTop" r="textAreaRight" b="textAreaBottom"/>
              <a:pathLst>
                <a:path w="2858" h="2235">
                  <a:moveTo>
                    <a:pt x="1845" y="1"/>
                  </a:moveTo>
                  <a:cubicBezTo>
                    <a:pt x="1807" y="1"/>
                    <a:pt x="1768" y="14"/>
                    <a:pt x="1739" y="44"/>
                  </a:cubicBezTo>
                  <a:lnTo>
                    <a:pt x="834" y="758"/>
                  </a:lnTo>
                  <a:lnTo>
                    <a:pt x="238" y="639"/>
                  </a:lnTo>
                  <a:cubicBezTo>
                    <a:pt x="143" y="639"/>
                    <a:pt x="48" y="687"/>
                    <a:pt x="24" y="806"/>
                  </a:cubicBezTo>
                  <a:cubicBezTo>
                    <a:pt x="0" y="901"/>
                    <a:pt x="72" y="996"/>
                    <a:pt x="167" y="1020"/>
                  </a:cubicBezTo>
                  <a:lnTo>
                    <a:pt x="762" y="1116"/>
                  </a:lnTo>
                  <a:lnTo>
                    <a:pt x="1334" y="2140"/>
                  </a:lnTo>
                  <a:cubicBezTo>
                    <a:pt x="1358" y="2187"/>
                    <a:pt x="1429" y="2235"/>
                    <a:pt x="1477" y="2235"/>
                  </a:cubicBezTo>
                  <a:cubicBezTo>
                    <a:pt x="1524" y="2235"/>
                    <a:pt x="1548" y="2211"/>
                    <a:pt x="1572" y="2211"/>
                  </a:cubicBezTo>
                  <a:cubicBezTo>
                    <a:pt x="1667" y="2163"/>
                    <a:pt x="1691" y="2044"/>
                    <a:pt x="1643" y="1949"/>
                  </a:cubicBezTo>
                  <a:lnTo>
                    <a:pt x="1238" y="1211"/>
                  </a:lnTo>
                  <a:lnTo>
                    <a:pt x="2001" y="1378"/>
                  </a:lnTo>
                  <a:lnTo>
                    <a:pt x="2334" y="1806"/>
                  </a:lnTo>
                  <a:cubicBezTo>
                    <a:pt x="2358" y="1878"/>
                    <a:pt x="2405" y="1901"/>
                    <a:pt x="2477" y="1901"/>
                  </a:cubicBezTo>
                  <a:cubicBezTo>
                    <a:pt x="2501" y="1901"/>
                    <a:pt x="2548" y="1878"/>
                    <a:pt x="2572" y="1854"/>
                  </a:cubicBezTo>
                  <a:cubicBezTo>
                    <a:pt x="2667" y="1806"/>
                    <a:pt x="2691" y="1687"/>
                    <a:pt x="2620" y="1616"/>
                  </a:cubicBezTo>
                  <a:lnTo>
                    <a:pt x="2382" y="1258"/>
                  </a:lnTo>
                  <a:lnTo>
                    <a:pt x="2739" y="1020"/>
                  </a:lnTo>
                  <a:cubicBezTo>
                    <a:pt x="2834" y="973"/>
                    <a:pt x="2858" y="854"/>
                    <a:pt x="2786" y="758"/>
                  </a:cubicBezTo>
                  <a:cubicBezTo>
                    <a:pt x="2756" y="712"/>
                    <a:pt x="2695" y="686"/>
                    <a:pt x="2637" y="686"/>
                  </a:cubicBezTo>
                  <a:cubicBezTo>
                    <a:pt x="2605" y="686"/>
                    <a:pt x="2574" y="694"/>
                    <a:pt x="2548" y="711"/>
                  </a:cubicBezTo>
                  <a:lnTo>
                    <a:pt x="2072" y="1020"/>
                  </a:lnTo>
                  <a:lnTo>
                    <a:pt x="1310" y="854"/>
                  </a:lnTo>
                  <a:lnTo>
                    <a:pt x="1953" y="330"/>
                  </a:lnTo>
                  <a:cubicBezTo>
                    <a:pt x="2048" y="258"/>
                    <a:pt x="2048" y="139"/>
                    <a:pt x="1977" y="68"/>
                  </a:cubicBezTo>
                  <a:cubicBezTo>
                    <a:pt x="1949" y="26"/>
                    <a:pt x="1897" y="1"/>
                    <a:pt x="184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Google Shape;997;p66"/>
            <p:cNvSpPr/>
            <p:nvPr/>
          </p:nvSpPr>
          <p:spPr>
            <a:xfrm>
              <a:off x="1675800" y="2961000"/>
              <a:ext cx="19800" cy="52560"/>
            </a:xfrm>
            <a:custGeom>
              <a:avLst/>
              <a:gdLst>
                <a:gd name="textAreaLeft" fmla="*/ 0 w 19800"/>
                <a:gd name="textAreaRight" fmla="*/ 22320 w 19800"/>
                <a:gd name="textAreaTop" fmla="*/ 0 h 52560"/>
                <a:gd name="textAreaBottom" fmla="*/ 55080 h 52560"/>
              </a:gdLst>
              <a:ahLst/>
              <a:rect l="textAreaLeft" t="textAreaTop" r="textAreaRight" b="textAreaBottom"/>
              <a:pathLst>
                <a:path w="596" h="1359">
                  <a:moveTo>
                    <a:pt x="429" y="1"/>
                  </a:moveTo>
                  <a:cubicBezTo>
                    <a:pt x="334" y="1"/>
                    <a:pt x="239" y="49"/>
                    <a:pt x="215" y="144"/>
                  </a:cubicBezTo>
                  <a:lnTo>
                    <a:pt x="24" y="1144"/>
                  </a:lnTo>
                  <a:cubicBezTo>
                    <a:pt x="0" y="1239"/>
                    <a:pt x="72" y="1335"/>
                    <a:pt x="167" y="1358"/>
                  </a:cubicBezTo>
                  <a:lnTo>
                    <a:pt x="215" y="1358"/>
                  </a:lnTo>
                  <a:cubicBezTo>
                    <a:pt x="286" y="1358"/>
                    <a:pt x="381" y="1287"/>
                    <a:pt x="381" y="1215"/>
                  </a:cubicBezTo>
                  <a:lnTo>
                    <a:pt x="572" y="215"/>
                  </a:lnTo>
                  <a:cubicBezTo>
                    <a:pt x="596" y="120"/>
                    <a:pt x="548" y="25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Google Shape;998;p66"/>
            <p:cNvSpPr/>
            <p:nvPr/>
          </p:nvSpPr>
          <p:spPr>
            <a:xfrm>
              <a:off x="1701000" y="2966400"/>
              <a:ext cx="19800" cy="51840"/>
            </a:xfrm>
            <a:custGeom>
              <a:avLst/>
              <a:gdLst>
                <a:gd name="textAreaLeft" fmla="*/ 0 w 19800"/>
                <a:gd name="textAreaRight" fmla="*/ 22320 w 19800"/>
                <a:gd name="textAreaTop" fmla="*/ 0 h 51840"/>
                <a:gd name="textAreaBottom" fmla="*/ 54360 h 51840"/>
              </a:gdLst>
              <a:ahLst/>
              <a:rect l="textAreaLeft" t="textAreaTop" r="textAreaRight" b="textAreaBottom"/>
              <a:pathLst>
                <a:path w="596" h="1339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24"/>
                  </a:lnTo>
                  <a:cubicBezTo>
                    <a:pt x="0" y="1219"/>
                    <a:pt x="72" y="1315"/>
                    <a:pt x="167" y="1338"/>
                  </a:cubicBezTo>
                  <a:lnTo>
                    <a:pt x="191" y="1338"/>
                  </a:lnTo>
                  <a:cubicBezTo>
                    <a:pt x="286" y="1338"/>
                    <a:pt x="357" y="1291"/>
                    <a:pt x="381" y="1196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Google Shape;999;p66"/>
            <p:cNvSpPr/>
            <p:nvPr/>
          </p:nvSpPr>
          <p:spPr>
            <a:xfrm>
              <a:off x="1725120" y="2971080"/>
              <a:ext cx="19800" cy="52920"/>
            </a:xfrm>
            <a:custGeom>
              <a:avLst/>
              <a:gdLst>
                <a:gd name="textAreaLeft" fmla="*/ 0 w 19800"/>
                <a:gd name="textAreaRight" fmla="*/ 22320 w 19800"/>
                <a:gd name="textAreaTop" fmla="*/ 0 h 52920"/>
                <a:gd name="textAreaBottom" fmla="*/ 55440 h 52920"/>
              </a:gdLst>
              <a:ahLst/>
              <a:rect l="textAreaLeft" t="textAreaTop" r="textAreaRight" b="textAreaBottom"/>
              <a:pathLst>
                <a:path w="596" h="1363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48"/>
                  </a:lnTo>
                  <a:cubicBezTo>
                    <a:pt x="0" y="1243"/>
                    <a:pt x="72" y="1338"/>
                    <a:pt x="167" y="1362"/>
                  </a:cubicBezTo>
                  <a:lnTo>
                    <a:pt x="214" y="1362"/>
                  </a:lnTo>
                  <a:cubicBezTo>
                    <a:pt x="286" y="1362"/>
                    <a:pt x="381" y="1291"/>
                    <a:pt x="381" y="1219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Google Shape;1000;p66"/>
            <p:cNvSpPr/>
            <p:nvPr/>
          </p:nvSpPr>
          <p:spPr>
            <a:xfrm>
              <a:off x="1675080" y="3088800"/>
              <a:ext cx="35280" cy="136440"/>
            </a:xfrm>
            <a:custGeom>
              <a:avLst/>
              <a:gdLst>
                <a:gd name="textAreaLeft" fmla="*/ 0 w 35280"/>
                <a:gd name="textAreaRight" fmla="*/ 37800 w 35280"/>
                <a:gd name="textAreaTop" fmla="*/ 0 h 136440"/>
                <a:gd name="textAreaBottom" fmla="*/ 138960 h 136440"/>
              </a:gdLst>
              <a:ahLst/>
              <a:rect l="textAreaLeft" t="textAreaTop" r="textAreaRight" b="textAreaBottom"/>
              <a:pathLst>
                <a:path w="1001" h="3411">
                  <a:moveTo>
                    <a:pt x="797" y="1"/>
                  </a:moveTo>
                  <a:cubicBezTo>
                    <a:pt x="715" y="1"/>
                    <a:pt x="640" y="66"/>
                    <a:pt x="620" y="148"/>
                  </a:cubicBezTo>
                  <a:lnTo>
                    <a:pt x="24" y="3197"/>
                  </a:lnTo>
                  <a:cubicBezTo>
                    <a:pt x="1" y="3292"/>
                    <a:pt x="72" y="3387"/>
                    <a:pt x="167" y="3411"/>
                  </a:cubicBezTo>
                  <a:lnTo>
                    <a:pt x="215" y="3411"/>
                  </a:lnTo>
                  <a:cubicBezTo>
                    <a:pt x="286" y="3411"/>
                    <a:pt x="358" y="3363"/>
                    <a:pt x="382" y="3268"/>
                  </a:cubicBezTo>
                  <a:lnTo>
                    <a:pt x="977" y="220"/>
                  </a:lnTo>
                  <a:cubicBezTo>
                    <a:pt x="1001" y="124"/>
                    <a:pt x="929" y="29"/>
                    <a:pt x="834" y="5"/>
                  </a:cubicBezTo>
                  <a:cubicBezTo>
                    <a:pt x="822" y="2"/>
                    <a:pt x="809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Google Shape;1001;p66"/>
            <p:cNvSpPr/>
            <p:nvPr/>
          </p:nvSpPr>
          <p:spPr>
            <a:xfrm>
              <a:off x="1422000" y="2984760"/>
              <a:ext cx="148320" cy="160560"/>
            </a:xfrm>
            <a:custGeom>
              <a:avLst/>
              <a:gdLst>
                <a:gd name="textAreaLeft" fmla="*/ 0 w 148320"/>
                <a:gd name="textAreaRight" fmla="*/ 150840 w 148320"/>
                <a:gd name="textAreaTop" fmla="*/ 0 h 160560"/>
                <a:gd name="textAreaBottom" fmla="*/ 163080 h 160560"/>
              </a:gdLst>
              <a:ahLst/>
              <a:rect l="textAreaLeft" t="textAreaTop" r="textAreaRight" b="textAreaBottom"/>
              <a:pathLst>
                <a:path w="4002" h="4002">
                  <a:moveTo>
                    <a:pt x="2001" y="357"/>
                  </a:moveTo>
                  <a:cubicBezTo>
                    <a:pt x="2049" y="357"/>
                    <a:pt x="2168" y="477"/>
                    <a:pt x="2287" y="762"/>
                  </a:cubicBezTo>
                  <a:cubicBezTo>
                    <a:pt x="2335" y="929"/>
                    <a:pt x="2382" y="1096"/>
                    <a:pt x="2406" y="1310"/>
                  </a:cubicBezTo>
                  <a:cubicBezTo>
                    <a:pt x="2263" y="1286"/>
                    <a:pt x="2144" y="1286"/>
                    <a:pt x="2001" y="1286"/>
                  </a:cubicBezTo>
                  <a:cubicBezTo>
                    <a:pt x="1858" y="1286"/>
                    <a:pt x="1715" y="1286"/>
                    <a:pt x="1573" y="1310"/>
                  </a:cubicBezTo>
                  <a:cubicBezTo>
                    <a:pt x="1620" y="1096"/>
                    <a:pt x="1668" y="929"/>
                    <a:pt x="1715" y="762"/>
                  </a:cubicBezTo>
                  <a:cubicBezTo>
                    <a:pt x="1811" y="477"/>
                    <a:pt x="1930" y="357"/>
                    <a:pt x="2001" y="357"/>
                  </a:cubicBezTo>
                  <a:close/>
                  <a:moveTo>
                    <a:pt x="1454" y="453"/>
                  </a:moveTo>
                  <a:lnTo>
                    <a:pt x="1454" y="453"/>
                  </a:lnTo>
                  <a:cubicBezTo>
                    <a:pt x="1334" y="691"/>
                    <a:pt x="1263" y="1000"/>
                    <a:pt x="1215" y="1334"/>
                  </a:cubicBezTo>
                  <a:cubicBezTo>
                    <a:pt x="1001" y="1358"/>
                    <a:pt x="811" y="1405"/>
                    <a:pt x="668" y="1453"/>
                  </a:cubicBezTo>
                  <a:cubicBezTo>
                    <a:pt x="572" y="1477"/>
                    <a:pt x="501" y="1501"/>
                    <a:pt x="430" y="1524"/>
                  </a:cubicBezTo>
                  <a:cubicBezTo>
                    <a:pt x="572" y="1024"/>
                    <a:pt x="953" y="619"/>
                    <a:pt x="1454" y="453"/>
                  </a:cubicBezTo>
                  <a:close/>
                  <a:moveTo>
                    <a:pt x="2549" y="453"/>
                  </a:moveTo>
                  <a:cubicBezTo>
                    <a:pt x="3025" y="619"/>
                    <a:pt x="3406" y="1024"/>
                    <a:pt x="3573" y="1524"/>
                  </a:cubicBezTo>
                  <a:cubicBezTo>
                    <a:pt x="3502" y="1501"/>
                    <a:pt x="3406" y="1477"/>
                    <a:pt x="3335" y="1453"/>
                  </a:cubicBezTo>
                  <a:cubicBezTo>
                    <a:pt x="3168" y="1405"/>
                    <a:pt x="2978" y="1358"/>
                    <a:pt x="2787" y="1334"/>
                  </a:cubicBezTo>
                  <a:cubicBezTo>
                    <a:pt x="2740" y="1000"/>
                    <a:pt x="2668" y="691"/>
                    <a:pt x="2549" y="453"/>
                  </a:cubicBezTo>
                  <a:close/>
                  <a:moveTo>
                    <a:pt x="1168" y="1715"/>
                  </a:moveTo>
                  <a:cubicBezTo>
                    <a:pt x="1168" y="1810"/>
                    <a:pt x="1168" y="1905"/>
                    <a:pt x="1168" y="2001"/>
                  </a:cubicBezTo>
                  <a:cubicBezTo>
                    <a:pt x="1168" y="2096"/>
                    <a:pt x="1168" y="2191"/>
                    <a:pt x="1168" y="2263"/>
                  </a:cubicBezTo>
                  <a:cubicBezTo>
                    <a:pt x="1049" y="2263"/>
                    <a:pt x="930" y="2239"/>
                    <a:pt x="834" y="2191"/>
                  </a:cubicBezTo>
                  <a:cubicBezTo>
                    <a:pt x="501" y="2120"/>
                    <a:pt x="382" y="2025"/>
                    <a:pt x="358" y="2001"/>
                  </a:cubicBezTo>
                  <a:cubicBezTo>
                    <a:pt x="382" y="1953"/>
                    <a:pt x="501" y="1858"/>
                    <a:pt x="834" y="1786"/>
                  </a:cubicBezTo>
                  <a:cubicBezTo>
                    <a:pt x="930" y="1763"/>
                    <a:pt x="1049" y="1739"/>
                    <a:pt x="1168" y="1715"/>
                  </a:cubicBezTo>
                  <a:close/>
                  <a:moveTo>
                    <a:pt x="2811" y="1715"/>
                  </a:moveTo>
                  <a:lnTo>
                    <a:pt x="2811" y="1715"/>
                  </a:lnTo>
                  <a:cubicBezTo>
                    <a:pt x="2930" y="1739"/>
                    <a:pt x="3049" y="1763"/>
                    <a:pt x="3168" y="1786"/>
                  </a:cubicBezTo>
                  <a:cubicBezTo>
                    <a:pt x="3478" y="1858"/>
                    <a:pt x="3597" y="1953"/>
                    <a:pt x="3621" y="2001"/>
                  </a:cubicBezTo>
                  <a:cubicBezTo>
                    <a:pt x="3597" y="2025"/>
                    <a:pt x="3478" y="2120"/>
                    <a:pt x="3168" y="2191"/>
                  </a:cubicBezTo>
                  <a:cubicBezTo>
                    <a:pt x="3049" y="2239"/>
                    <a:pt x="2930" y="2263"/>
                    <a:pt x="2811" y="2263"/>
                  </a:cubicBezTo>
                  <a:cubicBezTo>
                    <a:pt x="2811" y="2191"/>
                    <a:pt x="2835" y="2096"/>
                    <a:pt x="2835" y="2001"/>
                  </a:cubicBezTo>
                  <a:cubicBezTo>
                    <a:pt x="2835" y="1905"/>
                    <a:pt x="2811" y="1810"/>
                    <a:pt x="2811" y="1715"/>
                  </a:cubicBezTo>
                  <a:close/>
                  <a:moveTo>
                    <a:pt x="2001" y="1643"/>
                  </a:moveTo>
                  <a:cubicBezTo>
                    <a:pt x="2144" y="1643"/>
                    <a:pt x="2311" y="1667"/>
                    <a:pt x="2454" y="1667"/>
                  </a:cubicBezTo>
                  <a:cubicBezTo>
                    <a:pt x="2454" y="1786"/>
                    <a:pt x="2454" y="1882"/>
                    <a:pt x="2454" y="2001"/>
                  </a:cubicBezTo>
                  <a:cubicBezTo>
                    <a:pt x="2454" y="2096"/>
                    <a:pt x="2454" y="2215"/>
                    <a:pt x="2454" y="2310"/>
                  </a:cubicBezTo>
                  <a:cubicBezTo>
                    <a:pt x="2311" y="2334"/>
                    <a:pt x="2144" y="2334"/>
                    <a:pt x="2001" y="2334"/>
                  </a:cubicBezTo>
                  <a:cubicBezTo>
                    <a:pt x="1835" y="2334"/>
                    <a:pt x="1692" y="2334"/>
                    <a:pt x="1549" y="2310"/>
                  </a:cubicBezTo>
                  <a:cubicBezTo>
                    <a:pt x="1549" y="2215"/>
                    <a:pt x="1525" y="2096"/>
                    <a:pt x="1525" y="2001"/>
                  </a:cubicBezTo>
                  <a:cubicBezTo>
                    <a:pt x="1525" y="1882"/>
                    <a:pt x="1549" y="1786"/>
                    <a:pt x="1549" y="1667"/>
                  </a:cubicBezTo>
                  <a:cubicBezTo>
                    <a:pt x="1692" y="1667"/>
                    <a:pt x="1835" y="1643"/>
                    <a:pt x="2001" y="1643"/>
                  </a:cubicBezTo>
                  <a:close/>
                  <a:moveTo>
                    <a:pt x="430" y="2453"/>
                  </a:moveTo>
                  <a:lnTo>
                    <a:pt x="430" y="2453"/>
                  </a:lnTo>
                  <a:cubicBezTo>
                    <a:pt x="501" y="2477"/>
                    <a:pt x="572" y="2525"/>
                    <a:pt x="668" y="2548"/>
                  </a:cubicBezTo>
                  <a:cubicBezTo>
                    <a:pt x="834" y="2572"/>
                    <a:pt x="1001" y="2620"/>
                    <a:pt x="1215" y="2644"/>
                  </a:cubicBezTo>
                  <a:cubicBezTo>
                    <a:pt x="1263" y="2977"/>
                    <a:pt x="1334" y="3287"/>
                    <a:pt x="1454" y="3525"/>
                  </a:cubicBezTo>
                  <a:cubicBezTo>
                    <a:pt x="953" y="3358"/>
                    <a:pt x="572" y="2953"/>
                    <a:pt x="430" y="2453"/>
                  </a:cubicBezTo>
                  <a:close/>
                  <a:moveTo>
                    <a:pt x="3573" y="2453"/>
                  </a:moveTo>
                  <a:cubicBezTo>
                    <a:pt x="3406" y="2953"/>
                    <a:pt x="3025" y="3358"/>
                    <a:pt x="2549" y="3525"/>
                  </a:cubicBezTo>
                  <a:cubicBezTo>
                    <a:pt x="2668" y="3287"/>
                    <a:pt x="2740" y="2977"/>
                    <a:pt x="2787" y="2644"/>
                  </a:cubicBezTo>
                  <a:cubicBezTo>
                    <a:pt x="2978" y="2620"/>
                    <a:pt x="3168" y="2572"/>
                    <a:pt x="3335" y="2548"/>
                  </a:cubicBezTo>
                  <a:cubicBezTo>
                    <a:pt x="3406" y="2501"/>
                    <a:pt x="3502" y="2477"/>
                    <a:pt x="3573" y="2453"/>
                  </a:cubicBezTo>
                  <a:close/>
                  <a:moveTo>
                    <a:pt x="2406" y="2691"/>
                  </a:moveTo>
                  <a:cubicBezTo>
                    <a:pt x="2382" y="2882"/>
                    <a:pt x="2335" y="3072"/>
                    <a:pt x="2287" y="3215"/>
                  </a:cubicBezTo>
                  <a:cubicBezTo>
                    <a:pt x="2168" y="3525"/>
                    <a:pt x="2049" y="3620"/>
                    <a:pt x="2001" y="3620"/>
                  </a:cubicBezTo>
                  <a:cubicBezTo>
                    <a:pt x="1930" y="3620"/>
                    <a:pt x="1811" y="3525"/>
                    <a:pt x="1715" y="3215"/>
                  </a:cubicBezTo>
                  <a:cubicBezTo>
                    <a:pt x="1668" y="3072"/>
                    <a:pt x="1620" y="2882"/>
                    <a:pt x="1573" y="2691"/>
                  </a:cubicBezTo>
                  <a:close/>
                  <a:moveTo>
                    <a:pt x="2001" y="0"/>
                  </a:moveTo>
                  <a:cubicBezTo>
                    <a:pt x="882" y="0"/>
                    <a:pt x="1" y="881"/>
                    <a:pt x="1" y="2001"/>
                  </a:cubicBezTo>
                  <a:cubicBezTo>
                    <a:pt x="1" y="3096"/>
                    <a:pt x="882" y="4001"/>
                    <a:pt x="2001" y="4001"/>
                  </a:cubicBezTo>
                  <a:cubicBezTo>
                    <a:pt x="3097" y="4001"/>
                    <a:pt x="4002" y="3096"/>
                    <a:pt x="4002" y="2001"/>
                  </a:cubicBezTo>
                  <a:cubicBezTo>
                    <a:pt x="4002" y="881"/>
                    <a:pt x="3097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Google Shape;1002;p66"/>
            <p:cNvSpPr/>
            <p:nvPr/>
          </p:nvSpPr>
          <p:spPr>
            <a:xfrm>
              <a:off x="1423800" y="3159720"/>
              <a:ext cx="143640" cy="54720"/>
            </a:xfrm>
            <a:custGeom>
              <a:avLst/>
              <a:gdLst>
                <a:gd name="textAreaLeft" fmla="*/ 0 w 143640"/>
                <a:gd name="textAreaRight" fmla="*/ 146160 w 143640"/>
                <a:gd name="textAreaTop" fmla="*/ 0 h 54720"/>
                <a:gd name="textAreaBottom" fmla="*/ 57240 h 54720"/>
              </a:gdLst>
              <a:ahLst/>
              <a:rect l="textAreaLeft" t="textAreaTop" r="textAreaRight" b="textAreaBottom"/>
              <a:pathLst>
                <a:path w="3883" h="1409">
                  <a:moveTo>
                    <a:pt x="3525" y="382"/>
                  </a:moveTo>
                  <a:lnTo>
                    <a:pt x="3525" y="1049"/>
                  </a:lnTo>
                  <a:lnTo>
                    <a:pt x="382" y="1049"/>
                  </a:lnTo>
                  <a:lnTo>
                    <a:pt x="382" y="382"/>
                  </a:lnTo>
                  <a:close/>
                  <a:moveTo>
                    <a:pt x="382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1049"/>
                  </a:lnTo>
                  <a:cubicBezTo>
                    <a:pt x="0" y="1263"/>
                    <a:pt x="167" y="1406"/>
                    <a:pt x="382" y="1406"/>
                  </a:cubicBezTo>
                  <a:lnTo>
                    <a:pt x="3525" y="1406"/>
                  </a:lnTo>
                  <a:cubicBezTo>
                    <a:pt x="3537" y="1407"/>
                    <a:pt x="3549" y="1408"/>
                    <a:pt x="3561" y="1408"/>
                  </a:cubicBezTo>
                  <a:cubicBezTo>
                    <a:pt x="3736" y="1408"/>
                    <a:pt x="3882" y="1249"/>
                    <a:pt x="3882" y="1049"/>
                  </a:cubicBezTo>
                  <a:lnTo>
                    <a:pt x="3882" y="382"/>
                  </a:lnTo>
                  <a:cubicBezTo>
                    <a:pt x="3882" y="168"/>
                    <a:pt x="3716" y="1"/>
                    <a:pt x="352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Google Shape;1003;p66"/>
            <p:cNvSpPr/>
            <p:nvPr/>
          </p:nvSpPr>
          <p:spPr>
            <a:xfrm>
              <a:off x="1441800" y="3234960"/>
              <a:ext cx="108720" cy="11520"/>
            </a:xfrm>
            <a:custGeom>
              <a:avLst/>
              <a:gdLst>
                <a:gd name="textAreaLeft" fmla="*/ 0 w 108720"/>
                <a:gd name="textAreaRight" fmla="*/ 111240 w 108720"/>
                <a:gd name="textAreaTop" fmla="*/ 0 h 11520"/>
                <a:gd name="textAreaBottom" fmla="*/ 14040 h 11520"/>
              </a:gdLst>
              <a:ahLst/>
              <a:rect l="textAreaLeft" t="textAreaTop" r="textAreaRight" b="textAreaBottom"/>
              <a:pathLst>
                <a:path w="2954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2763" y="358"/>
                  </a:lnTo>
                  <a:cubicBezTo>
                    <a:pt x="2859" y="358"/>
                    <a:pt x="2954" y="286"/>
                    <a:pt x="2954" y="191"/>
                  </a:cubicBezTo>
                  <a:cubicBezTo>
                    <a:pt x="2954" y="72"/>
                    <a:pt x="2859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Google Shape;1004;p66"/>
            <p:cNvSpPr/>
            <p:nvPr/>
          </p:nvSpPr>
          <p:spPr>
            <a:xfrm>
              <a:off x="1469520" y="3267000"/>
              <a:ext cx="52920" cy="11520"/>
            </a:xfrm>
            <a:custGeom>
              <a:avLst/>
              <a:gdLst>
                <a:gd name="textAreaLeft" fmla="*/ 0 w 52920"/>
                <a:gd name="textAreaRight" fmla="*/ 55440 w 52920"/>
                <a:gd name="textAreaTop" fmla="*/ 0 h 11520"/>
                <a:gd name="textAreaBottom" fmla="*/ 14040 h 11520"/>
              </a:gdLst>
              <a:ah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Google Shape;1005;p66"/>
            <p:cNvSpPr/>
            <p:nvPr/>
          </p:nvSpPr>
          <p:spPr>
            <a:xfrm>
              <a:off x="1360080" y="2805480"/>
              <a:ext cx="441360" cy="507240"/>
            </a:xfrm>
            <a:custGeom>
              <a:avLst/>
              <a:gdLst>
                <a:gd name="textAreaLeft" fmla="*/ 0 w 441360"/>
                <a:gd name="textAreaRight" fmla="*/ 443880 w 441360"/>
                <a:gd name="textAreaTop" fmla="*/ 0 h 507240"/>
                <a:gd name="textAreaBottom" fmla="*/ 509760 h 507240"/>
              </a:gdLst>
              <a:ahLst/>
              <a:rect l="textAreaLeft" t="textAreaTop" r="textAreaRight" b="textAreaBottom"/>
              <a:pathLst>
                <a:path w="11789" h="12488">
                  <a:moveTo>
                    <a:pt x="6818" y="0"/>
                  </a:moveTo>
                  <a:cubicBezTo>
                    <a:pt x="6588" y="0"/>
                    <a:pt x="6375" y="160"/>
                    <a:pt x="6311" y="413"/>
                  </a:cubicBezTo>
                  <a:lnTo>
                    <a:pt x="5716" y="3438"/>
                  </a:lnTo>
                  <a:lnTo>
                    <a:pt x="834" y="3438"/>
                  </a:lnTo>
                  <a:cubicBezTo>
                    <a:pt x="382" y="3438"/>
                    <a:pt x="1" y="3819"/>
                    <a:pt x="1" y="4271"/>
                  </a:cubicBezTo>
                  <a:lnTo>
                    <a:pt x="1" y="10320"/>
                  </a:lnTo>
                  <a:cubicBezTo>
                    <a:pt x="1" y="10415"/>
                    <a:pt x="72" y="10511"/>
                    <a:pt x="191" y="10511"/>
                  </a:cubicBezTo>
                  <a:cubicBezTo>
                    <a:pt x="286" y="10511"/>
                    <a:pt x="358" y="10415"/>
                    <a:pt x="358" y="10320"/>
                  </a:cubicBezTo>
                  <a:lnTo>
                    <a:pt x="358" y="4271"/>
                  </a:lnTo>
                  <a:cubicBezTo>
                    <a:pt x="358" y="4009"/>
                    <a:pt x="572" y="3819"/>
                    <a:pt x="834" y="3819"/>
                  </a:cubicBezTo>
                  <a:lnTo>
                    <a:pt x="6907" y="3819"/>
                  </a:lnTo>
                  <a:lnTo>
                    <a:pt x="6907" y="12130"/>
                  </a:lnTo>
                  <a:lnTo>
                    <a:pt x="834" y="12130"/>
                  </a:lnTo>
                  <a:cubicBezTo>
                    <a:pt x="572" y="12130"/>
                    <a:pt x="358" y="11916"/>
                    <a:pt x="358" y="11677"/>
                  </a:cubicBezTo>
                  <a:lnTo>
                    <a:pt x="358" y="11058"/>
                  </a:lnTo>
                  <a:cubicBezTo>
                    <a:pt x="358" y="10963"/>
                    <a:pt x="286" y="10868"/>
                    <a:pt x="191" y="10868"/>
                  </a:cubicBezTo>
                  <a:cubicBezTo>
                    <a:pt x="72" y="10868"/>
                    <a:pt x="1" y="10963"/>
                    <a:pt x="1" y="11058"/>
                  </a:cubicBezTo>
                  <a:lnTo>
                    <a:pt x="1" y="11677"/>
                  </a:lnTo>
                  <a:cubicBezTo>
                    <a:pt x="1" y="12130"/>
                    <a:pt x="382" y="12487"/>
                    <a:pt x="834" y="12487"/>
                  </a:cubicBezTo>
                  <a:lnTo>
                    <a:pt x="7097" y="12487"/>
                  </a:lnTo>
                  <a:cubicBezTo>
                    <a:pt x="7193" y="12487"/>
                    <a:pt x="7288" y="12416"/>
                    <a:pt x="7288" y="12320"/>
                  </a:cubicBezTo>
                  <a:lnTo>
                    <a:pt x="7288" y="12130"/>
                  </a:lnTo>
                  <a:lnTo>
                    <a:pt x="9074" y="12487"/>
                  </a:lnTo>
                  <a:lnTo>
                    <a:pt x="9169" y="12487"/>
                  </a:lnTo>
                  <a:cubicBezTo>
                    <a:pt x="9407" y="12487"/>
                    <a:pt x="9622" y="12320"/>
                    <a:pt x="9669" y="12082"/>
                  </a:cubicBezTo>
                  <a:lnTo>
                    <a:pt x="11741" y="1461"/>
                  </a:lnTo>
                  <a:cubicBezTo>
                    <a:pt x="11789" y="1199"/>
                    <a:pt x="11598" y="913"/>
                    <a:pt x="11336" y="866"/>
                  </a:cubicBezTo>
                  <a:lnTo>
                    <a:pt x="10836" y="770"/>
                  </a:lnTo>
                  <a:cubicBezTo>
                    <a:pt x="10824" y="767"/>
                    <a:pt x="10811" y="766"/>
                    <a:pt x="10799" y="766"/>
                  </a:cubicBezTo>
                  <a:cubicBezTo>
                    <a:pt x="10717" y="766"/>
                    <a:pt x="10643" y="831"/>
                    <a:pt x="10622" y="913"/>
                  </a:cubicBezTo>
                  <a:cubicBezTo>
                    <a:pt x="10598" y="1009"/>
                    <a:pt x="10670" y="1104"/>
                    <a:pt x="10765" y="1128"/>
                  </a:cubicBezTo>
                  <a:lnTo>
                    <a:pt x="11265" y="1223"/>
                  </a:lnTo>
                  <a:cubicBezTo>
                    <a:pt x="11336" y="1247"/>
                    <a:pt x="11384" y="1318"/>
                    <a:pt x="11384" y="1390"/>
                  </a:cubicBezTo>
                  <a:lnTo>
                    <a:pt x="9312" y="12011"/>
                  </a:lnTo>
                  <a:cubicBezTo>
                    <a:pt x="9293" y="12070"/>
                    <a:pt x="9241" y="12112"/>
                    <a:pt x="9183" y="12112"/>
                  </a:cubicBezTo>
                  <a:cubicBezTo>
                    <a:pt x="9171" y="12112"/>
                    <a:pt x="9158" y="12110"/>
                    <a:pt x="9145" y="12106"/>
                  </a:cubicBezTo>
                  <a:lnTo>
                    <a:pt x="7288" y="11749"/>
                  </a:lnTo>
                  <a:lnTo>
                    <a:pt x="7288" y="11130"/>
                  </a:lnTo>
                  <a:lnTo>
                    <a:pt x="7717" y="11225"/>
                  </a:lnTo>
                  <a:cubicBezTo>
                    <a:pt x="7764" y="11225"/>
                    <a:pt x="7812" y="11225"/>
                    <a:pt x="7859" y="11177"/>
                  </a:cubicBezTo>
                  <a:cubicBezTo>
                    <a:pt x="7883" y="11154"/>
                    <a:pt x="7907" y="11106"/>
                    <a:pt x="7931" y="11058"/>
                  </a:cubicBezTo>
                  <a:lnTo>
                    <a:pt x="8645" y="7319"/>
                  </a:lnTo>
                  <a:cubicBezTo>
                    <a:pt x="8669" y="7224"/>
                    <a:pt x="8622" y="7129"/>
                    <a:pt x="8502" y="7105"/>
                  </a:cubicBezTo>
                  <a:cubicBezTo>
                    <a:pt x="8490" y="7102"/>
                    <a:pt x="8477" y="7101"/>
                    <a:pt x="8465" y="7101"/>
                  </a:cubicBezTo>
                  <a:cubicBezTo>
                    <a:pt x="8383" y="7101"/>
                    <a:pt x="8309" y="7165"/>
                    <a:pt x="8288" y="7248"/>
                  </a:cubicBezTo>
                  <a:lnTo>
                    <a:pt x="7597" y="10820"/>
                  </a:lnTo>
                  <a:lnTo>
                    <a:pt x="7288" y="10749"/>
                  </a:lnTo>
                  <a:lnTo>
                    <a:pt x="7288" y="5914"/>
                  </a:lnTo>
                  <a:lnTo>
                    <a:pt x="8502" y="6153"/>
                  </a:lnTo>
                  <a:lnTo>
                    <a:pt x="8431" y="6534"/>
                  </a:lnTo>
                  <a:cubicBezTo>
                    <a:pt x="8407" y="6629"/>
                    <a:pt x="8479" y="6724"/>
                    <a:pt x="8574" y="6748"/>
                  </a:cubicBezTo>
                  <a:lnTo>
                    <a:pt x="8622" y="6748"/>
                  </a:lnTo>
                  <a:cubicBezTo>
                    <a:pt x="8693" y="6748"/>
                    <a:pt x="8788" y="6700"/>
                    <a:pt x="8788" y="6605"/>
                  </a:cubicBezTo>
                  <a:lnTo>
                    <a:pt x="8907" y="6057"/>
                  </a:lnTo>
                  <a:cubicBezTo>
                    <a:pt x="8931" y="5938"/>
                    <a:pt x="8860" y="5843"/>
                    <a:pt x="8764" y="5843"/>
                  </a:cubicBezTo>
                  <a:lnTo>
                    <a:pt x="7288" y="5557"/>
                  </a:lnTo>
                  <a:lnTo>
                    <a:pt x="7288" y="3628"/>
                  </a:lnTo>
                  <a:cubicBezTo>
                    <a:pt x="7288" y="3533"/>
                    <a:pt x="7193" y="3438"/>
                    <a:pt x="7097" y="3438"/>
                  </a:cubicBezTo>
                  <a:lnTo>
                    <a:pt x="6097" y="3438"/>
                  </a:lnTo>
                  <a:lnTo>
                    <a:pt x="6669" y="485"/>
                  </a:lnTo>
                  <a:cubicBezTo>
                    <a:pt x="6688" y="406"/>
                    <a:pt x="6741" y="360"/>
                    <a:pt x="6799" y="360"/>
                  </a:cubicBezTo>
                  <a:cubicBezTo>
                    <a:pt x="6811" y="360"/>
                    <a:pt x="6823" y="362"/>
                    <a:pt x="6835" y="366"/>
                  </a:cubicBezTo>
                  <a:lnTo>
                    <a:pt x="10050" y="985"/>
                  </a:lnTo>
                  <a:cubicBezTo>
                    <a:pt x="10063" y="988"/>
                    <a:pt x="10075" y="989"/>
                    <a:pt x="10088" y="989"/>
                  </a:cubicBezTo>
                  <a:cubicBezTo>
                    <a:pt x="10169" y="989"/>
                    <a:pt x="10244" y="925"/>
                    <a:pt x="10265" y="842"/>
                  </a:cubicBezTo>
                  <a:cubicBezTo>
                    <a:pt x="10289" y="747"/>
                    <a:pt x="10217" y="651"/>
                    <a:pt x="10122" y="628"/>
                  </a:cubicBezTo>
                  <a:lnTo>
                    <a:pt x="6907" y="8"/>
                  </a:lnTo>
                  <a:cubicBezTo>
                    <a:pt x="6877" y="3"/>
                    <a:pt x="6847" y="0"/>
                    <a:pt x="68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3" name="Google Shape;1006;p66"/>
          <p:cNvSpPr/>
          <p:nvPr/>
        </p:nvSpPr>
        <p:spPr>
          <a:xfrm>
            <a:off x="5551560" y="4127040"/>
            <a:ext cx="356760" cy="507960"/>
          </a:xfrm>
          <a:custGeom>
            <a:avLst/>
            <a:gdLst>
              <a:gd name="textAreaLeft" fmla="*/ 0 w 356760"/>
              <a:gd name="textAreaRight" fmla="*/ 359280 w 356760"/>
              <a:gd name="textAreaTop" fmla="*/ 0 h 507960"/>
              <a:gd name="textAreaBottom" fmla="*/ 510480 h 507960"/>
            </a:gdLst>
            <a:ahLst/>
            <a:rect l="textAreaLeft" t="textAreaTop" r="textAreaRight" b="textAreaBottom"/>
            <a:pathLst>
              <a:path w="9550" h="12503">
                <a:moveTo>
                  <a:pt x="4787" y="357"/>
                </a:moveTo>
                <a:cubicBezTo>
                  <a:pt x="4882" y="357"/>
                  <a:pt x="5001" y="381"/>
                  <a:pt x="5120" y="381"/>
                </a:cubicBezTo>
                <a:cubicBezTo>
                  <a:pt x="5406" y="429"/>
                  <a:pt x="5692" y="762"/>
                  <a:pt x="5930" y="1310"/>
                </a:cubicBezTo>
                <a:cubicBezTo>
                  <a:pt x="6168" y="1882"/>
                  <a:pt x="6287" y="2667"/>
                  <a:pt x="6287" y="3501"/>
                </a:cubicBezTo>
                <a:lnTo>
                  <a:pt x="6287" y="3763"/>
                </a:lnTo>
                <a:lnTo>
                  <a:pt x="5692" y="3763"/>
                </a:lnTo>
                <a:cubicBezTo>
                  <a:pt x="5382" y="3763"/>
                  <a:pt x="5120" y="3953"/>
                  <a:pt x="5049" y="4239"/>
                </a:cubicBezTo>
                <a:lnTo>
                  <a:pt x="4501" y="4239"/>
                </a:lnTo>
                <a:cubicBezTo>
                  <a:pt x="4430" y="3953"/>
                  <a:pt x="4168" y="3763"/>
                  <a:pt x="3858" y="3763"/>
                </a:cubicBezTo>
                <a:lnTo>
                  <a:pt x="3263" y="3763"/>
                </a:lnTo>
                <a:lnTo>
                  <a:pt x="3263" y="3501"/>
                </a:lnTo>
                <a:cubicBezTo>
                  <a:pt x="3263" y="2667"/>
                  <a:pt x="3382" y="1882"/>
                  <a:pt x="3620" y="1310"/>
                </a:cubicBezTo>
                <a:cubicBezTo>
                  <a:pt x="3858" y="762"/>
                  <a:pt x="4144" y="429"/>
                  <a:pt x="4430" y="381"/>
                </a:cubicBezTo>
                <a:cubicBezTo>
                  <a:pt x="4549" y="381"/>
                  <a:pt x="4668" y="357"/>
                  <a:pt x="4763" y="357"/>
                </a:cubicBezTo>
                <a:close/>
                <a:moveTo>
                  <a:pt x="5001" y="4596"/>
                </a:moveTo>
                <a:lnTo>
                  <a:pt x="5001" y="4787"/>
                </a:lnTo>
                <a:lnTo>
                  <a:pt x="4549" y="4787"/>
                </a:lnTo>
                <a:lnTo>
                  <a:pt x="4549" y="4596"/>
                </a:lnTo>
                <a:close/>
                <a:moveTo>
                  <a:pt x="5049" y="5168"/>
                </a:moveTo>
                <a:cubicBezTo>
                  <a:pt x="5073" y="5216"/>
                  <a:pt x="5096" y="5287"/>
                  <a:pt x="5144" y="5335"/>
                </a:cubicBezTo>
                <a:lnTo>
                  <a:pt x="5406" y="5716"/>
                </a:lnTo>
                <a:lnTo>
                  <a:pt x="4144" y="5716"/>
                </a:lnTo>
                <a:lnTo>
                  <a:pt x="4406" y="5335"/>
                </a:lnTo>
                <a:cubicBezTo>
                  <a:pt x="4453" y="5287"/>
                  <a:pt x="4477" y="5216"/>
                  <a:pt x="4501" y="5168"/>
                </a:cubicBezTo>
                <a:close/>
                <a:moveTo>
                  <a:pt x="3858" y="4120"/>
                </a:moveTo>
                <a:cubicBezTo>
                  <a:pt x="4049" y="4120"/>
                  <a:pt x="4168" y="4263"/>
                  <a:pt x="4168" y="4430"/>
                </a:cubicBezTo>
                <a:lnTo>
                  <a:pt x="4168" y="4930"/>
                </a:lnTo>
                <a:cubicBezTo>
                  <a:pt x="4168" y="5001"/>
                  <a:pt x="4144" y="5073"/>
                  <a:pt x="4120" y="5120"/>
                </a:cubicBezTo>
                <a:lnTo>
                  <a:pt x="3525" y="5930"/>
                </a:lnTo>
                <a:cubicBezTo>
                  <a:pt x="3477" y="6025"/>
                  <a:pt x="3382" y="6073"/>
                  <a:pt x="3287" y="6073"/>
                </a:cubicBezTo>
                <a:lnTo>
                  <a:pt x="1953" y="6073"/>
                </a:lnTo>
                <a:cubicBezTo>
                  <a:pt x="1786" y="6073"/>
                  <a:pt x="1667" y="5930"/>
                  <a:pt x="1667" y="5763"/>
                </a:cubicBezTo>
                <a:lnTo>
                  <a:pt x="1667" y="4430"/>
                </a:lnTo>
                <a:lnTo>
                  <a:pt x="1643" y="4430"/>
                </a:lnTo>
                <a:cubicBezTo>
                  <a:pt x="1643" y="4263"/>
                  <a:pt x="1786" y="4120"/>
                  <a:pt x="1953" y="4120"/>
                </a:cubicBezTo>
                <a:close/>
                <a:moveTo>
                  <a:pt x="5811" y="405"/>
                </a:moveTo>
                <a:lnTo>
                  <a:pt x="5811" y="405"/>
                </a:lnTo>
                <a:cubicBezTo>
                  <a:pt x="7359" y="596"/>
                  <a:pt x="8550" y="1905"/>
                  <a:pt x="8550" y="3501"/>
                </a:cubicBezTo>
                <a:lnTo>
                  <a:pt x="8550" y="5716"/>
                </a:lnTo>
                <a:lnTo>
                  <a:pt x="8264" y="5716"/>
                </a:lnTo>
                <a:lnTo>
                  <a:pt x="8264" y="4596"/>
                </a:lnTo>
                <a:cubicBezTo>
                  <a:pt x="8264" y="4501"/>
                  <a:pt x="8168" y="4406"/>
                  <a:pt x="8073" y="4406"/>
                </a:cubicBezTo>
                <a:cubicBezTo>
                  <a:pt x="7978" y="4406"/>
                  <a:pt x="7907" y="4501"/>
                  <a:pt x="7907" y="4596"/>
                </a:cubicBezTo>
                <a:lnTo>
                  <a:pt x="7907" y="5763"/>
                </a:lnTo>
                <a:cubicBezTo>
                  <a:pt x="7907" y="5930"/>
                  <a:pt x="7764" y="6073"/>
                  <a:pt x="7597" y="6073"/>
                </a:cubicBezTo>
                <a:lnTo>
                  <a:pt x="6263" y="6073"/>
                </a:lnTo>
                <a:cubicBezTo>
                  <a:pt x="6168" y="6073"/>
                  <a:pt x="6073" y="6025"/>
                  <a:pt x="6025" y="5930"/>
                </a:cubicBezTo>
                <a:lnTo>
                  <a:pt x="5430" y="5120"/>
                </a:lnTo>
                <a:cubicBezTo>
                  <a:pt x="5406" y="5073"/>
                  <a:pt x="5382" y="5001"/>
                  <a:pt x="5382" y="4930"/>
                </a:cubicBezTo>
                <a:lnTo>
                  <a:pt x="5382" y="4430"/>
                </a:lnTo>
                <a:cubicBezTo>
                  <a:pt x="5382" y="4263"/>
                  <a:pt x="5525" y="4120"/>
                  <a:pt x="5692" y="4120"/>
                </a:cubicBezTo>
                <a:lnTo>
                  <a:pt x="7597" y="4120"/>
                </a:lnTo>
                <a:cubicBezTo>
                  <a:pt x="7621" y="4120"/>
                  <a:pt x="7645" y="4120"/>
                  <a:pt x="7668" y="4144"/>
                </a:cubicBezTo>
                <a:cubicBezTo>
                  <a:pt x="7681" y="4147"/>
                  <a:pt x="7693" y="4149"/>
                  <a:pt x="7706" y="4149"/>
                </a:cubicBezTo>
                <a:cubicBezTo>
                  <a:pt x="7787" y="4149"/>
                  <a:pt x="7862" y="4084"/>
                  <a:pt x="7883" y="4001"/>
                </a:cubicBezTo>
                <a:cubicBezTo>
                  <a:pt x="7907" y="3906"/>
                  <a:pt x="7859" y="3810"/>
                  <a:pt x="7764" y="3787"/>
                </a:cubicBezTo>
                <a:cubicBezTo>
                  <a:pt x="7692" y="3763"/>
                  <a:pt x="7645" y="3763"/>
                  <a:pt x="7597" y="3763"/>
                </a:cubicBezTo>
                <a:lnTo>
                  <a:pt x="6668" y="3763"/>
                </a:lnTo>
                <a:lnTo>
                  <a:pt x="6668" y="3501"/>
                </a:lnTo>
                <a:cubicBezTo>
                  <a:pt x="6668" y="2620"/>
                  <a:pt x="6525" y="1810"/>
                  <a:pt x="6263" y="1167"/>
                </a:cubicBezTo>
                <a:cubicBezTo>
                  <a:pt x="6144" y="858"/>
                  <a:pt x="5978" y="596"/>
                  <a:pt x="5811" y="405"/>
                </a:cubicBezTo>
                <a:close/>
                <a:moveTo>
                  <a:pt x="9145" y="6073"/>
                </a:moveTo>
                <a:cubicBezTo>
                  <a:pt x="9169" y="6073"/>
                  <a:pt x="9169" y="6097"/>
                  <a:pt x="9169" y="6120"/>
                </a:cubicBezTo>
                <a:lnTo>
                  <a:pt x="9169" y="6621"/>
                </a:lnTo>
                <a:cubicBezTo>
                  <a:pt x="9169" y="6644"/>
                  <a:pt x="9169" y="6668"/>
                  <a:pt x="9145" y="6668"/>
                </a:cubicBezTo>
                <a:lnTo>
                  <a:pt x="405" y="6668"/>
                </a:lnTo>
                <a:cubicBezTo>
                  <a:pt x="381" y="6668"/>
                  <a:pt x="381" y="6644"/>
                  <a:pt x="381" y="6621"/>
                </a:cubicBezTo>
                <a:lnTo>
                  <a:pt x="381" y="6120"/>
                </a:lnTo>
                <a:cubicBezTo>
                  <a:pt x="381" y="6097"/>
                  <a:pt x="381" y="6073"/>
                  <a:pt x="405" y="6073"/>
                </a:cubicBezTo>
                <a:lnTo>
                  <a:pt x="1358" y="6073"/>
                </a:lnTo>
                <a:cubicBezTo>
                  <a:pt x="1477" y="6287"/>
                  <a:pt x="1691" y="6430"/>
                  <a:pt x="1953" y="6430"/>
                </a:cubicBezTo>
                <a:lnTo>
                  <a:pt x="3287" y="6430"/>
                </a:lnTo>
                <a:cubicBezTo>
                  <a:pt x="3501" y="6430"/>
                  <a:pt x="3715" y="6335"/>
                  <a:pt x="3834" y="6144"/>
                </a:cubicBezTo>
                <a:lnTo>
                  <a:pt x="3882" y="6073"/>
                </a:lnTo>
                <a:lnTo>
                  <a:pt x="5668" y="6073"/>
                </a:lnTo>
                <a:lnTo>
                  <a:pt x="5716" y="6144"/>
                </a:lnTo>
                <a:cubicBezTo>
                  <a:pt x="5835" y="6335"/>
                  <a:pt x="6049" y="6430"/>
                  <a:pt x="6263" y="6430"/>
                </a:cubicBezTo>
                <a:lnTo>
                  <a:pt x="7597" y="6430"/>
                </a:lnTo>
                <a:cubicBezTo>
                  <a:pt x="7859" y="6430"/>
                  <a:pt x="8073" y="6287"/>
                  <a:pt x="8192" y="6073"/>
                </a:cubicBezTo>
                <a:close/>
                <a:moveTo>
                  <a:pt x="8407" y="7025"/>
                </a:moveTo>
                <a:cubicBezTo>
                  <a:pt x="8597" y="8026"/>
                  <a:pt x="8835" y="9716"/>
                  <a:pt x="8454" y="11383"/>
                </a:cubicBezTo>
                <a:lnTo>
                  <a:pt x="8407" y="11503"/>
                </a:lnTo>
                <a:cubicBezTo>
                  <a:pt x="8407" y="11550"/>
                  <a:pt x="8383" y="11598"/>
                  <a:pt x="8335" y="11622"/>
                </a:cubicBezTo>
                <a:cubicBezTo>
                  <a:pt x="8311" y="11645"/>
                  <a:pt x="8264" y="11645"/>
                  <a:pt x="8216" y="11645"/>
                </a:cubicBezTo>
                <a:lnTo>
                  <a:pt x="7954" y="11574"/>
                </a:lnTo>
                <a:cubicBezTo>
                  <a:pt x="7907" y="11574"/>
                  <a:pt x="7859" y="11526"/>
                  <a:pt x="7835" y="11503"/>
                </a:cubicBezTo>
                <a:cubicBezTo>
                  <a:pt x="7811" y="11455"/>
                  <a:pt x="7811" y="11407"/>
                  <a:pt x="7811" y="11360"/>
                </a:cubicBezTo>
                <a:lnTo>
                  <a:pt x="7859" y="11241"/>
                </a:lnTo>
                <a:cubicBezTo>
                  <a:pt x="8240" y="9645"/>
                  <a:pt x="7978" y="8002"/>
                  <a:pt x="7787" y="7025"/>
                </a:cubicBezTo>
                <a:close/>
                <a:moveTo>
                  <a:pt x="4763" y="0"/>
                </a:moveTo>
                <a:cubicBezTo>
                  <a:pt x="4501" y="0"/>
                  <a:pt x="4215" y="0"/>
                  <a:pt x="3930" y="24"/>
                </a:cubicBezTo>
                <a:cubicBezTo>
                  <a:pt x="3048" y="72"/>
                  <a:pt x="2239" y="453"/>
                  <a:pt x="1620" y="1072"/>
                </a:cubicBezTo>
                <a:cubicBezTo>
                  <a:pt x="1548" y="1143"/>
                  <a:pt x="1548" y="1262"/>
                  <a:pt x="1620" y="1334"/>
                </a:cubicBezTo>
                <a:cubicBezTo>
                  <a:pt x="1655" y="1370"/>
                  <a:pt x="1703" y="1387"/>
                  <a:pt x="1750" y="1387"/>
                </a:cubicBezTo>
                <a:cubicBezTo>
                  <a:pt x="1798" y="1387"/>
                  <a:pt x="1846" y="1370"/>
                  <a:pt x="1881" y="1334"/>
                </a:cubicBezTo>
                <a:cubicBezTo>
                  <a:pt x="2382" y="810"/>
                  <a:pt x="3025" y="500"/>
                  <a:pt x="3739" y="405"/>
                </a:cubicBezTo>
                <a:lnTo>
                  <a:pt x="3739" y="405"/>
                </a:lnTo>
                <a:cubicBezTo>
                  <a:pt x="3572" y="596"/>
                  <a:pt x="3429" y="858"/>
                  <a:pt x="3287" y="1167"/>
                </a:cubicBezTo>
                <a:cubicBezTo>
                  <a:pt x="3025" y="1786"/>
                  <a:pt x="2882" y="2620"/>
                  <a:pt x="2882" y="3501"/>
                </a:cubicBezTo>
                <a:lnTo>
                  <a:pt x="2882" y="3763"/>
                </a:lnTo>
                <a:lnTo>
                  <a:pt x="1953" y="3763"/>
                </a:lnTo>
                <a:cubicBezTo>
                  <a:pt x="1596" y="3763"/>
                  <a:pt x="1286" y="4049"/>
                  <a:pt x="1286" y="4430"/>
                </a:cubicBezTo>
                <a:lnTo>
                  <a:pt x="1286" y="5716"/>
                </a:lnTo>
                <a:lnTo>
                  <a:pt x="1000" y="5716"/>
                </a:lnTo>
                <a:lnTo>
                  <a:pt x="1000" y="3501"/>
                </a:lnTo>
                <a:cubicBezTo>
                  <a:pt x="1000" y="2929"/>
                  <a:pt x="1167" y="2358"/>
                  <a:pt x="1453" y="1882"/>
                </a:cubicBezTo>
                <a:cubicBezTo>
                  <a:pt x="1524" y="1786"/>
                  <a:pt x="1477" y="1691"/>
                  <a:pt x="1405" y="1620"/>
                </a:cubicBezTo>
                <a:cubicBezTo>
                  <a:pt x="1373" y="1604"/>
                  <a:pt x="1339" y="1596"/>
                  <a:pt x="1306" y="1596"/>
                </a:cubicBezTo>
                <a:cubicBezTo>
                  <a:pt x="1238" y="1596"/>
                  <a:pt x="1175" y="1628"/>
                  <a:pt x="1143" y="1691"/>
                </a:cubicBezTo>
                <a:cubicBezTo>
                  <a:pt x="810" y="2239"/>
                  <a:pt x="643" y="2858"/>
                  <a:pt x="643" y="3501"/>
                </a:cubicBezTo>
                <a:lnTo>
                  <a:pt x="643" y="5716"/>
                </a:lnTo>
                <a:lnTo>
                  <a:pt x="405" y="5716"/>
                </a:lnTo>
                <a:cubicBezTo>
                  <a:pt x="191" y="5716"/>
                  <a:pt x="0" y="5882"/>
                  <a:pt x="0" y="6120"/>
                </a:cubicBezTo>
                <a:lnTo>
                  <a:pt x="0" y="6621"/>
                </a:lnTo>
                <a:cubicBezTo>
                  <a:pt x="0" y="6859"/>
                  <a:pt x="191" y="7025"/>
                  <a:pt x="405" y="7025"/>
                </a:cubicBezTo>
                <a:lnTo>
                  <a:pt x="762" y="7025"/>
                </a:lnTo>
                <a:cubicBezTo>
                  <a:pt x="595" y="8049"/>
                  <a:pt x="334" y="9764"/>
                  <a:pt x="738" y="11455"/>
                </a:cubicBezTo>
                <a:lnTo>
                  <a:pt x="786" y="11598"/>
                </a:lnTo>
                <a:cubicBezTo>
                  <a:pt x="810" y="11741"/>
                  <a:pt x="905" y="11860"/>
                  <a:pt x="1024" y="11931"/>
                </a:cubicBezTo>
                <a:cubicBezTo>
                  <a:pt x="1096" y="11979"/>
                  <a:pt x="1191" y="12003"/>
                  <a:pt x="1310" y="12003"/>
                </a:cubicBezTo>
                <a:lnTo>
                  <a:pt x="1405" y="12003"/>
                </a:lnTo>
                <a:cubicBezTo>
                  <a:pt x="1453" y="12146"/>
                  <a:pt x="1572" y="12360"/>
                  <a:pt x="1786" y="12479"/>
                </a:cubicBezTo>
                <a:cubicBezTo>
                  <a:pt x="1810" y="12503"/>
                  <a:pt x="1834" y="12503"/>
                  <a:pt x="1881" y="12503"/>
                </a:cubicBezTo>
                <a:cubicBezTo>
                  <a:pt x="1929" y="12503"/>
                  <a:pt x="2001" y="12479"/>
                  <a:pt x="2024" y="12407"/>
                </a:cubicBezTo>
                <a:cubicBezTo>
                  <a:pt x="2072" y="12312"/>
                  <a:pt x="2048" y="12217"/>
                  <a:pt x="1953" y="12169"/>
                </a:cubicBezTo>
                <a:cubicBezTo>
                  <a:pt x="1858" y="12098"/>
                  <a:pt x="1810" y="12003"/>
                  <a:pt x="1762" y="11907"/>
                </a:cubicBezTo>
                <a:cubicBezTo>
                  <a:pt x="1858" y="11860"/>
                  <a:pt x="1953" y="11788"/>
                  <a:pt x="2024" y="11693"/>
                </a:cubicBezTo>
                <a:cubicBezTo>
                  <a:pt x="2096" y="11574"/>
                  <a:pt x="2120" y="11431"/>
                  <a:pt x="2096" y="11288"/>
                </a:cubicBezTo>
                <a:lnTo>
                  <a:pt x="2048" y="11145"/>
                </a:lnTo>
                <a:cubicBezTo>
                  <a:pt x="2024" y="10979"/>
                  <a:pt x="1977" y="10812"/>
                  <a:pt x="1953" y="10621"/>
                </a:cubicBezTo>
                <a:cubicBezTo>
                  <a:pt x="1929" y="10502"/>
                  <a:pt x="1834" y="10455"/>
                  <a:pt x="1739" y="10455"/>
                </a:cubicBezTo>
                <a:cubicBezTo>
                  <a:pt x="1643" y="10479"/>
                  <a:pt x="1572" y="10574"/>
                  <a:pt x="1596" y="10669"/>
                </a:cubicBezTo>
                <a:cubicBezTo>
                  <a:pt x="1620" y="10860"/>
                  <a:pt x="1643" y="11050"/>
                  <a:pt x="1691" y="11241"/>
                </a:cubicBezTo>
                <a:lnTo>
                  <a:pt x="1739" y="11360"/>
                </a:lnTo>
                <a:cubicBezTo>
                  <a:pt x="1762" y="11455"/>
                  <a:pt x="1691" y="11550"/>
                  <a:pt x="1596" y="11574"/>
                </a:cubicBezTo>
                <a:lnTo>
                  <a:pt x="1334" y="11645"/>
                </a:lnTo>
                <a:cubicBezTo>
                  <a:pt x="1286" y="11645"/>
                  <a:pt x="1238" y="11645"/>
                  <a:pt x="1215" y="11622"/>
                </a:cubicBezTo>
                <a:cubicBezTo>
                  <a:pt x="1167" y="11598"/>
                  <a:pt x="1143" y="11550"/>
                  <a:pt x="1143" y="11503"/>
                </a:cubicBezTo>
                <a:lnTo>
                  <a:pt x="1096" y="11383"/>
                </a:lnTo>
                <a:cubicBezTo>
                  <a:pt x="715" y="9716"/>
                  <a:pt x="953" y="8026"/>
                  <a:pt x="1143" y="7025"/>
                </a:cubicBezTo>
                <a:lnTo>
                  <a:pt x="1762" y="7025"/>
                </a:lnTo>
                <a:cubicBezTo>
                  <a:pt x="1620" y="7740"/>
                  <a:pt x="1453" y="8788"/>
                  <a:pt x="1524" y="9907"/>
                </a:cubicBezTo>
                <a:cubicBezTo>
                  <a:pt x="1524" y="10026"/>
                  <a:pt x="1596" y="10097"/>
                  <a:pt x="1715" y="10097"/>
                </a:cubicBezTo>
                <a:cubicBezTo>
                  <a:pt x="1810" y="10074"/>
                  <a:pt x="1881" y="10002"/>
                  <a:pt x="1881" y="9907"/>
                </a:cubicBezTo>
                <a:cubicBezTo>
                  <a:pt x="1834" y="8788"/>
                  <a:pt x="2001" y="7716"/>
                  <a:pt x="2120" y="7025"/>
                </a:cubicBezTo>
                <a:lnTo>
                  <a:pt x="7430" y="7025"/>
                </a:lnTo>
                <a:cubicBezTo>
                  <a:pt x="7597" y="7978"/>
                  <a:pt x="7859" y="9597"/>
                  <a:pt x="7502" y="11145"/>
                </a:cubicBezTo>
                <a:lnTo>
                  <a:pt x="7454" y="11288"/>
                </a:lnTo>
                <a:cubicBezTo>
                  <a:pt x="7430" y="11431"/>
                  <a:pt x="7454" y="11574"/>
                  <a:pt x="7526" y="11693"/>
                </a:cubicBezTo>
                <a:cubicBezTo>
                  <a:pt x="7597" y="11788"/>
                  <a:pt x="7692" y="11860"/>
                  <a:pt x="7787" y="11907"/>
                </a:cubicBezTo>
                <a:cubicBezTo>
                  <a:pt x="7740" y="12003"/>
                  <a:pt x="7692" y="12098"/>
                  <a:pt x="7597" y="12169"/>
                </a:cubicBezTo>
                <a:cubicBezTo>
                  <a:pt x="7502" y="12217"/>
                  <a:pt x="7478" y="12312"/>
                  <a:pt x="7526" y="12407"/>
                </a:cubicBezTo>
                <a:cubicBezTo>
                  <a:pt x="7549" y="12479"/>
                  <a:pt x="7621" y="12503"/>
                  <a:pt x="7668" y="12503"/>
                </a:cubicBezTo>
                <a:cubicBezTo>
                  <a:pt x="7716" y="12503"/>
                  <a:pt x="7740" y="12503"/>
                  <a:pt x="7764" y="12479"/>
                </a:cubicBezTo>
                <a:cubicBezTo>
                  <a:pt x="7978" y="12360"/>
                  <a:pt x="8097" y="12146"/>
                  <a:pt x="8145" y="12003"/>
                </a:cubicBezTo>
                <a:lnTo>
                  <a:pt x="8240" y="12003"/>
                </a:lnTo>
                <a:cubicBezTo>
                  <a:pt x="8359" y="12003"/>
                  <a:pt x="8454" y="11979"/>
                  <a:pt x="8526" y="11931"/>
                </a:cubicBezTo>
                <a:cubicBezTo>
                  <a:pt x="8645" y="11860"/>
                  <a:pt x="8740" y="11741"/>
                  <a:pt x="8764" y="11598"/>
                </a:cubicBezTo>
                <a:lnTo>
                  <a:pt x="8811" y="11455"/>
                </a:lnTo>
                <a:cubicBezTo>
                  <a:pt x="9216" y="9764"/>
                  <a:pt x="8954" y="8049"/>
                  <a:pt x="8788" y="7025"/>
                </a:cubicBezTo>
                <a:lnTo>
                  <a:pt x="9145" y="7025"/>
                </a:lnTo>
                <a:cubicBezTo>
                  <a:pt x="9359" y="7025"/>
                  <a:pt x="9550" y="6859"/>
                  <a:pt x="9550" y="6621"/>
                </a:cubicBezTo>
                <a:lnTo>
                  <a:pt x="9550" y="6120"/>
                </a:lnTo>
                <a:cubicBezTo>
                  <a:pt x="9550" y="5882"/>
                  <a:pt x="9359" y="5716"/>
                  <a:pt x="9145" y="5716"/>
                </a:cubicBezTo>
                <a:lnTo>
                  <a:pt x="8907" y="5716"/>
                </a:lnTo>
                <a:lnTo>
                  <a:pt x="8907" y="3501"/>
                </a:lnTo>
                <a:cubicBezTo>
                  <a:pt x="8907" y="1643"/>
                  <a:pt x="7454" y="119"/>
                  <a:pt x="5620" y="24"/>
                </a:cubicBezTo>
                <a:cubicBezTo>
                  <a:pt x="5335" y="0"/>
                  <a:pt x="5049" y="0"/>
                  <a:pt x="4787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4" name="Google Shape;1007;p66"/>
          <p:cNvGrpSpPr/>
          <p:nvPr/>
        </p:nvGrpSpPr>
        <p:grpSpPr>
          <a:xfrm>
            <a:off x="5504040" y="2813400"/>
            <a:ext cx="452880" cy="491400"/>
            <a:chOff x="5504040" y="2813400"/>
            <a:chExt cx="452880" cy="491400"/>
          </a:xfrm>
        </p:grpSpPr>
        <p:sp>
          <p:nvSpPr>
            <p:cNvPr id="395" name="Google Shape;1008;p66"/>
            <p:cNvSpPr/>
            <p:nvPr/>
          </p:nvSpPr>
          <p:spPr>
            <a:xfrm>
              <a:off x="5571000" y="2869920"/>
              <a:ext cx="303120" cy="345240"/>
            </a:xfrm>
            <a:custGeom>
              <a:avLst/>
              <a:gdLst>
                <a:gd name="textAreaLeft" fmla="*/ 0 w 303120"/>
                <a:gd name="textAreaRight" fmla="*/ 305640 w 303120"/>
                <a:gd name="textAreaTop" fmla="*/ 0 h 345240"/>
                <a:gd name="textAreaBottom" fmla="*/ 347760 h 345240"/>
              </a:gdLst>
              <a:ahLst/>
              <a:rect l="textAreaLeft" t="textAreaTop" r="textAreaRight" b="textAreaBottom"/>
              <a:pathLst>
                <a:path w="8122" h="8521">
                  <a:moveTo>
                    <a:pt x="2429" y="3710"/>
                  </a:moveTo>
                  <a:lnTo>
                    <a:pt x="3573" y="4234"/>
                  </a:lnTo>
                  <a:cubicBezTo>
                    <a:pt x="3501" y="4353"/>
                    <a:pt x="3454" y="4520"/>
                    <a:pt x="3454" y="4663"/>
                  </a:cubicBezTo>
                  <a:cubicBezTo>
                    <a:pt x="3454" y="4830"/>
                    <a:pt x="3501" y="4972"/>
                    <a:pt x="3573" y="5092"/>
                  </a:cubicBezTo>
                  <a:lnTo>
                    <a:pt x="2429" y="5615"/>
                  </a:lnTo>
                  <a:cubicBezTo>
                    <a:pt x="2287" y="5330"/>
                    <a:pt x="2191" y="5020"/>
                    <a:pt x="2191" y="4663"/>
                  </a:cubicBezTo>
                  <a:cubicBezTo>
                    <a:pt x="2191" y="4306"/>
                    <a:pt x="2287" y="3996"/>
                    <a:pt x="2429" y="3710"/>
                  </a:cubicBezTo>
                  <a:close/>
                  <a:moveTo>
                    <a:pt x="1143" y="3067"/>
                  </a:moveTo>
                  <a:lnTo>
                    <a:pt x="2120" y="3544"/>
                  </a:lnTo>
                  <a:cubicBezTo>
                    <a:pt x="1953" y="3877"/>
                    <a:pt x="1858" y="4258"/>
                    <a:pt x="1858" y="4663"/>
                  </a:cubicBezTo>
                  <a:cubicBezTo>
                    <a:pt x="1858" y="5068"/>
                    <a:pt x="1953" y="5449"/>
                    <a:pt x="2120" y="5782"/>
                  </a:cubicBezTo>
                  <a:lnTo>
                    <a:pt x="1143" y="6258"/>
                  </a:lnTo>
                  <a:cubicBezTo>
                    <a:pt x="905" y="5782"/>
                    <a:pt x="762" y="5234"/>
                    <a:pt x="762" y="4663"/>
                  </a:cubicBezTo>
                  <a:cubicBezTo>
                    <a:pt x="762" y="4091"/>
                    <a:pt x="905" y="3544"/>
                    <a:pt x="1143" y="3067"/>
                  </a:cubicBezTo>
                  <a:close/>
                  <a:moveTo>
                    <a:pt x="4263" y="2591"/>
                  </a:moveTo>
                  <a:cubicBezTo>
                    <a:pt x="5121" y="2591"/>
                    <a:pt x="5835" y="3115"/>
                    <a:pt x="6168" y="3853"/>
                  </a:cubicBezTo>
                  <a:cubicBezTo>
                    <a:pt x="6121" y="3853"/>
                    <a:pt x="6073" y="3877"/>
                    <a:pt x="6049" y="3901"/>
                  </a:cubicBezTo>
                  <a:cubicBezTo>
                    <a:pt x="5978" y="3972"/>
                    <a:pt x="5978" y="4068"/>
                    <a:pt x="6025" y="4139"/>
                  </a:cubicBezTo>
                  <a:lnTo>
                    <a:pt x="6287" y="4425"/>
                  </a:lnTo>
                  <a:lnTo>
                    <a:pt x="5692" y="4472"/>
                  </a:lnTo>
                  <a:lnTo>
                    <a:pt x="5502" y="4234"/>
                  </a:lnTo>
                  <a:cubicBezTo>
                    <a:pt x="5455" y="4188"/>
                    <a:pt x="5399" y="4162"/>
                    <a:pt x="5340" y="4162"/>
                  </a:cubicBezTo>
                  <a:cubicBezTo>
                    <a:pt x="5307" y="4162"/>
                    <a:pt x="5273" y="4170"/>
                    <a:pt x="5240" y="4187"/>
                  </a:cubicBezTo>
                  <a:cubicBezTo>
                    <a:pt x="5168" y="4258"/>
                    <a:pt x="5144" y="4353"/>
                    <a:pt x="5216" y="4449"/>
                  </a:cubicBezTo>
                  <a:lnTo>
                    <a:pt x="5382" y="4687"/>
                  </a:lnTo>
                  <a:lnTo>
                    <a:pt x="5263" y="4949"/>
                  </a:lnTo>
                  <a:cubicBezTo>
                    <a:pt x="5216" y="5044"/>
                    <a:pt x="5240" y="5163"/>
                    <a:pt x="5335" y="5187"/>
                  </a:cubicBezTo>
                  <a:cubicBezTo>
                    <a:pt x="5359" y="5211"/>
                    <a:pt x="5382" y="5211"/>
                    <a:pt x="5406" y="5211"/>
                  </a:cubicBezTo>
                  <a:cubicBezTo>
                    <a:pt x="5478" y="5211"/>
                    <a:pt x="5549" y="5187"/>
                    <a:pt x="5573" y="5115"/>
                  </a:cubicBezTo>
                  <a:lnTo>
                    <a:pt x="5716" y="4830"/>
                  </a:lnTo>
                  <a:lnTo>
                    <a:pt x="6311" y="4782"/>
                  </a:lnTo>
                  <a:lnTo>
                    <a:pt x="6121" y="5115"/>
                  </a:lnTo>
                  <a:cubicBezTo>
                    <a:pt x="6073" y="5187"/>
                    <a:pt x="6097" y="5306"/>
                    <a:pt x="6168" y="5354"/>
                  </a:cubicBezTo>
                  <a:lnTo>
                    <a:pt x="6192" y="5354"/>
                  </a:lnTo>
                  <a:cubicBezTo>
                    <a:pt x="5906" y="6163"/>
                    <a:pt x="5144" y="6735"/>
                    <a:pt x="4263" y="6735"/>
                  </a:cubicBezTo>
                  <a:cubicBezTo>
                    <a:pt x="3596" y="6735"/>
                    <a:pt x="3001" y="6401"/>
                    <a:pt x="2644" y="5925"/>
                  </a:cubicBezTo>
                  <a:lnTo>
                    <a:pt x="3835" y="5354"/>
                  </a:lnTo>
                  <a:cubicBezTo>
                    <a:pt x="3954" y="5425"/>
                    <a:pt x="4096" y="5473"/>
                    <a:pt x="4263" y="5473"/>
                  </a:cubicBezTo>
                  <a:cubicBezTo>
                    <a:pt x="4716" y="5473"/>
                    <a:pt x="5073" y="5115"/>
                    <a:pt x="5073" y="4663"/>
                  </a:cubicBezTo>
                  <a:cubicBezTo>
                    <a:pt x="5073" y="4639"/>
                    <a:pt x="5073" y="4639"/>
                    <a:pt x="5073" y="4615"/>
                  </a:cubicBezTo>
                  <a:cubicBezTo>
                    <a:pt x="5073" y="4520"/>
                    <a:pt x="4978" y="4449"/>
                    <a:pt x="4882" y="4449"/>
                  </a:cubicBezTo>
                  <a:cubicBezTo>
                    <a:pt x="4787" y="4449"/>
                    <a:pt x="4716" y="4544"/>
                    <a:pt x="4716" y="4639"/>
                  </a:cubicBezTo>
                  <a:cubicBezTo>
                    <a:pt x="4716" y="4639"/>
                    <a:pt x="4716" y="4663"/>
                    <a:pt x="4716" y="4663"/>
                  </a:cubicBezTo>
                  <a:cubicBezTo>
                    <a:pt x="4716" y="4925"/>
                    <a:pt x="4525" y="5115"/>
                    <a:pt x="4263" y="5115"/>
                  </a:cubicBezTo>
                  <a:cubicBezTo>
                    <a:pt x="4001" y="5115"/>
                    <a:pt x="3811" y="4925"/>
                    <a:pt x="3811" y="4663"/>
                  </a:cubicBezTo>
                  <a:cubicBezTo>
                    <a:pt x="3811" y="4401"/>
                    <a:pt x="4001" y="4210"/>
                    <a:pt x="4263" y="4210"/>
                  </a:cubicBezTo>
                  <a:cubicBezTo>
                    <a:pt x="4311" y="4210"/>
                    <a:pt x="4358" y="4210"/>
                    <a:pt x="4406" y="4234"/>
                  </a:cubicBezTo>
                  <a:cubicBezTo>
                    <a:pt x="4422" y="4238"/>
                    <a:pt x="4439" y="4240"/>
                    <a:pt x="4455" y="4240"/>
                  </a:cubicBezTo>
                  <a:cubicBezTo>
                    <a:pt x="4533" y="4240"/>
                    <a:pt x="4605" y="4194"/>
                    <a:pt x="4644" y="4115"/>
                  </a:cubicBezTo>
                  <a:cubicBezTo>
                    <a:pt x="4668" y="4020"/>
                    <a:pt x="4620" y="3925"/>
                    <a:pt x="4525" y="3901"/>
                  </a:cubicBezTo>
                  <a:cubicBezTo>
                    <a:pt x="4430" y="3853"/>
                    <a:pt x="4358" y="3853"/>
                    <a:pt x="4263" y="3853"/>
                  </a:cubicBezTo>
                  <a:cubicBezTo>
                    <a:pt x="4096" y="3853"/>
                    <a:pt x="3954" y="3901"/>
                    <a:pt x="3835" y="3972"/>
                  </a:cubicBezTo>
                  <a:lnTo>
                    <a:pt x="2644" y="3401"/>
                  </a:lnTo>
                  <a:cubicBezTo>
                    <a:pt x="3001" y="2924"/>
                    <a:pt x="3596" y="2591"/>
                    <a:pt x="4263" y="2591"/>
                  </a:cubicBezTo>
                  <a:close/>
                  <a:moveTo>
                    <a:pt x="4454" y="1162"/>
                  </a:moveTo>
                  <a:cubicBezTo>
                    <a:pt x="4501" y="1162"/>
                    <a:pt x="4549" y="1162"/>
                    <a:pt x="4620" y="1186"/>
                  </a:cubicBezTo>
                  <a:lnTo>
                    <a:pt x="4716" y="1353"/>
                  </a:lnTo>
                  <a:cubicBezTo>
                    <a:pt x="4739" y="1400"/>
                    <a:pt x="4811" y="1424"/>
                    <a:pt x="4859" y="1424"/>
                  </a:cubicBezTo>
                  <a:cubicBezTo>
                    <a:pt x="4882" y="1424"/>
                    <a:pt x="4930" y="1424"/>
                    <a:pt x="4954" y="1400"/>
                  </a:cubicBezTo>
                  <a:cubicBezTo>
                    <a:pt x="5001" y="1377"/>
                    <a:pt x="5049" y="1305"/>
                    <a:pt x="5049" y="1257"/>
                  </a:cubicBezTo>
                  <a:cubicBezTo>
                    <a:pt x="6597" y="1591"/>
                    <a:pt x="7764" y="2996"/>
                    <a:pt x="7764" y="4663"/>
                  </a:cubicBezTo>
                  <a:cubicBezTo>
                    <a:pt x="7764" y="6592"/>
                    <a:pt x="6192" y="8164"/>
                    <a:pt x="4263" y="8164"/>
                  </a:cubicBezTo>
                  <a:cubicBezTo>
                    <a:pt x="3025" y="8164"/>
                    <a:pt x="1953" y="7521"/>
                    <a:pt x="1310" y="6568"/>
                  </a:cubicBezTo>
                  <a:lnTo>
                    <a:pt x="2310" y="6092"/>
                  </a:lnTo>
                  <a:cubicBezTo>
                    <a:pt x="2739" y="6687"/>
                    <a:pt x="3454" y="7068"/>
                    <a:pt x="4263" y="7068"/>
                  </a:cubicBezTo>
                  <a:cubicBezTo>
                    <a:pt x="5525" y="7068"/>
                    <a:pt x="6549" y="6116"/>
                    <a:pt x="6668" y="4877"/>
                  </a:cubicBezTo>
                  <a:lnTo>
                    <a:pt x="6740" y="4734"/>
                  </a:lnTo>
                  <a:lnTo>
                    <a:pt x="7145" y="4711"/>
                  </a:lnTo>
                  <a:cubicBezTo>
                    <a:pt x="7240" y="4711"/>
                    <a:pt x="7311" y="4615"/>
                    <a:pt x="7311" y="4520"/>
                  </a:cubicBezTo>
                  <a:cubicBezTo>
                    <a:pt x="7288" y="4425"/>
                    <a:pt x="7216" y="4353"/>
                    <a:pt x="7121" y="4353"/>
                  </a:cubicBezTo>
                  <a:lnTo>
                    <a:pt x="6716" y="4401"/>
                  </a:lnTo>
                  <a:lnTo>
                    <a:pt x="6645" y="4330"/>
                  </a:lnTo>
                  <a:cubicBezTo>
                    <a:pt x="6478" y="3139"/>
                    <a:pt x="5478" y="2258"/>
                    <a:pt x="4263" y="2258"/>
                  </a:cubicBezTo>
                  <a:cubicBezTo>
                    <a:pt x="3454" y="2258"/>
                    <a:pt x="2739" y="2639"/>
                    <a:pt x="2310" y="3234"/>
                  </a:cubicBezTo>
                  <a:lnTo>
                    <a:pt x="1310" y="2782"/>
                  </a:lnTo>
                  <a:cubicBezTo>
                    <a:pt x="1906" y="1853"/>
                    <a:pt x="2906" y="1234"/>
                    <a:pt x="4073" y="1162"/>
                  </a:cubicBezTo>
                  <a:lnTo>
                    <a:pt x="4073" y="1162"/>
                  </a:lnTo>
                  <a:lnTo>
                    <a:pt x="3954" y="1424"/>
                  </a:lnTo>
                  <a:lnTo>
                    <a:pt x="3644" y="1472"/>
                  </a:lnTo>
                  <a:cubicBezTo>
                    <a:pt x="3549" y="1472"/>
                    <a:pt x="3477" y="1567"/>
                    <a:pt x="3477" y="1662"/>
                  </a:cubicBezTo>
                  <a:cubicBezTo>
                    <a:pt x="3501" y="1758"/>
                    <a:pt x="3596" y="1829"/>
                    <a:pt x="3692" y="1829"/>
                  </a:cubicBezTo>
                  <a:lnTo>
                    <a:pt x="4001" y="1781"/>
                  </a:lnTo>
                  <a:lnTo>
                    <a:pt x="4168" y="2020"/>
                  </a:lnTo>
                  <a:cubicBezTo>
                    <a:pt x="4192" y="2067"/>
                    <a:pt x="4263" y="2115"/>
                    <a:pt x="4311" y="2115"/>
                  </a:cubicBezTo>
                  <a:cubicBezTo>
                    <a:pt x="4335" y="2115"/>
                    <a:pt x="4382" y="2091"/>
                    <a:pt x="4406" y="2067"/>
                  </a:cubicBezTo>
                  <a:cubicBezTo>
                    <a:pt x="4501" y="2020"/>
                    <a:pt x="4501" y="1900"/>
                    <a:pt x="4454" y="1829"/>
                  </a:cubicBezTo>
                  <a:lnTo>
                    <a:pt x="4287" y="1567"/>
                  </a:lnTo>
                  <a:lnTo>
                    <a:pt x="4454" y="1162"/>
                  </a:lnTo>
                  <a:close/>
                  <a:moveTo>
                    <a:pt x="4688" y="0"/>
                  </a:moveTo>
                  <a:cubicBezTo>
                    <a:pt x="4620" y="0"/>
                    <a:pt x="4560" y="45"/>
                    <a:pt x="4525" y="114"/>
                  </a:cubicBezTo>
                  <a:lnTo>
                    <a:pt x="4382" y="472"/>
                  </a:lnTo>
                  <a:lnTo>
                    <a:pt x="3739" y="614"/>
                  </a:lnTo>
                  <a:cubicBezTo>
                    <a:pt x="3644" y="638"/>
                    <a:pt x="3596" y="734"/>
                    <a:pt x="3620" y="829"/>
                  </a:cubicBezTo>
                  <a:cubicBezTo>
                    <a:pt x="3620" y="829"/>
                    <a:pt x="3620" y="853"/>
                    <a:pt x="3620" y="853"/>
                  </a:cubicBezTo>
                  <a:cubicBezTo>
                    <a:pt x="2525" y="1043"/>
                    <a:pt x="1572" y="1710"/>
                    <a:pt x="1001" y="2615"/>
                  </a:cubicBezTo>
                  <a:lnTo>
                    <a:pt x="286" y="2281"/>
                  </a:lnTo>
                  <a:cubicBezTo>
                    <a:pt x="260" y="2268"/>
                    <a:pt x="233" y="2262"/>
                    <a:pt x="207" y="2262"/>
                  </a:cubicBezTo>
                  <a:cubicBezTo>
                    <a:pt x="141" y="2262"/>
                    <a:pt x="82" y="2301"/>
                    <a:pt x="48" y="2353"/>
                  </a:cubicBezTo>
                  <a:cubicBezTo>
                    <a:pt x="0" y="2448"/>
                    <a:pt x="48" y="2543"/>
                    <a:pt x="119" y="2591"/>
                  </a:cubicBezTo>
                  <a:lnTo>
                    <a:pt x="810" y="2924"/>
                  </a:lnTo>
                  <a:cubicBezTo>
                    <a:pt x="548" y="3448"/>
                    <a:pt x="405" y="4044"/>
                    <a:pt x="405" y="4663"/>
                  </a:cubicBezTo>
                  <a:cubicBezTo>
                    <a:pt x="405" y="5282"/>
                    <a:pt x="548" y="5877"/>
                    <a:pt x="810" y="6401"/>
                  </a:cubicBezTo>
                  <a:lnTo>
                    <a:pt x="119" y="6735"/>
                  </a:lnTo>
                  <a:cubicBezTo>
                    <a:pt x="48" y="6782"/>
                    <a:pt x="0" y="6878"/>
                    <a:pt x="48" y="6973"/>
                  </a:cubicBezTo>
                  <a:cubicBezTo>
                    <a:pt x="72" y="7044"/>
                    <a:pt x="143" y="7068"/>
                    <a:pt x="215" y="7068"/>
                  </a:cubicBezTo>
                  <a:cubicBezTo>
                    <a:pt x="239" y="7068"/>
                    <a:pt x="262" y="7068"/>
                    <a:pt x="286" y="7044"/>
                  </a:cubicBezTo>
                  <a:lnTo>
                    <a:pt x="1001" y="6711"/>
                  </a:lnTo>
                  <a:cubicBezTo>
                    <a:pt x="1691" y="7806"/>
                    <a:pt x="2882" y="8521"/>
                    <a:pt x="4263" y="8521"/>
                  </a:cubicBezTo>
                  <a:cubicBezTo>
                    <a:pt x="6383" y="8521"/>
                    <a:pt x="8121" y="6782"/>
                    <a:pt x="8121" y="4663"/>
                  </a:cubicBezTo>
                  <a:cubicBezTo>
                    <a:pt x="8121" y="2734"/>
                    <a:pt x="6692" y="1115"/>
                    <a:pt x="4835" y="853"/>
                  </a:cubicBezTo>
                  <a:lnTo>
                    <a:pt x="4692" y="614"/>
                  </a:lnTo>
                  <a:lnTo>
                    <a:pt x="4859" y="257"/>
                  </a:lnTo>
                  <a:cubicBezTo>
                    <a:pt x="4882" y="162"/>
                    <a:pt x="4859" y="67"/>
                    <a:pt x="4763" y="19"/>
                  </a:cubicBezTo>
                  <a:cubicBezTo>
                    <a:pt x="4738" y="6"/>
                    <a:pt x="4712" y="0"/>
                    <a:pt x="468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Google Shape;1009;p66"/>
            <p:cNvSpPr/>
            <p:nvPr/>
          </p:nvSpPr>
          <p:spPr>
            <a:xfrm>
              <a:off x="5504040" y="2813400"/>
              <a:ext cx="452880" cy="491400"/>
            </a:xfrm>
            <a:custGeom>
              <a:avLst/>
              <a:gdLst>
                <a:gd name="textAreaLeft" fmla="*/ 0 w 452880"/>
                <a:gd name="textAreaRight" fmla="*/ 455400 w 452880"/>
                <a:gd name="textAreaTop" fmla="*/ 0 h 491400"/>
                <a:gd name="textAreaBottom" fmla="*/ 493920 h 491400"/>
              </a:gdLst>
              <a:ahLst/>
              <a:rect l="textAreaLeft" t="textAreaTop" r="textAreaRight" b="textAreaBottom"/>
              <a:pathLst>
                <a:path w="12099" h="12098">
                  <a:moveTo>
                    <a:pt x="6049" y="0"/>
                  </a:moveTo>
                  <a:cubicBezTo>
                    <a:pt x="4430" y="0"/>
                    <a:pt x="2906" y="619"/>
                    <a:pt x="1763" y="1762"/>
                  </a:cubicBezTo>
                  <a:cubicBezTo>
                    <a:pt x="619" y="2905"/>
                    <a:pt x="0" y="4430"/>
                    <a:pt x="0" y="6049"/>
                  </a:cubicBezTo>
                  <a:cubicBezTo>
                    <a:pt x="0" y="7668"/>
                    <a:pt x="619" y="9192"/>
                    <a:pt x="1763" y="10335"/>
                  </a:cubicBezTo>
                  <a:cubicBezTo>
                    <a:pt x="2906" y="11479"/>
                    <a:pt x="4430" y="12098"/>
                    <a:pt x="6049" y="12098"/>
                  </a:cubicBezTo>
                  <a:cubicBezTo>
                    <a:pt x="7097" y="12098"/>
                    <a:pt x="8145" y="11836"/>
                    <a:pt x="9050" y="11312"/>
                  </a:cubicBezTo>
                  <a:cubicBezTo>
                    <a:pt x="9121" y="11264"/>
                    <a:pt x="9169" y="11145"/>
                    <a:pt x="9097" y="11074"/>
                  </a:cubicBezTo>
                  <a:cubicBezTo>
                    <a:pt x="9066" y="11010"/>
                    <a:pt x="9013" y="10978"/>
                    <a:pt x="8953" y="10978"/>
                  </a:cubicBezTo>
                  <a:cubicBezTo>
                    <a:pt x="8923" y="10978"/>
                    <a:pt x="8891" y="10986"/>
                    <a:pt x="8859" y="11002"/>
                  </a:cubicBezTo>
                  <a:cubicBezTo>
                    <a:pt x="8002" y="11479"/>
                    <a:pt x="7049" y="11741"/>
                    <a:pt x="6049" y="11741"/>
                  </a:cubicBezTo>
                  <a:cubicBezTo>
                    <a:pt x="4525" y="11741"/>
                    <a:pt x="3096" y="11145"/>
                    <a:pt x="2025" y="10074"/>
                  </a:cubicBezTo>
                  <a:cubicBezTo>
                    <a:pt x="953" y="9002"/>
                    <a:pt x="358" y="7573"/>
                    <a:pt x="358" y="6049"/>
                  </a:cubicBezTo>
                  <a:cubicBezTo>
                    <a:pt x="358" y="4525"/>
                    <a:pt x="953" y="3096"/>
                    <a:pt x="2025" y="2024"/>
                  </a:cubicBezTo>
                  <a:cubicBezTo>
                    <a:pt x="3096" y="953"/>
                    <a:pt x="4525" y="357"/>
                    <a:pt x="6049" y="357"/>
                  </a:cubicBezTo>
                  <a:cubicBezTo>
                    <a:pt x="7573" y="357"/>
                    <a:pt x="9002" y="953"/>
                    <a:pt x="10074" y="2024"/>
                  </a:cubicBezTo>
                  <a:cubicBezTo>
                    <a:pt x="11145" y="3096"/>
                    <a:pt x="11741" y="4525"/>
                    <a:pt x="11741" y="6049"/>
                  </a:cubicBezTo>
                  <a:cubicBezTo>
                    <a:pt x="11741" y="6978"/>
                    <a:pt x="11527" y="7835"/>
                    <a:pt x="11122" y="8645"/>
                  </a:cubicBezTo>
                  <a:cubicBezTo>
                    <a:pt x="10717" y="9431"/>
                    <a:pt x="10145" y="10097"/>
                    <a:pt x="9455" y="10621"/>
                  </a:cubicBezTo>
                  <a:cubicBezTo>
                    <a:pt x="9359" y="10693"/>
                    <a:pt x="9359" y="10788"/>
                    <a:pt x="9407" y="10883"/>
                  </a:cubicBezTo>
                  <a:cubicBezTo>
                    <a:pt x="9449" y="10925"/>
                    <a:pt x="9498" y="10950"/>
                    <a:pt x="9551" y="10950"/>
                  </a:cubicBezTo>
                  <a:cubicBezTo>
                    <a:pt x="9589" y="10950"/>
                    <a:pt x="9629" y="10937"/>
                    <a:pt x="9669" y="10907"/>
                  </a:cubicBezTo>
                  <a:cubicBezTo>
                    <a:pt x="10407" y="10359"/>
                    <a:pt x="11003" y="9621"/>
                    <a:pt x="11431" y="8811"/>
                  </a:cubicBezTo>
                  <a:cubicBezTo>
                    <a:pt x="11884" y="7954"/>
                    <a:pt x="12098" y="7025"/>
                    <a:pt x="12098" y="6049"/>
                  </a:cubicBezTo>
                  <a:cubicBezTo>
                    <a:pt x="12098" y="4430"/>
                    <a:pt x="11479" y="2905"/>
                    <a:pt x="10336" y="1762"/>
                  </a:cubicBezTo>
                  <a:cubicBezTo>
                    <a:pt x="9193" y="619"/>
                    <a:pt x="7669" y="0"/>
                    <a:pt x="604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Google Shape;1010;p66"/>
            <p:cNvSpPr/>
            <p:nvPr/>
          </p:nvSpPr>
          <p:spPr>
            <a:xfrm>
              <a:off x="5534280" y="2846520"/>
              <a:ext cx="392040" cy="425160"/>
            </a:xfrm>
            <a:custGeom>
              <a:avLst/>
              <a:gdLst>
                <a:gd name="textAreaLeft" fmla="*/ 0 w 392040"/>
                <a:gd name="textAreaRight" fmla="*/ 394560 w 392040"/>
                <a:gd name="textAreaTop" fmla="*/ 0 h 425160"/>
                <a:gd name="textAreaBottom" fmla="*/ 427680 h 425160"/>
              </a:gdLst>
              <a:ahLst/>
              <a:rect l="textAreaLeft" t="textAreaTop" r="textAreaRight" b="textAreaBottom"/>
              <a:pathLst>
                <a:path w="10479" h="10480">
                  <a:moveTo>
                    <a:pt x="5239" y="1"/>
                  </a:moveTo>
                  <a:cubicBezTo>
                    <a:pt x="4025" y="1"/>
                    <a:pt x="2834" y="429"/>
                    <a:pt x="1881" y="1215"/>
                  </a:cubicBezTo>
                  <a:cubicBezTo>
                    <a:pt x="1810" y="1287"/>
                    <a:pt x="1810" y="1382"/>
                    <a:pt x="1858" y="1477"/>
                  </a:cubicBezTo>
                  <a:cubicBezTo>
                    <a:pt x="1897" y="1517"/>
                    <a:pt x="1943" y="1534"/>
                    <a:pt x="1993" y="1534"/>
                  </a:cubicBezTo>
                  <a:cubicBezTo>
                    <a:pt x="2034" y="1534"/>
                    <a:pt x="2077" y="1522"/>
                    <a:pt x="2119" y="1501"/>
                  </a:cubicBezTo>
                  <a:cubicBezTo>
                    <a:pt x="2977" y="763"/>
                    <a:pt x="4096" y="358"/>
                    <a:pt x="5239" y="358"/>
                  </a:cubicBezTo>
                  <a:cubicBezTo>
                    <a:pt x="7930" y="358"/>
                    <a:pt x="10121" y="2549"/>
                    <a:pt x="10121" y="5240"/>
                  </a:cubicBezTo>
                  <a:cubicBezTo>
                    <a:pt x="10121" y="7931"/>
                    <a:pt x="7930" y="10122"/>
                    <a:pt x="5239" y="10122"/>
                  </a:cubicBezTo>
                  <a:cubicBezTo>
                    <a:pt x="2548" y="10122"/>
                    <a:pt x="357" y="7931"/>
                    <a:pt x="357" y="5240"/>
                  </a:cubicBezTo>
                  <a:cubicBezTo>
                    <a:pt x="357" y="4025"/>
                    <a:pt x="810" y="2858"/>
                    <a:pt x="1619" y="1954"/>
                  </a:cubicBezTo>
                  <a:cubicBezTo>
                    <a:pt x="1691" y="1882"/>
                    <a:pt x="1667" y="1787"/>
                    <a:pt x="1596" y="1715"/>
                  </a:cubicBezTo>
                  <a:cubicBezTo>
                    <a:pt x="1560" y="1680"/>
                    <a:pt x="1518" y="1662"/>
                    <a:pt x="1477" y="1662"/>
                  </a:cubicBezTo>
                  <a:cubicBezTo>
                    <a:pt x="1435" y="1662"/>
                    <a:pt x="1393" y="1680"/>
                    <a:pt x="1357" y="1715"/>
                  </a:cubicBezTo>
                  <a:cubicBezTo>
                    <a:pt x="476" y="2692"/>
                    <a:pt x="0" y="3930"/>
                    <a:pt x="0" y="5240"/>
                  </a:cubicBezTo>
                  <a:cubicBezTo>
                    <a:pt x="0" y="6645"/>
                    <a:pt x="548" y="7955"/>
                    <a:pt x="1524" y="8955"/>
                  </a:cubicBezTo>
                  <a:cubicBezTo>
                    <a:pt x="2524" y="9931"/>
                    <a:pt x="3834" y="10479"/>
                    <a:pt x="5239" y="10479"/>
                  </a:cubicBezTo>
                  <a:cubicBezTo>
                    <a:pt x="6644" y="10479"/>
                    <a:pt x="7954" y="9931"/>
                    <a:pt x="8954" y="8955"/>
                  </a:cubicBezTo>
                  <a:cubicBezTo>
                    <a:pt x="9931" y="7955"/>
                    <a:pt x="10478" y="6645"/>
                    <a:pt x="10478" y="5240"/>
                  </a:cubicBezTo>
                  <a:cubicBezTo>
                    <a:pt x="10478" y="3835"/>
                    <a:pt x="9931" y="2525"/>
                    <a:pt x="8954" y="1525"/>
                  </a:cubicBezTo>
                  <a:cubicBezTo>
                    <a:pt x="7954" y="548"/>
                    <a:pt x="6644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8" name="Google Shape;9307;p87"/>
          <p:cNvGrpSpPr/>
          <p:nvPr/>
        </p:nvGrpSpPr>
        <p:grpSpPr>
          <a:xfrm>
            <a:off x="1348920" y="4220280"/>
            <a:ext cx="456480" cy="356040"/>
            <a:chOff x="1348920" y="4220280"/>
            <a:chExt cx="456480" cy="356040"/>
          </a:xfrm>
        </p:grpSpPr>
        <p:sp>
          <p:nvSpPr>
            <p:cNvPr id="399" name="Google Shape;9308;p 1"/>
            <p:cNvSpPr/>
            <p:nvPr/>
          </p:nvSpPr>
          <p:spPr>
            <a:xfrm>
              <a:off x="1348920" y="4222080"/>
              <a:ext cx="69480" cy="352440"/>
            </a:xfrm>
            <a:custGeom>
              <a:avLst/>
              <a:gdLst>
                <a:gd name="textAreaLeft" fmla="*/ 0 w 69480"/>
                <a:gd name="textAreaRight" fmla="*/ 72000 w 69480"/>
                <a:gd name="textAreaTop" fmla="*/ 0 h 352440"/>
                <a:gd name="textAreaBottom" fmla="*/ 354960 h 352440"/>
              </a:gdLst>
              <a:ahLst/>
              <a:rect l="textAreaLeft" t="textAreaTop" r="textAreaRight" b="textAreaBottom"/>
              <a:pathLst>
                <a:path w="2084" h="11074">
                  <a:moveTo>
                    <a:pt x="1703" y="1918"/>
                  </a:moveTo>
                  <a:lnTo>
                    <a:pt x="1703" y="2727"/>
                  </a:lnTo>
                  <a:cubicBezTo>
                    <a:pt x="1703" y="2823"/>
                    <a:pt x="1667" y="2930"/>
                    <a:pt x="1608" y="2966"/>
                  </a:cubicBezTo>
                  <a:cubicBezTo>
                    <a:pt x="1453" y="3085"/>
                    <a:pt x="1298" y="3287"/>
                    <a:pt x="1239" y="3501"/>
                  </a:cubicBezTo>
                  <a:lnTo>
                    <a:pt x="834" y="3501"/>
                  </a:lnTo>
                  <a:cubicBezTo>
                    <a:pt x="798" y="3299"/>
                    <a:pt x="667" y="3085"/>
                    <a:pt x="524" y="2989"/>
                  </a:cubicBezTo>
                  <a:cubicBezTo>
                    <a:pt x="453" y="2942"/>
                    <a:pt x="393" y="2823"/>
                    <a:pt x="393" y="2727"/>
                  </a:cubicBezTo>
                  <a:lnTo>
                    <a:pt x="393" y="1918"/>
                  </a:lnTo>
                  <a:close/>
                  <a:moveTo>
                    <a:pt x="1227" y="3882"/>
                  </a:moveTo>
                  <a:lnTo>
                    <a:pt x="1227" y="5144"/>
                  </a:lnTo>
                  <a:cubicBezTo>
                    <a:pt x="1227" y="6359"/>
                    <a:pt x="1239" y="7549"/>
                    <a:pt x="1369" y="8752"/>
                  </a:cubicBezTo>
                  <a:cubicBezTo>
                    <a:pt x="1453" y="9478"/>
                    <a:pt x="1489" y="10085"/>
                    <a:pt x="1489" y="10205"/>
                  </a:cubicBezTo>
                  <a:cubicBezTo>
                    <a:pt x="1477" y="10478"/>
                    <a:pt x="1298" y="10681"/>
                    <a:pt x="1048" y="10681"/>
                  </a:cubicBezTo>
                  <a:cubicBezTo>
                    <a:pt x="798" y="10681"/>
                    <a:pt x="619" y="10490"/>
                    <a:pt x="619" y="10228"/>
                  </a:cubicBezTo>
                  <a:cubicBezTo>
                    <a:pt x="619" y="10097"/>
                    <a:pt x="655" y="9490"/>
                    <a:pt x="738" y="8764"/>
                  </a:cubicBezTo>
                  <a:cubicBezTo>
                    <a:pt x="869" y="7561"/>
                    <a:pt x="881" y="6371"/>
                    <a:pt x="881" y="5168"/>
                  </a:cubicBezTo>
                  <a:lnTo>
                    <a:pt x="881" y="3882"/>
                  </a:lnTo>
                  <a:close/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727"/>
                  </a:lnTo>
                  <a:cubicBezTo>
                    <a:pt x="0" y="2966"/>
                    <a:pt x="143" y="3216"/>
                    <a:pt x="334" y="3335"/>
                  </a:cubicBezTo>
                  <a:cubicBezTo>
                    <a:pt x="393" y="3358"/>
                    <a:pt x="477" y="3573"/>
                    <a:pt x="477" y="3692"/>
                  </a:cubicBezTo>
                  <a:lnTo>
                    <a:pt x="477" y="5144"/>
                  </a:lnTo>
                  <a:cubicBezTo>
                    <a:pt x="477" y="6359"/>
                    <a:pt x="465" y="7526"/>
                    <a:pt x="346" y="8716"/>
                  </a:cubicBezTo>
                  <a:cubicBezTo>
                    <a:pt x="274" y="9454"/>
                    <a:pt x="226" y="10074"/>
                    <a:pt x="226" y="10228"/>
                  </a:cubicBezTo>
                  <a:cubicBezTo>
                    <a:pt x="226" y="10705"/>
                    <a:pt x="584" y="11074"/>
                    <a:pt x="1048" y="11074"/>
                  </a:cubicBezTo>
                  <a:cubicBezTo>
                    <a:pt x="1512" y="11074"/>
                    <a:pt x="1870" y="10705"/>
                    <a:pt x="1870" y="10228"/>
                  </a:cubicBezTo>
                  <a:cubicBezTo>
                    <a:pt x="1870" y="10074"/>
                    <a:pt x="1822" y="9454"/>
                    <a:pt x="1750" y="8716"/>
                  </a:cubicBezTo>
                  <a:cubicBezTo>
                    <a:pt x="1608" y="7526"/>
                    <a:pt x="1608" y="6359"/>
                    <a:pt x="1608" y="5144"/>
                  </a:cubicBezTo>
                  <a:lnTo>
                    <a:pt x="1608" y="3692"/>
                  </a:lnTo>
                  <a:cubicBezTo>
                    <a:pt x="1608" y="3561"/>
                    <a:pt x="1715" y="3358"/>
                    <a:pt x="1834" y="3275"/>
                  </a:cubicBezTo>
                  <a:cubicBezTo>
                    <a:pt x="2024" y="3144"/>
                    <a:pt x="2084" y="2906"/>
                    <a:pt x="2084" y="2704"/>
                  </a:cubicBezTo>
                  <a:lnTo>
                    <a:pt x="2084" y="251"/>
                  </a:lnTo>
                  <a:cubicBezTo>
                    <a:pt x="2084" y="168"/>
                    <a:pt x="2001" y="72"/>
                    <a:pt x="1893" y="72"/>
                  </a:cubicBezTo>
                  <a:cubicBezTo>
                    <a:pt x="1786" y="72"/>
                    <a:pt x="1703" y="168"/>
                    <a:pt x="1703" y="263"/>
                  </a:cubicBezTo>
                  <a:lnTo>
                    <a:pt x="1703" y="1537"/>
                  </a:lnTo>
                  <a:lnTo>
                    <a:pt x="1239" y="1537"/>
                  </a:lnTo>
                  <a:lnTo>
                    <a:pt x="1239" y="191"/>
                  </a:lnTo>
                  <a:cubicBezTo>
                    <a:pt x="1239" y="84"/>
                    <a:pt x="1155" y="1"/>
                    <a:pt x="1048" y="1"/>
                  </a:cubicBezTo>
                  <a:cubicBezTo>
                    <a:pt x="941" y="1"/>
                    <a:pt x="858" y="84"/>
                    <a:pt x="858" y="191"/>
                  </a:cubicBezTo>
                  <a:lnTo>
                    <a:pt x="858" y="1537"/>
                  </a:lnTo>
                  <a:lnTo>
                    <a:pt x="393" y="1537"/>
                  </a:lnTo>
                  <a:lnTo>
                    <a:pt x="393" y="191"/>
                  </a:lnTo>
                  <a:cubicBezTo>
                    <a:pt x="393" y="84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Google Shape;9309;p 1"/>
            <p:cNvSpPr/>
            <p:nvPr/>
          </p:nvSpPr>
          <p:spPr>
            <a:xfrm>
              <a:off x="1427760" y="4304880"/>
              <a:ext cx="254880" cy="235800"/>
            </a:xfrm>
            <a:custGeom>
              <a:avLst/>
              <a:gdLst>
                <a:gd name="textAreaLeft" fmla="*/ 0 w 254880"/>
                <a:gd name="textAreaRight" fmla="*/ 257400 w 254880"/>
                <a:gd name="textAreaTop" fmla="*/ 0 h 235800"/>
                <a:gd name="textAreaBottom" fmla="*/ 238320 h 235800"/>
              </a:gdLst>
              <a:ahLst/>
              <a:rect l="textAreaLeft" t="textAreaTop" r="textAreaRight" b="textAreaBottom"/>
              <a:pathLst>
                <a:path w="7454" h="7441">
                  <a:moveTo>
                    <a:pt x="1175" y="0"/>
                  </a:moveTo>
                  <a:cubicBezTo>
                    <a:pt x="1121" y="0"/>
                    <a:pt x="1069" y="25"/>
                    <a:pt x="1036" y="71"/>
                  </a:cubicBezTo>
                  <a:cubicBezTo>
                    <a:pt x="369" y="881"/>
                    <a:pt x="0" y="1905"/>
                    <a:pt x="0" y="2952"/>
                  </a:cubicBezTo>
                  <a:cubicBezTo>
                    <a:pt x="0" y="5429"/>
                    <a:pt x="2024" y="7441"/>
                    <a:pt x="4489" y="7441"/>
                  </a:cubicBezTo>
                  <a:cubicBezTo>
                    <a:pt x="5537" y="7441"/>
                    <a:pt x="6561" y="7072"/>
                    <a:pt x="7358" y="6405"/>
                  </a:cubicBezTo>
                  <a:cubicBezTo>
                    <a:pt x="7454" y="6322"/>
                    <a:pt x="7454" y="6203"/>
                    <a:pt x="7394" y="6131"/>
                  </a:cubicBezTo>
                  <a:cubicBezTo>
                    <a:pt x="7352" y="6083"/>
                    <a:pt x="7286" y="6058"/>
                    <a:pt x="7224" y="6058"/>
                  </a:cubicBezTo>
                  <a:cubicBezTo>
                    <a:pt x="7180" y="6058"/>
                    <a:pt x="7138" y="6071"/>
                    <a:pt x="7108" y="6096"/>
                  </a:cubicBezTo>
                  <a:cubicBezTo>
                    <a:pt x="6382" y="6703"/>
                    <a:pt x="5441" y="7048"/>
                    <a:pt x="4489" y="7048"/>
                  </a:cubicBezTo>
                  <a:cubicBezTo>
                    <a:pt x="2227" y="7048"/>
                    <a:pt x="381" y="5203"/>
                    <a:pt x="381" y="2928"/>
                  </a:cubicBezTo>
                  <a:cubicBezTo>
                    <a:pt x="381" y="1988"/>
                    <a:pt x="727" y="1047"/>
                    <a:pt x="1334" y="309"/>
                  </a:cubicBezTo>
                  <a:cubicBezTo>
                    <a:pt x="1405" y="226"/>
                    <a:pt x="1393" y="107"/>
                    <a:pt x="1298" y="47"/>
                  </a:cubicBezTo>
                  <a:cubicBezTo>
                    <a:pt x="1261" y="16"/>
                    <a:pt x="1217" y="0"/>
                    <a:pt x="117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Google Shape;9310;p 1"/>
            <p:cNvSpPr/>
            <p:nvPr/>
          </p:nvSpPr>
          <p:spPr>
            <a:xfrm>
              <a:off x="1480680" y="4254840"/>
              <a:ext cx="254880" cy="235440"/>
            </a:xfrm>
            <a:custGeom>
              <a:avLst/>
              <a:gdLst>
                <a:gd name="textAreaLeft" fmla="*/ 0 w 254880"/>
                <a:gd name="textAreaRight" fmla="*/ 257400 w 254880"/>
                <a:gd name="textAreaTop" fmla="*/ 0 h 235440"/>
                <a:gd name="textAreaBottom" fmla="*/ 237960 h 235440"/>
              </a:gdLst>
              <a:ahLst/>
              <a:rect l="textAreaLeft" t="textAreaTop" r="textAreaRight" b="textAreaBottom"/>
              <a:pathLst>
                <a:path w="7466" h="7431">
                  <a:moveTo>
                    <a:pt x="2953" y="1"/>
                  </a:moveTo>
                  <a:cubicBezTo>
                    <a:pt x="1905" y="1"/>
                    <a:pt x="893" y="358"/>
                    <a:pt x="96" y="1025"/>
                  </a:cubicBezTo>
                  <a:cubicBezTo>
                    <a:pt x="0" y="1108"/>
                    <a:pt x="0" y="1227"/>
                    <a:pt x="60" y="1299"/>
                  </a:cubicBezTo>
                  <a:cubicBezTo>
                    <a:pt x="99" y="1344"/>
                    <a:pt x="151" y="1364"/>
                    <a:pt x="205" y="1364"/>
                  </a:cubicBezTo>
                  <a:cubicBezTo>
                    <a:pt x="250" y="1364"/>
                    <a:pt x="295" y="1350"/>
                    <a:pt x="334" y="1322"/>
                  </a:cubicBezTo>
                  <a:cubicBezTo>
                    <a:pt x="1060" y="715"/>
                    <a:pt x="2001" y="394"/>
                    <a:pt x="2953" y="394"/>
                  </a:cubicBezTo>
                  <a:cubicBezTo>
                    <a:pt x="5215" y="394"/>
                    <a:pt x="7061" y="2227"/>
                    <a:pt x="7061" y="4501"/>
                  </a:cubicBezTo>
                  <a:cubicBezTo>
                    <a:pt x="7061" y="5454"/>
                    <a:pt x="6727" y="6371"/>
                    <a:pt x="6120" y="7121"/>
                  </a:cubicBezTo>
                  <a:cubicBezTo>
                    <a:pt x="6049" y="7204"/>
                    <a:pt x="6061" y="7323"/>
                    <a:pt x="6156" y="7383"/>
                  </a:cubicBezTo>
                  <a:cubicBezTo>
                    <a:pt x="6180" y="7418"/>
                    <a:pt x="6227" y="7430"/>
                    <a:pt x="6275" y="7430"/>
                  </a:cubicBezTo>
                  <a:cubicBezTo>
                    <a:pt x="6322" y="7430"/>
                    <a:pt x="6382" y="7395"/>
                    <a:pt x="6418" y="7359"/>
                  </a:cubicBezTo>
                  <a:cubicBezTo>
                    <a:pt x="7084" y="6549"/>
                    <a:pt x="7442" y="5537"/>
                    <a:pt x="7442" y="4501"/>
                  </a:cubicBezTo>
                  <a:cubicBezTo>
                    <a:pt x="7465" y="2013"/>
                    <a:pt x="5441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Google Shape;9311;p 1"/>
            <p:cNvSpPr/>
            <p:nvPr/>
          </p:nvSpPr>
          <p:spPr>
            <a:xfrm>
              <a:off x="1456920" y="4282200"/>
              <a:ext cx="248040" cy="230760"/>
            </a:xfrm>
            <a:custGeom>
              <a:avLst/>
              <a:gdLst>
                <a:gd name="textAreaLeft" fmla="*/ 0 w 248040"/>
                <a:gd name="textAreaRight" fmla="*/ 250560 w 248040"/>
                <a:gd name="textAreaTop" fmla="*/ 0 h 230760"/>
                <a:gd name="textAreaBottom" fmla="*/ 233280 h 230760"/>
              </a:gdLst>
              <a:ahLst/>
              <a:rect l="textAreaLeft" t="textAreaTop" r="textAreaRight" b="textAreaBottom"/>
              <a:pathLst>
                <a:path w="7264" h="7264">
                  <a:moveTo>
                    <a:pt x="3632" y="382"/>
                  </a:moveTo>
                  <a:cubicBezTo>
                    <a:pt x="5418" y="382"/>
                    <a:pt x="6871" y="1846"/>
                    <a:pt x="6871" y="3632"/>
                  </a:cubicBezTo>
                  <a:cubicBezTo>
                    <a:pt x="6871" y="5418"/>
                    <a:pt x="5418" y="6871"/>
                    <a:pt x="3632" y="6871"/>
                  </a:cubicBezTo>
                  <a:cubicBezTo>
                    <a:pt x="1846" y="6871"/>
                    <a:pt x="382" y="5418"/>
                    <a:pt x="382" y="3632"/>
                  </a:cubicBezTo>
                  <a:cubicBezTo>
                    <a:pt x="382" y="1846"/>
                    <a:pt x="1846" y="382"/>
                    <a:pt x="3632" y="382"/>
                  </a:cubicBezTo>
                  <a:close/>
                  <a:moveTo>
                    <a:pt x="3632" y="1"/>
                  </a:moveTo>
                  <a:cubicBezTo>
                    <a:pt x="1632" y="1"/>
                    <a:pt x="1" y="1632"/>
                    <a:pt x="1" y="3632"/>
                  </a:cubicBezTo>
                  <a:cubicBezTo>
                    <a:pt x="1" y="5633"/>
                    <a:pt x="1632" y="7264"/>
                    <a:pt x="3632" y="7264"/>
                  </a:cubicBezTo>
                  <a:cubicBezTo>
                    <a:pt x="5644" y="7264"/>
                    <a:pt x="7263" y="5621"/>
                    <a:pt x="7263" y="3632"/>
                  </a:cubicBezTo>
                  <a:cubicBezTo>
                    <a:pt x="7263" y="1620"/>
                    <a:pt x="5620" y="1"/>
                    <a:pt x="363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Google Shape;9312;p 1"/>
            <p:cNvSpPr/>
            <p:nvPr/>
          </p:nvSpPr>
          <p:spPr>
            <a:xfrm>
              <a:off x="1751040" y="4220280"/>
              <a:ext cx="54360" cy="356040"/>
            </a:xfrm>
            <a:custGeom>
              <a:avLst/>
              <a:gdLst>
                <a:gd name="textAreaLeft" fmla="*/ 0 w 54360"/>
                <a:gd name="textAreaRight" fmla="*/ 56880 w 54360"/>
                <a:gd name="textAreaTop" fmla="*/ 0 h 356040"/>
                <a:gd name="textAreaBottom" fmla="*/ 358560 h 356040"/>
              </a:gdLst>
              <a:ahLst/>
              <a:rect l="textAreaLeft" t="textAreaTop" r="textAreaRight" b="textAreaBottom"/>
              <a:pathLst>
                <a:path w="1656" h="11187">
                  <a:moveTo>
                    <a:pt x="1251" y="554"/>
                  </a:moveTo>
                  <a:lnTo>
                    <a:pt x="1251" y="5555"/>
                  </a:lnTo>
                  <a:lnTo>
                    <a:pt x="715" y="5578"/>
                  </a:lnTo>
                  <a:lnTo>
                    <a:pt x="703" y="5578"/>
                  </a:lnTo>
                  <a:cubicBezTo>
                    <a:pt x="693" y="5580"/>
                    <a:pt x="683" y="5580"/>
                    <a:pt x="673" y="5580"/>
                  </a:cubicBezTo>
                  <a:cubicBezTo>
                    <a:pt x="583" y="5580"/>
                    <a:pt x="481" y="5536"/>
                    <a:pt x="417" y="5483"/>
                  </a:cubicBezTo>
                  <a:cubicBezTo>
                    <a:pt x="382" y="5436"/>
                    <a:pt x="370" y="5412"/>
                    <a:pt x="370" y="5412"/>
                  </a:cubicBezTo>
                  <a:lnTo>
                    <a:pt x="370" y="2411"/>
                  </a:lnTo>
                  <a:cubicBezTo>
                    <a:pt x="370" y="1697"/>
                    <a:pt x="703" y="1006"/>
                    <a:pt x="1251" y="554"/>
                  </a:cubicBezTo>
                  <a:close/>
                  <a:moveTo>
                    <a:pt x="1263" y="5959"/>
                  </a:moveTo>
                  <a:cubicBezTo>
                    <a:pt x="1263" y="9448"/>
                    <a:pt x="1275" y="10258"/>
                    <a:pt x="1275" y="10281"/>
                  </a:cubicBezTo>
                  <a:cubicBezTo>
                    <a:pt x="1263" y="10496"/>
                    <a:pt x="1203" y="10769"/>
                    <a:pt x="941" y="10769"/>
                  </a:cubicBezTo>
                  <a:cubicBezTo>
                    <a:pt x="858" y="10769"/>
                    <a:pt x="620" y="10769"/>
                    <a:pt x="620" y="10258"/>
                  </a:cubicBezTo>
                  <a:cubicBezTo>
                    <a:pt x="620" y="10115"/>
                    <a:pt x="667" y="9710"/>
                    <a:pt x="727" y="9246"/>
                  </a:cubicBezTo>
                  <a:cubicBezTo>
                    <a:pt x="822" y="8472"/>
                    <a:pt x="941" y="7400"/>
                    <a:pt x="941" y="6686"/>
                  </a:cubicBezTo>
                  <a:lnTo>
                    <a:pt x="941" y="5959"/>
                  </a:lnTo>
                  <a:close/>
                  <a:moveTo>
                    <a:pt x="1453" y="0"/>
                  </a:moveTo>
                  <a:cubicBezTo>
                    <a:pt x="1420" y="0"/>
                    <a:pt x="1388" y="6"/>
                    <a:pt x="1358" y="18"/>
                  </a:cubicBezTo>
                  <a:cubicBezTo>
                    <a:pt x="524" y="530"/>
                    <a:pt x="1" y="1447"/>
                    <a:pt x="1" y="2435"/>
                  </a:cubicBezTo>
                  <a:lnTo>
                    <a:pt x="1" y="5424"/>
                  </a:lnTo>
                  <a:cubicBezTo>
                    <a:pt x="1" y="5555"/>
                    <a:pt x="60" y="5674"/>
                    <a:pt x="179" y="5781"/>
                  </a:cubicBezTo>
                  <a:cubicBezTo>
                    <a:pt x="286" y="5876"/>
                    <a:pt x="417" y="5936"/>
                    <a:pt x="548" y="5959"/>
                  </a:cubicBezTo>
                  <a:lnTo>
                    <a:pt x="548" y="6709"/>
                  </a:lnTo>
                  <a:cubicBezTo>
                    <a:pt x="548" y="7400"/>
                    <a:pt x="429" y="8460"/>
                    <a:pt x="346" y="9222"/>
                  </a:cubicBezTo>
                  <a:cubicBezTo>
                    <a:pt x="286" y="9710"/>
                    <a:pt x="239" y="10091"/>
                    <a:pt x="239" y="10281"/>
                  </a:cubicBezTo>
                  <a:cubicBezTo>
                    <a:pt x="239" y="11115"/>
                    <a:pt x="774" y="11186"/>
                    <a:pt x="941" y="11186"/>
                  </a:cubicBezTo>
                  <a:cubicBezTo>
                    <a:pt x="1275" y="11186"/>
                    <a:pt x="1656" y="10948"/>
                    <a:pt x="1656" y="10281"/>
                  </a:cubicBezTo>
                  <a:lnTo>
                    <a:pt x="1656" y="185"/>
                  </a:lnTo>
                  <a:cubicBezTo>
                    <a:pt x="1656" y="113"/>
                    <a:pt x="1608" y="54"/>
                    <a:pt x="1548" y="18"/>
                  </a:cubicBezTo>
                  <a:cubicBezTo>
                    <a:pt x="1519" y="6"/>
                    <a:pt x="1486" y="0"/>
                    <a:pt x="14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Application>LibreOffice/7.4.1.2$Windows_X86_64 LibreOffice_project/3c58a8f3a960df8bc8fd77b461821e42c061c5f0</Application>
  <AppVersion>15.0000</AppVersion>
  <Words>8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2019-08-14T11:07:19Z</dcterms:created>
  <dc:creator>sena.kim</dc:creator>
  <dc:description/>
  <dc:language>en-US</dc:language>
  <cp:lastModifiedBy/>
  <dcterms:modified xsi:type="dcterms:W3CDTF">2022-10-04T03:00:14Z</dcterms:modified>
  <cp:revision>34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otes">
    <vt:i4>3</vt:i4>
  </property>
  <property fmtid="{D5CDD505-2E9C-101B-9397-08002B2CF9AE}" pid="4" name="PresentationFormat">
    <vt:lpwstr>Custom</vt:lpwstr>
  </property>
  <property fmtid="{D5CDD505-2E9C-101B-9397-08002B2CF9AE}" pid="5" name="Slides">
    <vt:i4>5</vt:i4>
  </property>
</Properties>
</file>