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902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6FA39B2A-F764-4B41-9D9D-9889525029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82520" y="539640"/>
            <a:ext cx="6527160" cy="45205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7440" cy="38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F15488-9D18-436E-9D78-3EFAE2EFA80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430" descr=""/>
          <p:cNvPicPr/>
          <p:nvPr/>
        </p:nvPicPr>
        <p:blipFill>
          <a:blip r:embed="rId2"/>
          <a:stretch/>
        </p:blipFill>
        <p:spPr>
          <a:xfrm>
            <a:off x="0" y="0"/>
            <a:ext cx="990216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430"/>
          <p:cNvSpPr/>
          <p:nvPr/>
        </p:nvSpPr>
        <p:spPr>
          <a:xfrm>
            <a:off x="449640" y="450000"/>
            <a:ext cx="1281240" cy="197280"/>
          </a:xfrm>
          <a:custGeom>
            <a:avLst/>
            <a:gdLst>
              <a:gd name="textAreaLeft" fmla="*/ 0 w 1281240"/>
              <a:gd name="textAreaRight" fmla="*/ 1281960 w 1281240"/>
              <a:gd name="textAreaTop" fmla="*/ 0 h 197280"/>
              <a:gd name="textAreaBottom" fmla="*/ 198000 h 19728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3;p430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70880" cy="449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 descr=""/>
          <p:cNvPicPr/>
          <p:nvPr/>
        </p:nvPicPr>
        <p:blipFill>
          <a:blip r:embed="rId2"/>
          <a:stretch/>
        </p:blipFill>
        <p:spPr>
          <a:xfrm>
            <a:off x="0" y="0"/>
            <a:ext cx="9902160" cy="68572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81240" cy="197280"/>
          </a:xfrm>
          <a:custGeom>
            <a:avLst/>
            <a:gdLst>
              <a:gd name="textAreaLeft" fmla="*/ 0 w 1281240"/>
              <a:gd name="textAreaRight" fmla="*/ 1281960 w 1281240"/>
              <a:gd name="textAreaTop" fmla="*/ 0 h 197280"/>
              <a:gd name="textAreaBottom" fmla="*/ 198000 h 19728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42;p443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70880" cy="4492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902160" cy="685728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1440" cy="72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1308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674779-A5F3-40DB-9EE6-2A31D312386C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7920" cy="1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43;p436" descr=""/>
          <p:cNvPicPr/>
          <p:nvPr/>
        </p:nvPicPr>
        <p:blipFill>
          <a:blip r:embed="rId2"/>
          <a:stretch/>
        </p:blipFill>
        <p:spPr>
          <a:xfrm>
            <a:off x="0" y="4320"/>
            <a:ext cx="9898920" cy="68529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44;p436"/>
          <p:cNvSpPr/>
          <p:nvPr/>
        </p:nvSpPr>
        <p:spPr>
          <a:xfrm>
            <a:off x="0" y="0"/>
            <a:ext cx="9898920" cy="685728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45;p436"/>
          <p:cNvSpPr/>
          <p:nvPr/>
        </p:nvSpPr>
        <p:spPr>
          <a:xfrm>
            <a:off x="449640" y="5677200"/>
            <a:ext cx="900000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2021 SAMSUNG. All rights reserved.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Google Shape;46;p436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5360" cy="81144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47;p436"/>
          <p:cNvSpPr/>
          <p:nvPr/>
        </p:nvSpPr>
        <p:spPr>
          <a:xfrm>
            <a:off x="449640" y="450000"/>
            <a:ext cx="1289880" cy="197280"/>
          </a:xfrm>
          <a:custGeom>
            <a:avLst/>
            <a:gdLst>
              <a:gd name="textAreaLeft" fmla="*/ 0 w 1289880"/>
              <a:gd name="textAreaRight" fmla="*/ 1290600 w 1289880"/>
              <a:gd name="textAreaTop" fmla="*/ 0 h 197280"/>
              <a:gd name="textAreaBottom" fmla="*/ 198000 h 19728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8;p1"/>
          <p:cNvSpPr/>
          <p:nvPr/>
        </p:nvSpPr>
        <p:spPr>
          <a:xfrm>
            <a:off x="719640" y="1710720"/>
            <a:ext cx="836352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74" name="Google Shape;149;p1"/>
          <p:cNvGrpSpPr/>
          <p:nvPr/>
        </p:nvGrpSpPr>
        <p:grpSpPr>
          <a:xfrm>
            <a:off x="724320" y="4319640"/>
            <a:ext cx="6095160" cy="367200"/>
            <a:chOff x="724320" y="4319640"/>
            <a:chExt cx="6095160" cy="367200"/>
          </a:xfrm>
        </p:grpSpPr>
        <p:sp>
          <p:nvSpPr>
            <p:cNvPr id="175" name="Google Shape;150;p1"/>
            <p:cNvSpPr/>
            <p:nvPr/>
          </p:nvSpPr>
          <p:spPr>
            <a:xfrm>
              <a:off x="989640" y="4320720"/>
              <a:ext cx="5829840" cy="36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6" name="Google Shape;151;p1"/>
            <p:cNvSpPr/>
            <p:nvPr/>
          </p:nvSpPr>
          <p:spPr>
            <a:xfrm>
              <a:off x="724320" y="4319640"/>
              <a:ext cx="53280" cy="35928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44"/>
          <p:cNvSpPr/>
          <p:nvPr/>
        </p:nvSpPr>
        <p:spPr>
          <a:xfrm>
            <a:off x="713520" y="4791960"/>
            <a:ext cx="5964120" cy="8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57" name="PlaceHolder 45"/>
          <p:cNvSpPr/>
          <p:nvPr/>
        </p:nvSpPr>
        <p:spPr>
          <a:xfrm>
            <a:off x="713520" y="3974400"/>
            <a:ext cx="137088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03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358" name="PlaceHolder 46"/>
          <p:cNvSpPr/>
          <p:nvPr/>
        </p:nvSpPr>
        <p:spPr>
          <a:xfrm>
            <a:off x="821520" y="5639760"/>
            <a:ext cx="444816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9" name="Google Shape;654;p56" descr=""/>
          <p:cNvPicPr/>
          <p:nvPr/>
        </p:nvPicPr>
        <p:blipFill>
          <a:blip r:embed="rId1"/>
          <a:stretch/>
        </p:blipFill>
        <p:spPr>
          <a:xfrm rot="276000">
            <a:off x="2625120" y="2068560"/>
            <a:ext cx="6098760" cy="19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47"/>
          <p:cNvSpPr/>
          <p:nvPr/>
        </p:nvSpPr>
        <p:spPr>
          <a:xfrm>
            <a:off x="4489200" y="2541240"/>
            <a:ext cx="4195800" cy="9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61" name="Google Shape;363;p48"/>
          <p:cNvSpPr/>
          <p:nvPr/>
        </p:nvSpPr>
        <p:spPr>
          <a:xfrm>
            <a:off x="797040" y="2133360"/>
            <a:ext cx="3180600" cy="3179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Google Shape;364;p48" descr=""/>
          <p:cNvPicPr/>
          <p:nvPr/>
        </p:nvPicPr>
        <p:blipFill>
          <a:blip r:embed="rId2"/>
          <a:srcRect l="5952" t="0" r="0" b="21365"/>
          <a:stretch/>
        </p:blipFill>
        <p:spPr>
          <a:xfrm flipH="1" rot="20796000">
            <a:off x="5107320" y="4740480"/>
            <a:ext cx="3458520" cy="1258920"/>
          </a:xfrm>
          <a:prstGeom prst="rect">
            <a:avLst/>
          </a:prstGeom>
          <a:ln w="0">
            <a:noFill/>
          </a:ln>
        </p:spPr>
      </p:pic>
      <p:sp>
        <p:nvSpPr>
          <p:cNvPr id="363" name="PlaceHolder 48"/>
          <p:cNvSpPr/>
          <p:nvPr/>
        </p:nvSpPr>
        <p:spPr>
          <a:xfrm>
            <a:off x="4500000" y="3865680"/>
            <a:ext cx="448272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49"/>
          <p:cNvSpPr/>
          <p:nvPr/>
        </p:nvSpPr>
        <p:spPr>
          <a:xfrm>
            <a:off x="738360" y="2955960"/>
            <a:ext cx="451908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23 columns (4 with outliers)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129,880 rows (393 with NULLs)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PlaceHolder 50"/>
          <p:cNvSpPr/>
          <p:nvPr/>
        </p:nvSpPr>
        <p:spPr>
          <a:xfrm>
            <a:off x="750600" y="2126160"/>
            <a:ext cx="361764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6" name="Google Shape;230;p41"/>
          <p:cNvSpPr/>
          <p:nvPr/>
        </p:nvSpPr>
        <p:spPr>
          <a:xfrm>
            <a:off x="5319720" y="2025360"/>
            <a:ext cx="3366720" cy="358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30"/>
          <p:cNvSpPr/>
          <p:nvPr/>
        </p:nvSpPr>
        <p:spPr>
          <a:xfrm>
            <a:off x="1648800" y="2186280"/>
            <a:ext cx="376812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68" name="PlaceHolder 31"/>
          <p:cNvSpPr/>
          <p:nvPr/>
        </p:nvSpPr>
        <p:spPr>
          <a:xfrm>
            <a:off x="1638720" y="3402360"/>
            <a:ext cx="314604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9" name="Google Shape;1155;p73" descr=""/>
          <p:cNvPicPr/>
          <p:nvPr/>
        </p:nvPicPr>
        <p:blipFill>
          <a:blip r:embed="rId1"/>
          <a:stretch/>
        </p:blipFill>
        <p:spPr>
          <a:xfrm>
            <a:off x="5636520" y="787680"/>
            <a:ext cx="3597840" cy="406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2"/>
          <p:cNvSpPr/>
          <p:nvPr/>
        </p:nvSpPr>
        <p:spPr>
          <a:xfrm>
            <a:off x="459000" y="3429000"/>
            <a:ext cx="4798800" cy="19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4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Airline Business Plan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8" name="Google Shape;183;p 1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379200">
            <a:off x="2256480" y="898560"/>
            <a:ext cx="7102800" cy="259632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5486760" y="4294800"/>
            <a:ext cx="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5583600" y="4451400"/>
            <a:ext cx="310140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02c3e"/>
                </a:solidFill>
                <a:latin typeface="Noto Sans"/>
                <a:ea typeface="DejaVu Sans"/>
              </a:rPr>
              <a:t>3 October 2022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3"/>
          <p:cNvSpPr/>
          <p:nvPr/>
        </p:nvSpPr>
        <p:spPr>
          <a:xfrm>
            <a:off x="713160" y="1827720"/>
            <a:ext cx="77155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/>
          <p:nvPr/>
        </p:nvSpPr>
        <p:spPr>
          <a:xfrm>
            <a:off x="731160" y="2479680"/>
            <a:ext cx="20113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Peter Yasser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PlaceHolder 5"/>
          <p:cNvSpPr/>
          <p:nvPr/>
        </p:nvSpPr>
        <p:spPr>
          <a:xfrm>
            <a:off x="757800" y="2793240"/>
            <a:ext cx="20113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PlaceHolder 6"/>
          <p:cNvSpPr/>
          <p:nvPr/>
        </p:nvSpPr>
        <p:spPr>
          <a:xfrm>
            <a:off x="721800" y="3417840"/>
            <a:ext cx="20113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Injy ElSherbini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PlaceHolder 7"/>
          <p:cNvSpPr/>
          <p:nvPr/>
        </p:nvSpPr>
        <p:spPr>
          <a:xfrm>
            <a:off x="767160" y="3714120"/>
            <a:ext cx="20113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" name="Google Shape;886;p63" descr=""/>
          <p:cNvPicPr/>
          <p:nvPr/>
        </p:nvPicPr>
        <p:blipFill>
          <a:blip r:embed="rId1"/>
          <a:srcRect l="5952" t="0" r="0" b="21365"/>
          <a:stretch/>
        </p:blipFill>
        <p:spPr>
          <a:xfrm>
            <a:off x="5798520" y="1389960"/>
            <a:ext cx="3209040" cy="116784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0"/>
          <p:cNvSpPr/>
          <p:nvPr/>
        </p:nvSpPr>
        <p:spPr>
          <a:xfrm>
            <a:off x="713160" y="4384080"/>
            <a:ext cx="77155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8" name="PlaceHolder 21"/>
          <p:cNvSpPr/>
          <p:nvPr/>
        </p:nvSpPr>
        <p:spPr>
          <a:xfrm>
            <a:off x="722160" y="4894200"/>
            <a:ext cx="201132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0" bIns="349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Ziad Omar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PlaceHolder 22"/>
          <p:cNvSpPr/>
          <p:nvPr/>
        </p:nvSpPr>
        <p:spPr>
          <a:xfrm>
            <a:off x="767160" y="5190480"/>
            <a:ext cx="20113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8"/>
          <p:cNvSpPr/>
          <p:nvPr/>
        </p:nvSpPr>
        <p:spPr>
          <a:xfrm>
            <a:off x="713520" y="1746360"/>
            <a:ext cx="77155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9"/>
          <p:cNvSpPr/>
          <p:nvPr/>
        </p:nvSpPr>
        <p:spPr>
          <a:xfrm>
            <a:off x="752040" y="3247200"/>
            <a:ext cx="250416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10"/>
          <p:cNvSpPr/>
          <p:nvPr/>
        </p:nvSpPr>
        <p:spPr>
          <a:xfrm>
            <a:off x="752040" y="3682080"/>
            <a:ext cx="250416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PlaceHolder 11"/>
          <p:cNvSpPr/>
          <p:nvPr/>
        </p:nvSpPr>
        <p:spPr>
          <a:xfrm>
            <a:off x="3527640" y="3247200"/>
            <a:ext cx="250380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Steps we followed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12"/>
          <p:cNvSpPr/>
          <p:nvPr/>
        </p:nvSpPr>
        <p:spPr>
          <a:xfrm>
            <a:off x="3527640" y="3682080"/>
            <a:ext cx="250380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steps did we follow to make a business plan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PlaceHolder 13"/>
          <p:cNvSpPr/>
          <p:nvPr/>
        </p:nvSpPr>
        <p:spPr>
          <a:xfrm>
            <a:off x="1358640" y="2772720"/>
            <a:ext cx="129132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14"/>
          <p:cNvSpPr/>
          <p:nvPr/>
        </p:nvSpPr>
        <p:spPr>
          <a:xfrm>
            <a:off x="4134240" y="2772720"/>
            <a:ext cx="129096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15"/>
          <p:cNvSpPr/>
          <p:nvPr/>
        </p:nvSpPr>
        <p:spPr>
          <a:xfrm>
            <a:off x="6302880" y="3247200"/>
            <a:ext cx="250416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Data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16"/>
          <p:cNvSpPr/>
          <p:nvPr/>
        </p:nvSpPr>
        <p:spPr>
          <a:xfrm>
            <a:off x="6302880" y="3682080"/>
            <a:ext cx="250416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PlaceHolder 17"/>
          <p:cNvSpPr/>
          <p:nvPr/>
        </p:nvSpPr>
        <p:spPr>
          <a:xfrm>
            <a:off x="6909120" y="2772720"/>
            <a:ext cx="129132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18"/>
          <p:cNvSpPr/>
          <p:nvPr/>
        </p:nvSpPr>
        <p:spPr>
          <a:xfrm>
            <a:off x="752040" y="5106600"/>
            <a:ext cx="250416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The right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19"/>
          <p:cNvSpPr/>
          <p:nvPr/>
        </p:nvSpPr>
        <p:spPr>
          <a:xfrm>
            <a:off x="752040" y="5539680"/>
            <a:ext cx="2504160" cy="6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PlaceHolder 23"/>
          <p:cNvSpPr/>
          <p:nvPr/>
        </p:nvSpPr>
        <p:spPr>
          <a:xfrm>
            <a:off x="1358640" y="4632480"/>
            <a:ext cx="12913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PlaceHolder 24"/>
          <p:cNvSpPr/>
          <p:nvPr/>
        </p:nvSpPr>
        <p:spPr>
          <a:xfrm>
            <a:off x="3527640" y="5106600"/>
            <a:ext cx="250380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Evaluating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PlaceHolder 25"/>
          <p:cNvSpPr/>
          <p:nvPr/>
        </p:nvSpPr>
        <p:spPr>
          <a:xfrm>
            <a:off x="3527640" y="5541480"/>
            <a:ext cx="250380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26"/>
          <p:cNvSpPr/>
          <p:nvPr/>
        </p:nvSpPr>
        <p:spPr>
          <a:xfrm>
            <a:off x="4134240" y="4632480"/>
            <a:ext cx="12909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PlaceHolder 27"/>
          <p:cNvSpPr/>
          <p:nvPr/>
        </p:nvSpPr>
        <p:spPr>
          <a:xfrm>
            <a:off x="6302880" y="5106600"/>
            <a:ext cx="250416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Business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PlaceHolder 28"/>
          <p:cNvSpPr/>
          <p:nvPr/>
        </p:nvSpPr>
        <p:spPr>
          <a:xfrm>
            <a:off x="6302880" y="5541480"/>
            <a:ext cx="2504160" cy="6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can we make customers more satisfied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PlaceHolder 29"/>
          <p:cNvSpPr/>
          <p:nvPr/>
        </p:nvSpPr>
        <p:spPr>
          <a:xfrm>
            <a:off x="6909120" y="4632480"/>
            <a:ext cx="12913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2"/>
                </a:solidFill>
                <a:latin typeface="Manrope"/>
                <a:ea typeface="Manrope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Google Shape;216;p39" descr=""/>
          <p:cNvPicPr/>
          <p:nvPr/>
        </p:nvPicPr>
        <p:blipFill>
          <a:blip r:embed="rId1"/>
          <a:stretch/>
        </p:blipFill>
        <p:spPr>
          <a:xfrm flipH="1" rot="601800">
            <a:off x="6751080" y="1493280"/>
            <a:ext cx="2156760" cy="119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32"/>
          <p:cNvSpPr/>
          <p:nvPr/>
        </p:nvSpPr>
        <p:spPr>
          <a:xfrm>
            <a:off x="1093680" y="2359080"/>
            <a:ext cx="709992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b="0" lang="en-US" sz="7000" spc="-1" strike="noStrike">
              <a:latin typeface="Arial"/>
            </a:endParaRPr>
          </a:p>
        </p:txBody>
      </p:sp>
      <p:pic>
        <p:nvPicPr>
          <p:cNvPr id="211" name="Google Shape;276;p44" descr=""/>
          <p:cNvPicPr/>
          <p:nvPr/>
        </p:nvPicPr>
        <p:blipFill>
          <a:blip r:embed="rId1"/>
          <a:srcRect l="0" t="0" r="0" b="14448"/>
          <a:stretch/>
        </p:blipFill>
        <p:spPr>
          <a:xfrm>
            <a:off x="933840" y="3920400"/>
            <a:ext cx="7419240" cy="17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/>
          <p:nvPr/>
        </p:nvSpPr>
        <p:spPr>
          <a:xfrm>
            <a:off x="713520" y="2326320"/>
            <a:ext cx="6143040" cy="8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3" name="PlaceHolder 33"/>
          <p:cNvSpPr/>
          <p:nvPr/>
        </p:nvSpPr>
        <p:spPr>
          <a:xfrm>
            <a:off x="713520" y="1508760"/>
            <a:ext cx="137088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01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214" name="PlaceHolder 34"/>
          <p:cNvSpPr/>
          <p:nvPr/>
        </p:nvSpPr>
        <p:spPr>
          <a:xfrm>
            <a:off x="821520" y="3174120"/>
            <a:ext cx="444816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Google Shape;238;p 1" descr=""/>
          <p:cNvPicPr/>
          <p:nvPr/>
        </p:nvPicPr>
        <p:blipFill>
          <a:blip r:embed="rId1"/>
          <a:srcRect l="5952" t="0" r="0" b="21365"/>
          <a:stretch/>
        </p:blipFill>
        <p:spPr>
          <a:xfrm rot="285000">
            <a:off x="2623320" y="3640680"/>
            <a:ext cx="6561720" cy="23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35"/>
          <p:cNvSpPr/>
          <p:nvPr/>
        </p:nvSpPr>
        <p:spPr>
          <a:xfrm>
            <a:off x="713160" y="1686960"/>
            <a:ext cx="77155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6"/>
          <p:cNvSpPr/>
          <p:nvPr/>
        </p:nvSpPr>
        <p:spPr>
          <a:xfrm>
            <a:off x="1899720" y="3060720"/>
            <a:ext cx="1384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37"/>
          <p:cNvSpPr/>
          <p:nvPr/>
        </p:nvSpPr>
        <p:spPr>
          <a:xfrm>
            <a:off x="1080720" y="3454200"/>
            <a:ext cx="220356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PlaceHolder 38"/>
          <p:cNvSpPr/>
          <p:nvPr/>
        </p:nvSpPr>
        <p:spPr>
          <a:xfrm>
            <a:off x="5858640" y="4225680"/>
            <a:ext cx="13849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PlaceHolder 39"/>
          <p:cNvSpPr/>
          <p:nvPr/>
        </p:nvSpPr>
        <p:spPr>
          <a:xfrm>
            <a:off x="5858640" y="4619160"/>
            <a:ext cx="220356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Google Shape;293;p46"/>
          <p:cNvSpPr/>
          <p:nvPr/>
        </p:nvSpPr>
        <p:spPr>
          <a:xfrm>
            <a:off x="3438720" y="3174120"/>
            <a:ext cx="969120" cy="969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294;p46"/>
          <p:cNvSpPr/>
          <p:nvPr/>
        </p:nvSpPr>
        <p:spPr>
          <a:xfrm>
            <a:off x="4734720" y="4335480"/>
            <a:ext cx="969120" cy="969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" name="Google Shape;295;p46"/>
          <p:cNvGrpSpPr/>
          <p:nvPr/>
        </p:nvGrpSpPr>
        <p:grpSpPr>
          <a:xfrm>
            <a:off x="4957560" y="4586760"/>
            <a:ext cx="523800" cy="466560"/>
            <a:chOff x="4957560" y="4586760"/>
            <a:chExt cx="523800" cy="466560"/>
          </a:xfrm>
        </p:grpSpPr>
        <p:sp>
          <p:nvSpPr>
            <p:cNvPr id="224" name="Google Shape;296;p46"/>
            <p:cNvSpPr/>
            <p:nvPr/>
          </p:nvSpPr>
          <p:spPr>
            <a:xfrm>
              <a:off x="4987440" y="4863240"/>
              <a:ext cx="32040" cy="1404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97;p46"/>
            <p:cNvSpPr/>
            <p:nvPr/>
          </p:nvSpPr>
          <p:spPr>
            <a:xfrm>
              <a:off x="5035680" y="4863240"/>
              <a:ext cx="69840" cy="1404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98;p46"/>
            <p:cNvSpPr/>
            <p:nvPr/>
          </p:nvSpPr>
          <p:spPr>
            <a:xfrm>
              <a:off x="4987440" y="4895280"/>
              <a:ext cx="32040" cy="1404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99;p46"/>
            <p:cNvSpPr/>
            <p:nvPr/>
          </p:nvSpPr>
          <p:spPr>
            <a:xfrm>
              <a:off x="5035680" y="4895280"/>
              <a:ext cx="69840" cy="1404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300;p46"/>
            <p:cNvSpPr/>
            <p:nvPr/>
          </p:nvSpPr>
          <p:spPr>
            <a:xfrm>
              <a:off x="4987440" y="492840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301;p46"/>
            <p:cNvSpPr/>
            <p:nvPr/>
          </p:nvSpPr>
          <p:spPr>
            <a:xfrm>
              <a:off x="5035680" y="492840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302;p46"/>
            <p:cNvSpPr/>
            <p:nvPr/>
          </p:nvSpPr>
          <p:spPr>
            <a:xfrm>
              <a:off x="4987440" y="496044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303;p46"/>
            <p:cNvSpPr/>
            <p:nvPr/>
          </p:nvSpPr>
          <p:spPr>
            <a:xfrm>
              <a:off x="5035680" y="496044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304;p46"/>
            <p:cNvSpPr/>
            <p:nvPr/>
          </p:nvSpPr>
          <p:spPr>
            <a:xfrm>
              <a:off x="4987440" y="499248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305;p46"/>
            <p:cNvSpPr/>
            <p:nvPr/>
          </p:nvSpPr>
          <p:spPr>
            <a:xfrm>
              <a:off x="5035680" y="499248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306;p46"/>
            <p:cNvSpPr/>
            <p:nvPr/>
          </p:nvSpPr>
          <p:spPr>
            <a:xfrm>
              <a:off x="5159880" y="4863240"/>
              <a:ext cx="32040" cy="1404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307;p46"/>
            <p:cNvSpPr/>
            <p:nvPr/>
          </p:nvSpPr>
          <p:spPr>
            <a:xfrm>
              <a:off x="5207760" y="4863240"/>
              <a:ext cx="69840" cy="1404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308;p46"/>
            <p:cNvSpPr/>
            <p:nvPr/>
          </p:nvSpPr>
          <p:spPr>
            <a:xfrm>
              <a:off x="5159880" y="4895280"/>
              <a:ext cx="32040" cy="1404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309;p46"/>
            <p:cNvSpPr/>
            <p:nvPr/>
          </p:nvSpPr>
          <p:spPr>
            <a:xfrm>
              <a:off x="5207760" y="4895280"/>
              <a:ext cx="69840" cy="1404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310;p46"/>
            <p:cNvSpPr/>
            <p:nvPr/>
          </p:nvSpPr>
          <p:spPr>
            <a:xfrm>
              <a:off x="5159880" y="492840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311;p46"/>
            <p:cNvSpPr/>
            <p:nvPr/>
          </p:nvSpPr>
          <p:spPr>
            <a:xfrm>
              <a:off x="5207760" y="492840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312;p46"/>
            <p:cNvSpPr/>
            <p:nvPr/>
          </p:nvSpPr>
          <p:spPr>
            <a:xfrm>
              <a:off x="5159880" y="496044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313;p46"/>
            <p:cNvSpPr/>
            <p:nvPr/>
          </p:nvSpPr>
          <p:spPr>
            <a:xfrm>
              <a:off x="5207760" y="496044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314;p46"/>
            <p:cNvSpPr/>
            <p:nvPr/>
          </p:nvSpPr>
          <p:spPr>
            <a:xfrm>
              <a:off x="5159880" y="4992480"/>
              <a:ext cx="32040" cy="12960"/>
            </a:xfrm>
            <a:custGeom>
              <a:avLst/>
              <a:gdLst>
                <a:gd name="textAreaLeft" fmla="*/ 0 w 32040"/>
                <a:gd name="textAreaRight" fmla="*/ 34200 w 32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315;p46"/>
            <p:cNvSpPr/>
            <p:nvPr/>
          </p:nvSpPr>
          <p:spPr>
            <a:xfrm>
              <a:off x="5207760" y="4992480"/>
              <a:ext cx="69840" cy="12960"/>
            </a:xfrm>
            <a:custGeom>
              <a:avLst/>
              <a:gdLst>
                <a:gd name="textAreaLeft" fmla="*/ 0 w 69840"/>
                <a:gd name="textAreaRight" fmla="*/ 72000 w 69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316;p46"/>
            <p:cNvSpPr/>
            <p:nvPr/>
          </p:nvSpPr>
          <p:spPr>
            <a:xfrm>
              <a:off x="5333040" y="4863240"/>
              <a:ext cx="30960" cy="14040"/>
            </a:xfrm>
            <a:custGeom>
              <a:avLst/>
              <a:gdLst>
                <a:gd name="textAreaLeft" fmla="*/ 0 w 30960"/>
                <a:gd name="textAreaRight" fmla="*/ 33120 w 3096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317;p46"/>
            <p:cNvSpPr/>
            <p:nvPr/>
          </p:nvSpPr>
          <p:spPr>
            <a:xfrm>
              <a:off x="5381280" y="4863240"/>
              <a:ext cx="69120" cy="1404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318;p46"/>
            <p:cNvSpPr/>
            <p:nvPr/>
          </p:nvSpPr>
          <p:spPr>
            <a:xfrm>
              <a:off x="5333040" y="4895280"/>
              <a:ext cx="30960" cy="14040"/>
            </a:xfrm>
            <a:custGeom>
              <a:avLst/>
              <a:gdLst>
                <a:gd name="textAreaLeft" fmla="*/ 0 w 30960"/>
                <a:gd name="textAreaRight" fmla="*/ 33120 w 3096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319;p46"/>
            <p:cNvSpPr/>
            <p:nvPr/>
          </p:nvSpPr>
          <p:spPr>
            <a:xfrm>
              <a:off x="5381280" y="4895280"/>
              <a:ext cx="69120" cy="1404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320;p46"/>
            <p:cNvSpPr/>
            <p:nvPr/>
          </p:nvSpPr>
          <p:spPr>
            <a:xfrm>
              <a:off x="5333040" y="4928400"/>
              <a:ext cx="30960" cy="12960"/>
            </a:xfrm>
            <a:custGeom>
              <a:avLst/>
              <a:gdLst>
                <a:gd name="textAreaLeft" fmla="*/ 0 w 30960"/>
                <a:gd name="textAreaRight" fmla="*/ 33120 w 3096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321;p46"/>
            <p:cNvSpPr/>
            <p:nvPr/>
          </p:nvSpPr>
          <p:spPr>
            <a:xfrm>
              <a:off x="5381280" y="4928400"/>
              <a:ext cx="69120" cy="1296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22;p46"/>
            <p:cNvSpPr/>
            <p:nvPr/>
          </p:nvSpPr>
          <p:spPr>
            <a:xfrm>
              <a:off x="5333040" y="4960440"/>
              <a:ext cx="30960" cy="12960"/>
            </a:xfrm>
            <a:custGeom>
              <a:avLst/>
              <a:gdLst>
                <a:gd name="textAreaLeft" fmla="*/ 0 w 30960"/>
                <a:gd name="textAreaRight" fmla="*/ 33120 w 3096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323;p46"/>
            <p:cNvSpPr/>
            <p:nvPr/>
          </p:nvSpPr>
          <p:spPr>
            <a:xfrm>
              <a:off x="5381280" y="4960440"/>
              <a:ext cx="69120" cy="1296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324;p46"/>
            <p:cNvSpPr/>
            <p:nvPr/>
          </p:nvSpPr>
          <p:spPr>
            <a:xfrm>
              <a:off x="5333040" y="4992480"/>
              <a:ext cx="30960" cy="12960"/>
            </a:xfrm>
            <a:custGeom>
              <a:avLst/>
              <a:gdLst>
                <a:gd name="textAreaLeft" fmla="*/ 0 w 30960"/>
                <a:gd name="textAreaRight" fmla="*/ 33120 w 3096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325;p46"/>
            <p:cNvSpPr/>
            <p:nvPr/>
          </p:nvSpPr>
          <p:spPr>
            <a:xfrm>
              <a:off x="5381280" y="4992480"/>
              <a:ext cx="69120" cy="12960"/>
            </a:xfrm>
            <a:custGeom>
              <a:avLst/>
              <a:gdLst>
                <a:gd name="textAreaLeft" fmla="*/ 0 w 69120"/>
                <a:gd name="textAreaRight" fmla="*/ 71280 w 691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326;p46"/>
            <p:cNvSpPr/>
            <p:nvPr/>
          </p:nvSpPr>
          <p:spPr>
            <a:xfrm>
              <a:off x="5121720" y="4849200"/>
              <a:ext cx="12960" cy="17424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74240"/>
                <a:gd name="textAreaBottom" fmla="*/ 176400 h 174240"/>
              </a:gdLst>
              <a:ah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327;p46"/>
            <p:cNvSpPr/>
            <p:nvPr/>
          </p:nvSpPr>
          <p:spPr>
            <a:xfrm>
              <a:off x="5303160" y="4849200"/>
              <a:ext cx="14040" cy="174240"/>
            </a:xfrm>
            <a:custGeom>
              <a:avLst/>
              <a:gdLst>
                <a:gd name="textAreaLeft" fmla="*/ 0 w 14040"/>
                <a:gd name="textAreaRight" fmla="*/ 16200 w 14040"/>
                <a:gd name="textAreaTop" fmla="*/ 0 h 174240"/>
                <a:gd name="textAreaBottom" fmla="*/ 176400 h 174240"/>
              </a:gdLst>
              <a:ah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328;p46"/>
            <p:cNvSpPr/>
            <p:nvPr/>
          </p:nvSpPr>
          <p:spPr>
            <a:xfrm>
              <a:off x="5004720" y="4738320"/>
              <a:ext cx="93240" cy="65880"/>
            </a:xfrm>
            <a:custGeom>
              <a:avLst/>
              <a:gdLst>
                <a:gd name="textAreaLeft" fmla="*/ 0 w 93240"/>
                <a:gd name="textAreaRight" fmla="*/ 95400 w 93240"/>
                <a:gd name="textAreaTop" fmla="*/ 0 h 65880"/>
                <a:gd name="textAreaBottom" fmla="*/ 68040 h 65880"/>
              </a:gdLst>
              <a:ah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329;p46"/>
            <p:cNvSpPr/>
            <p:nvPr/>
          </p:nvSpPr>
          <p:spPr>
            <a:xfrm>
              <a:off x="5353200" y="4750200"/>
              <a:ext cx="78840" cy="12960"/>
            </a:xfrm>
            <a:custGeom>
              <a:avLst/>
              <a:gdLst>
                <a:gd name="textAreaLeft" fmla="*/ 0 w 78840"/>
                <a:gd name="textAreaRight" fmla="*/ 81000 w 78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330;p46"/>
            <p:cNvSpPr/>
            <p:nvPr/>
          </p:nvSpPr>
          <p:spPr>
            <a:xfrm>
              <a:off x="5353200" y="4779000"/>
              <a:ext cx="78840" cy="12960"/>
            </a:xfrm>
            <a:custGeom>
              <a:avLst/>
              <a:gdLst>
                <a:gd name="textAreaLeft" fmla="*/ 0 w 78840"/>
                <a:gd name="textAreaRight" fmla="*/ 81000 w 788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331;p46"/>
            <p:cNvSpPr/>
            <p:nvPr/>
          </p:nvSpPr>
          <p:spPr>
            <a:xfrm>
              <a:off x="5119920" y="4743000"/>
              <a:ext cx="199080" cy="55800"/>
            </a:xfrm>
            <a:custGeom>
              <a:avLst/>
              <a:gdLst>
                <a:gd name="textAreaLeft" fmla="*/ 0 w 199080"/>
                <a:gd name="textAreaRight" fmla="*/ 201240 w 199080"/>
                <a:gd name="textAreaTop" fmla="*/ 0 h 55800"/>
                <a:gd name="textAreaBottom" fmla="*/ 57960 h 55800"/>
              </a:gdLst>
              <a:ah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332;p46"/>
            <p:cNvSpPr/>
            <p:nvPr/>
          </p:nvSpPr>
          <p:spPr>
            <a:xfrm>
              <a:off x="4957560" y="4586760"/>
              <a:ext cx="523800" cy="466560"/>
            </a:xfrm>
            <a:custGeom>
              <a:avLst/>
              <a:gdLst>
                <a:gd name="textAreaLeft" fmla="*/ 0 w 523800"/>
                <a:gd name="textAreaRight" fmla="*/ 525960 w 523800"/>
                <a:gd name="textAreaTop" fmla="*/ 0 h 466560"/>
                <a:gd name="textAreaBottom" fmla="*/ 468720 h 466560"/>
              </a:gdLst>
              <a:ah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" name="Google Shape;333;p46"/>
          <p:cNvGrpSpPr/>
          <p:nvPr/>
        </p:nvGrpSpPr>
        <p:grpSpPr>
          <a:xfrm>
            <a:off x="3659400" y="3398400"/>
            <a:ext cx="528120" cy="528480"/>
            <a:chOff x="3659400" y="3398400"/>
            <a:chExt cx="528120" cy="528480"/>
          </a:xfrm>
        </p:grpSpPr>
        <p:sp>
          <p:nvSpPr>
            <p:cNvPr id="262" name="Google Shape;334;p46"/>
            <p:cNvSpPr/>
            <p:nvPr/>
          </p:nvSpPr>
          <p:spPr>
            <a:xfrm>
              <a:off x="3805200" y="3534840"/>
              <a:ext cx="23040" cy="1404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335;p46"/>
            <p:cNvSpPr/>
            <p:nvPr/>
          </p:nvSpPr>
          <p:spPr>
            <a:xfrm>
              <a:off x="3839400" y="3534840"/>
              <a:ext cx="53640" cy="1404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336;p46"/>
            <p:cNvSpPr/>
            <p:nvPr/>
          </p:nvSpPr>
          <p:spPr>
            <a:xfrm>
              <a:off x="3805200" y="3565080"/>
              <a:ext cx="23040" cy="1296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337;p46"/>
            <p:cNvSpPr/>
            <p:nvPr/>
          </p:nvSpPr>
          <p:spPr>
            <a:xfrm>
              <a:off x="3839400" y="3565080"/>
              <a:ext cx="53640" cy="1296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338;p46"/>
            <p:cNvSpPr/>
            <p:nvPr/>
          </p:nvSpPr>
          <p:spPr>
            <a:xfrm>
              <a:off x="3805200" y="3505680"/>
              <a:ext cx="23040" cy="1296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339;p46"/>
            <p:cNvSpPr/>
            <p:nvPr/>
          </p:nvSpPr>
          <p:spPr>
            <a:xfrm>
              <a:off x="3839400" y="3505680"/>
              <a:ext cx="53640" cy="12960"/>
            </a:xfrm>
            <a:custGeom>
              <a:avLst/>
              <a:gdLst>
                <a:gd name="textAreaLeft" fmla="*/ 0 w 53640"/>
                <a:gd name="textAreaRight" fmla="*/ 55800 w 536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340;p46"/>
            <p:cNvSpPr/>
            <p:nvPr/>
          </p:nvSpPr>
          <p:spPr>
            <a:xfrm>
              <a:off x="3953880" y="3505680"/>
              <a:ext cx="23040" cy="1296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341;p46"/>
            <p:cNvSpPr/>
            <p:nvPr/>
          </p:nvSpPr>
          <p:spPr>
            <a:xfrm>
              <a:off x="3987360" y="3505680"/>
              <a:ext cx="54720" cy="1296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42;p46"/>
            <p:cNvSpPr/>
            <p:nvPr/>
          </p:nvSpPr>
          <p:spPr>
            <a:xfrm>
              <a:off x="3953880" y="3534840"/>
              <a:ext cx="23040" cy="1404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343;p46"/>
            <p:cNvSpPr/>
            <p:nvPr/>
          </p:nvSpPr>
          <p:spPr>
            <a:xfrm>
              <a:off x="3987360" y="3534840"/>
              <a:ext cx="54720" cy="1404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344;p46"/>
            <p:cNvSpPr/>
            <p:nvPr/>
          </p:nvSpPr>
          <p:spPr>
            <a:xfrm>
              <a:off x="3953880" y="3565080"/>
              <a:ext cx="23040" cy="1296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345;p46"/>
            <p:cNvSpPr/>
            <p:nvPr/>
          </p:nvSpPr>
          <p:spPr>
            <a:xfrm>
              <a:off x="3987360" y="3565080"/>
              <a:ext cx="54720" cy="12960"/>
            </a:xfrm>
            <a:custGeom>
              <a:avLst/>
              <a:gdLst>
                <a:gd name="textAreaLeft" fmla="*/ 0 w 54720"/>
                <a:gd name="textAreaRight" fmla="*/ 56880 w 547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346;p46"/>
            <p:cNvSpPr/>
            <p:nvPr/>
          </p:nvSpPr>
          <p:spPr>
            <a:xfrm>
              <a:off x="3916440" y="3518640"/>
              <a:ext cx="14040" cy="46440"/>
            </a:xfrm>
            <a:custGeom>
              <a:avLst/>
              <a:gdLst>
                <a:gd name="textAreaLeft" fmla="*/ 0 w 14040"/>
                <a:gd name="textAreaRight" fmla="*/ 16200 w 14040"/>
                <a:gd name="textAreaTop" fmla="*/ 0 h 46440"/>
                <a:gd name="textAreaBottom" fmla="*/ 48600 h 4644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347;p46"/>
            <p:cNvSpPr/>
            <p:nvPr/>
          </p:nvSpPr>
          <p:spPr>
            <a:xfrm>
              <a:off x="3659400" y="3646080"/>
              <a:ext cx="528120" cy="280800"/>
            </a:xfrm>
            <a:custGeom>
              <a:avLst/>
              <a:gdLst>
                <a:gd name="textAreaLeft" fmla="*/ 0 w 528120"/>
                <a:gd name="textAreaRight" fmla="*/ 530280 w 528120"/>
                <a:gd name="textAreaTop" fmla="*/ 0 h 280800"/>
                <a:gd name="textAreaBottom" fmla="*/ 282960 h 28080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48;p46"/>
            <p:cNvSpPr/>
            <p:nvPr/>
          </p:nvSpPr>
          <p:spPr>
            <a:xfrm>
              <a:off x="3773880" y="3398400"/>
              <a:ext cx="299520" cy="204840"/>
            </a:xfrm>
            <a:custGeom>
              <a:avLst/>
              <a:gdLst>
                <a:gd name="textAreaLeft" fmla="*/ 0 w 299520"/>
                <a:gd name="textAreaRight" fmla="*/ 301680 w 299520"/>
                <a:gd name="textAreaTop" fmla="*/ 0 h 204840"/>
                <a:gd name="textAreaBottom" fmla="*/ 207000 h 20484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7" name="Google Shape;349;p46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647400">
            <a:off x="4817160" y="2074320"/>
            <a:ext cx="4746240" cy="173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40"/>
          <p:cNvSpPr/>
          <p:nvPr/>
        </p:nvSpPr>
        <p:spPr>
          <a:xfrm>
            <a:off x="2789280" y="4903200"/>
            <a:ext cx="5964120" cy="8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2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79" name="PlaceHolder 41"/>
          <p:cNvSpPr/>
          <p:nvPr/>
        </p:nvSpPr>
        <p:spPr>
          <a:xfrm>
            <a:off x="7382160" y="4085640"/>
            <a:ext cx="137088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chemeClr val="dk2"/>
                </a:solidFill>
                <a:latin typeface="Manrope"/>
                <a:ea typeface="Manrope"/>
              </a:rPr>
              <a:t>02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280" name="PlaceHolder 42"/>
          <p:cNvSpPr/>
          <p:nvPr/>
        </p:nvSpPr>
        <p:spPr>
          <a:xfrm>
            <a:off x="4197240" y="5750640"/>
            <a:ext cx="444816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1" name="Google Shape;426;p5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4800">
            <a:off x="520200" y="1935000"/>
            <a:ext cx="6085800" cy="28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43"/>
          <p:cNvSpPr/>
          <p:nvPr/>
        </p:nvSpPr>
        <p:spPr>
          <a:xfrm>
            <a:off x="857520" y="1746360"/>
            <a:ext cx="37141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Google Shape;1024;p68"/>
          <p:cNvSpPr/>
          <p:nvPr/>
        </p:nvSpPr>
        <p:spPr>
          <a:xfrm>
            <a:off x="673200" y="5585760"/>
            <a:ext cx="201600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Google Shape;1025;p68"/>
          <p:cNvSpPr/>
          <p:nvPr/>
        </p:nvSpPr>
        <p:spPr>
          <a:xfrm>
            <a:off x="2868480" y="4978080"/>
            <a:ext cx="201564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Data cleaning and encoding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Google Shape;1026;p68"/>
          <p:cNvSpPr/>
          <p:nvPr/>
        </p:nvSpPr>
        <p:spPr>
          <a:xfrm>
            <a:off x="5064120" y="5585760"/>
            <a:ext cx="201564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Google Shape;1027;p68"/>
          <p:cNvSpPr/>
          <p:nvPr/>
        </p:nvSpPr>
        <p:spPr>
          <a:xfrm>
            <a:off x="7259040" y="4978080"/>
            <a:ext cx="201600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Deductions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Google Shape;1028;p68"/>
          <p:cNvSpPr/>
          <p:nvPr/>
        </p:nvSpPr>
        <p:spPr>
          <a:xfrm>
            <a:off x="1167120" y="3952080"/>
            <a:ext cx="1026360" cy="10400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1029;p68"/>
          <p:cNvSpPr/>
          <p:nvPr/>
        </p:nvSpPr>
        <p:spPr>
          <a:xfrm>
            <a:off x="3363480" y="3344400"/>
            <a:ext cx="1025640" cy="1039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1030;p68"/>
          <p:cNvSpPr/>
          <p:nvPr/>
        </p:nvSpPr>
        <p:spPr>
          <a:xfrm>
            <a:off x="5559120" y="3952080"/>
            <a:ext cx="1025640" cy="10400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1031;p68"/>
          <p:cNvSpPr/>
          <p:nvPr/>
        </p:nvSpPr>
        <p:spPr>
          <a:xfrm>
            <a:off x="7754400" y="3344400"/>
            <a:ext cx="1025640" cy="1039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1" name="Google Shape;1032;p68"/>
          <p:cNvCxnSpPr>
            <a:stCxn id="287" idx="6"/>
            <a:endCxn id="288" idx="2"/>
          </p:cNvCxnSpPr>
          <p:nvPr/>
        </p:nvCxnSpPr>
        <p:spPr>
          <a:xfrm flipV="1">
            <a:off x="2193840" y="3864240"/>
            <a:ext cx="1170360" cy="608760"/>
          </a:xfrm>
          <a:prstGeom prst="bentConnector2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292" name="Google Shape;1033;p68"/>
          <p:cNvCxnSpPr>
            <a:stCxn id="288" idx="6"/>
            <a:endCxn id="289" idx="2"/>
          </p:cNvCxnSpPr>
          <p:nvPr/>
        </p:nvCxnSpPr>
        <p:spPr>
          <a:xfrm>
            <a:off x="4389480" y="3864240"/>
            <a:ext cx="1170360" cy="608760"/>
          </a:xfrm>
          <a:prstGeom prst="bentConnector2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293" name="Google Shape;1034;p68"/>
          <p:cNvCxnSpPr>
            <a:stCxn id="289" idx="6"/>
            <a:endCxn id="290" idx="2"/>
          </p:cNvCxnSpPr>
          <p:nvPr/>
        </p:nvCxnSpPr>
        <p:spPr>
          <a:xfrm flipV="1">
            <a:off x="6585120" y="3864240"/>
            <a:ext cx="1170000" cy="608760"/>
          </a:xfrm>
          <a:prstGeom prst="bentConnector2">
            <a:avLst/>
          </a:prstGeom>
          <a:ln w="9360">
            <a:solidFill>
              <a:srgbClr val="302c3e"/>
            </a:solidFill>
            <a:round/>
          </a:ln>
        </p:spPr>
      </p:cxnSp>
      <p:sp>
        <p:nvSpPr>
          <p:cNvPr id="294" name="Google Shape;1035;p68"/>
          <p:cNvSpPr/>
          <p:nvPr/>
        </p:nvSpPr>
        <p:spPr>
          <a:xfrm>
            <a:off x="916200" y="5157720"/>
            <a:ext cx="15314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Google Shape;1036;p68"/>
          <p:cNvSpPr/>
          <p:nvPr/>
        </p:nvSpPr>
        <p:spPr>
          <a:xfrm>
            <a:off x="5307840" y="5157720"/>
            <a:ext cx="153108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Google Shape;1037;p68"/>
          <p:cNvSpPr/>
          <p:nvPr/>
        </p:nvSpPr>
        <p:spPr>
          <a:xfrm>
            <a:off x="3112200" y="4549680"/>
            <a:ext cx="153144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Google Shape;1038;p68"/>
          <p:cNvSpPr/>
          <p:nvPr/>
        </p:nvSpPr>
        <p:spPr>
          <a:xfrm>
            <a:off x="7503120" y="4549680"/>
            <a:ext cx="15310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Step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8" name="Google Shape;1039;p68"/>
          <p:cNvGrpSpPr/>
          <p:nvPr/>
        </p:nvGrpSpPr>
        <p:grpSpPr>
          <a:xfrm>
            <a:off x="3615840" y="3600360"/>
            <a:ext cx="520200" cy="528120"/>
            <a:chOff x="3615840" y="3600360"/>
            <a:chExt cx="520200" cy="528120"/>
          </a:xfrm>
        </p:grpSpPr>
        <p:sp>
          <p:nvSpPr>
            <p:cNvPr id="299" name="Google Shape;1040;p68"/>
            <p:cNvSpPr/>
            <p:nvPr/>
          </p:nvSpPr>
          <p:spPr>
            <a:xfrm>
              <a:off x="3760200" y="3736440"/>
              <a:ext cx="22680" cy="14040"/>
            </a:xfrm>
            <a:custGeom>
              <a:avLst/>
              <a:gdLst>
                <a:gd name="textAreaLeft" fmla="*/ 0 w 22680"/>
                <a:gd name="textAreaRight" fmla="*/ 24840 w 2268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1041;p68"/>
            <p:cNvSpPr/>
            <p:nvPr/>
          </p:nvSpPr>
          <p:spPr>
            <a:xfrm>
              <a:off x="3793680" y="3736440"/>
              <a:ext cx="52920" cy="14040"/>
            </a:xfrm>
            <a:custGeom>
              <a:avLst/>
              <a:gdLst>
                <a:gd name="textAreaLeft" fmla="*/ 0 w 52920"/>
                <a:gd name="textAreaRight" fmla="*/ 55080 w 5292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1042;p68"/>
            <p:cNvSpPr/>
            <p:nvPr/>
          </p:nvSpPr>
          <p:spPr>
            <a:xfrm>
              <a:off x="3760200" y="3767040"/>
              <a:ext cx="22680" cy="12960"/>
            </a:xfrm>
            <a:custGeom>
              <a:avLst/>
              <a:gdLst>
                <a:gd name="textAreaLeft" fmla="*/ 0 w 22680"/>
                <a:gd name="textAreaRight" fmla="*/ 24840 w 2268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1043;p68"/>
            <p:cNvSpPr/>
            <p:nvPr/>
          </p:nvSpPr>
          <p:spPr>
            <a:xfrm>
              <a:off x="3793680" y="3767040"/>
              <a:ext cx="52920" cy="12960"/>
            </a:xfrm>
            <a:custGeom>
              <a:avLst/>
              <a:gdLst>
                <a:gd name="textAreaLeft" fmla="*/ 0 w 52920"/>
                <a:gd name="textAreaRight" fmla="*/ 55080 w 529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1044;p68"/>
            <p:cNvSpPr/>
            <p:nvPr/>
          </p:nvSpPr>
          <p:spPr>
            <a:xfrm>
              <a:off x="3760200" y="3707640"/>
              <a:ext cx="22680" cy="12600"/>
            </a:xfrm>
            <a:custGeom>
              <a:avLst/>
              <a:gdLst>
                <a:gd name="textAreaLeft" fmla="*/ 0 w 22680"/>
                <a:gd name="textAreaRight" fmla="*/ 24840 w 22680"/>
                <a:gd name="textAreaTop" fmla="*/ 0 h 12600"/>
                <a:gd name="textAreaBottom" fmla="*/ 14760 h 1260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1045;p68"/>
            <p:cNvSpPr/>
            <p:nvPr/>
          </p:nvSpPr>
          <p:spPr>
            <a:xfrm>
              <a:off x="3793680" y="3707640"/>
              <a:ext cx="52920" cy="12600"/>
            </a:xfrm>
            <a:custGeom>
              <a:avLst/>
              <a:gdLst>
                <a:gd name="textAreaLeft" fmla="*/ 0 w 52920"/>
                <a:gd name="textAreaRight" fmla="*/ 55080 w 52920"/>
                <a:gd name="textAreaTop" fmla="*/ 0 h 12600"/>
                <a:gd name="textAreaBottom" fmla="*/ 14760 h 1260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1046;p68"/>
            <p:cNvSpPr/>
            <p:nvPr/>
          </p:nvSpPr>
          <p:spPr>
            <a:xfrm>
              <a:off x="3906720" y="3707640"/>
              <a:ext cx="21960" cy="12600"/>
            </a:xfrm>
            <a:custGeom>
              <a:avLst/>
              <a:gdLst>
                <a:gd name="textAreaLeft" fmla="*/ 0 w 21960"/>
                <a:gd name="textAreaRight" fmla="*/ 24120 w 21960"/>
                <a:gd name="textAreaTop" fmla="*/ 0 h 12600"/>
                <a:gd name="textAreaBottom" fmla="*/ 14760 h 1260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1047;p68"/>
            <p:cNvSpPr/>
            <p:nvPr/>
          </p:nvSpPr>
          <p:spPr>
            <a:xfrm>
              <a:off x="3939120" y="3707640"/>
              <a:ext cx="53280" cy="1260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12600"/>
                <a:gd name="textAreaBottom" fmla="*/ 14760 h 1260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1048;p68"/>
            <p:cNvSpPr/>
            <p:nvPr/>
          </p:nvSpPr>
          <p:spPr>
            <a:xfrm>
              <a:off x="3906720" y="3736440"/>
              <a:ext cx="21960" cy="14040"/>
            </a:xfrm>
            <a:custGeom>
              <a:avLst/>
              <a:gdLst>
                <a:gd name="textAreaLeft" fmla="*/ 0 w 21960"/>
                <a:gd name="textAreaRight" fmla="*/ 24120 w 2196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1049;p68"/>
            <p:cNvSpPr/>
            <p:nvPr/>
          </p:nvSpPr>
          <p:spPr>
            <a:xfrm>
              <a:off x="3939120" y="3736440"/>
              <a:ext cx="53280" cy="1404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14040"/>
                <a:gd name="textAreaBottom" fmla="*/ 16200 h 1404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1050;p68"/>
            <p:cNvSpPr/>
            <p:nvPr/>
          </p:nvSpPr>
          <p:spPr>
            <a:xfrm>
              <a:off x="3906720" y="3767040"/>
              <a:ext cx="21960" cy="12960"/>
            </a:xfrm>
            <a:custGeom>
              <a:avLst/>
              <a:gdLst>
                <a:gd name="textAreaLeft" fmla="*/ 0 w 21960"/>
                <a:gd name="textAreaRight" fmla="*/ 24120 w 2196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1051;p68"/>
            <p:cNvSpPr/>
            <p:nvPr/>
          </p:nvSpPr>
          <p:spPr>
            <a:xfrm>
              <a:off x="3939120" y="3767040"/>
              <a:ext cx="53280" cy="12960"/>
            </a:xfrm>
            <a:custGeom>
              <a:avLst/>
              <a:gdLst>
                <a:gd name="textAreaLeft" fmla="*/ 0 w 53280"/>
                <a:gd name="textAreaRight" fmla="*/ 55440 w 5328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1052;p68"/>
            <p:cNvSpPr/>
            <p:nvPr/>
          </p:nvSpPr>
          <p:spPr>
            <a:xfrm>
              <a:off x="3870000" y="3720600"/>
              <a:ext cx="12960" cy="4608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46080"/>
                <a:gd name="textAreaBottom" fmla="*/ 48240 h 4608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1053;p68"/>
            <p:cNvSpPr/>
            <p:nvPr/>
          </p:nvSpPr>
          <p:spPr>
            <a:xfrm>
              <a:off x="3615840" y="3848040"/>
              <a:ext cx="520200" cy="280440"/>
            </a:xfrm>
            <a:custGeom>
              <a:avLst/>
              <a:gdLst>
                <a:gd name="textAreaLeft" fmla="*/ 0 w 520200"/>
                <a:gd name="textAreaRight" fmla="*/ 522360 w 520200"/>
                <a:gd name="textAreaTop" fmla="*/ 0 h 280440"/>
                <a:gd name="textAreaBottom" fmla="*/ 282600 h 28044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1054;p68"/>
            <p:cNvSpPr/>
            <p:nvPr/>
          </p:nvSpPr>
          <p:spPr>
            <a:xfrm>
              <a:off x="3729600" y="3600360"/>
              <a:ext cx="294120" cy="204840"/>
            </a:xfrm>
            <a:custGeom>
              <a:avLst/>
              <a:gdLst>
                <a:gd name="textAreaLeft" fmla="*/ 0 w 294120"/>
                <a:gd name="textAreaRight" fmla="*/ 296280 w 294120"/>
                <a:gd name="textAreaTop" fmla="*/ 0 h 204840"/>
                <a:gd name="textAreaBottom" fmla="*/ 207000 h 20484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" name="Google Shape;1055;p68"/>
          <p:cNvGrpSpPr/>
          <p:nvPr/>
        </p:nvGrpSpPr>
        <p:grpSpPr>
          <a:xfrm>
            <a:off x="8071560" y="3600720"/>
            <a:ext cx="394200" cy="527040"/>
            <a:chOff x="8071560" y="3600720"/>
            <a:chExt cx="394200" cy="527040"/>
          </a:xfrm>
        </p:grpSpPr>
        <p:sp>
          <p:nvSpPr>
            <p:cNvPr id="315" name="Google Shape;1056;p68"/>
            <p:cNvSpPr/>
            <p:nvPr/>
          </p:nvSpPr>
          <p:spPr>
            <a:xfrm>
              <a:off x="8247960" y="3661560"/>
              <a:ext cx="41400" cy="12960"/>
            </a:xfrm>
            <a:custGeom>
              <a:avLst/>
              <a:gdLst>
                <a:gd name="textAreaLeft" fmla="*/ 0 w 41400"/>
                <a:gd name="textAreaRight" fmla="*/ 43560 w 4140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1057;p68"/>
            <p:cNvSpPr/>
            <p:nvPr/>
          </p:nvSpPr>
          <p:spPr>
            <a:xfrm>
              <a:off x="8101080" y="3631320"/>
              <a:ext cx="334800" cy="466200"/>
            </a:xfrm>
            <a:custGeom>
              <a:avLst/>
              <a:gdLst>
                <a:gd name="textAreaLeft" fmla="*/ 0 w 334800"/>
                <a:gd name="textAreaRight" fmla="*/ 336960 w 334800"/>
                <a:gd name="textAreaTop" fmla="*/ 0 h 466200"/>
                <a:gd name="textAreaBottom" fmla="*/ 468360 h 466200"/>
              </a:gdLst>
              <a:ah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1058;p68"/>
            <p:cNvSpPr/>
            <p:nvPr/>
          </p:nvSpPr>
          <p:spPr>
            <a:xfrm>
              <a:off x="8071560" y="3600720"/>
              <a:ext cx="394200" cy="527040"/>
            </a:xfrm>
            <a:custGeom>
              <a:avLst/>
              <a:gdLst>
                <a:gd name="textAreaLeft" fmla="*/ 0 w 394200"/>
                <a:gd name="textAreaRight" fmla="*/ 396360 w 394200"/>
                <a:gd name="textAreaTop" fmla="*/ 0 h 527040"/>
                <a:gd name="textAreaBottom" fmla="*/ 529200 h 527040"/>
              </a:gdLst>
              <a:ah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" name="Google Shape;1059;p68"/>
          <p:cNvGrpSpPr/>
          <p:nvPr/>
        </p:nvGrpSpPr>
        <p:grpSpPr>
          <a:xfrm>
            <a:off x="5825520" y="4208400"/>
            <a:ext cx="491760" cy="527400"/>
            <a:chOff x="5825520" y="4208400"/>
            <a:chExt cx="491760" cy="527400"/>
          </a:xfrm>
        </p:grpSpPr>
        <p:sp>
          <p:nvSpPr>
            <p:cNvPr id="319" name="Google Shape;1060;p68"/>
            <p:cNvSpPr/>
            <p:nvPr/>
          </p:nvSpPr>
          <p:spPr>
            <a:xfrm>
              <a:off x="6118920" y="4253760"/>
              <a:ext cx="117720" cy="92160"/>
            </a:xfrm>
            <a:custGeom>
              <a:avLst/>
              <a:gdLst>
                <a:gd name="textAreaLeft" fmla="*/ 0 w 117720"/>
                <a:gd name="textAreaRight" fmla="*/ 119880 w 117720"/>
                <a:gd name="textAreaTop" fmla="*/ 0 h 92160"/>
                <a:gd name="textAreaBottom" fmla="*/ 94320 h 9216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1061;p68"/>
            <p:cNvSpPr/>
            <p:nvPr/>
          </p:nvSpPr>
          <p:spPr>
            <a:xfrm>
              <a:off x="6176880" y="4369320"/>
              <a:ext cx="22680" cy="55080"/>
            </a:xfrm>
            <a:custGeom>
              <a:avLst/>
              <a:gdLst>
                <a:gd name="textAreaLeft" fmla="*/ 0 w 22680"/>
                <a:gd name="textAreaRight" fmla="*/ 24840 w 22680"/>
                <a:gd name="textAreaTop" fmla="*/ 0 h 55080"/>
                <a:gd name="textAreaBottom" fmla="*/ 57240 h 5508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1062;p68"/>
            <p:cNvSpPr/>
            <p:nvPr/>
          </p:nvSpPr>
          <p:spPr>
            <a:xfrm>
              <a:off x="6204600" y="4375080"/>
              <a:ext cx="23040" cy="54360"/>
            </a:xfrm>
            <a:custGeom>
              <a:avLst/>
              <a:gdLst>
                <a:gd name="textAreaLeft" fmla="*/ 0 w 23040"/>
                <a:gd name="textAreaRight" fmla="*/ 25200 w 23040"/>
                <a:gd name="textAreaTop" fmla="*/ 0 h 54360"/>
                <a:gd name="textAreaBottom" fmla="*/ 56520 h 5436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1063;p68"/>
            <p:cNvSpPr/>
            <p:nvPr/>
          </p:nvSpPr>
          <p:spPr>
            <a:xfrm>
              <a:off x="6231600" y="4380120"/>
              <a:ext cx="23400" cy="55800"/>
            </a:xfrm>
            <a:custGeom>
              <a:avLst/>
              <a:gdLst>
                <a:gd name="textAreaLeft" fmla="*/ 0 w 23400"/>
                <a:gd name="textAreaRight" fmla="*/ 25560 w 23400"/>
                <a:gd name="textAreaTop" fmla="*/ 0 h 55800"/>
                <a:gd name="textAreaBottom" fmla="*/ 57960 h 5580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1064;p68"/>
            <p:cNvSpPr/>
            <p:nvPr/>
          </p:nvSpPr>
          <p:spPr>
            <a:xfrm>
              <a:off x="6176160" y="4502520"/>
              <a:ext cx="39600" cy="142560"/>
            </a:xfrm>
            <a:custGeom>
              <a:avLst/>
              <a:gdLst>
                <a:gd name="textAreaLeft" fmla="*/ 0 w 39600"/>
                <a:gd name="textAreaRight" fmla="*/ 41760 w 39600"/>
                <a:gd name="textAreaTop" fmla="*/ 0 h 142560"/>
                <a:gd name="textAreaBottom" fmla="*/ 144720 h 14256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1065;p68"/>
            <p:cNvSpPr/>
            <p:nvPr/>
          </p:nvSpPr>
          <p:spPr>
            <a:xfrm>
              <a:off x="5894640" y="4394880"/>
              <a:ext cx="165240" cy="167040"/>
            </a:xfrm>
            <a:custGeom>
              <a:avLst/>
              <a:gdLst>
                <a:gd name="textAreaLeft" fmla="*/ 0 w 165240"/>
                <a:gd name="textAreaRight" fmla="*/ 167400 w 165240"/>
                <a:gd name="textAreaTop" fmla="*/ 0 h 167040"/>
                <a:gd name="textAreaBottom" fmla="*/ 169200 h 16704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1066;p68"/>
            <p:cNvSpPr/>
            <p:nvPr/>
          </p:nvSpPr>
          <p:spPr>
            <a:xfrm>
              <a:off x="5897160" y="4576680"/>
              <a:ext cx="159480" cy="57240"/>
            </a:xfrm>
            <a:custGeom>
              <a:avLst/>
              <a:gdLst>
                <a:gd name="textAreaLeft" fmla="*/ 0 w 159480"/>
                <a:gd name="textAreaRight" fmla="*/ 161640 w 159480"/>
                <a:gd name="textAreaTop" fmla="*/ 0 h 57240"/>
                <a:gd name="textAreaBottom" fmla="*/ 59400 h 5724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1067;p68"/>
            <p:cNvSpPr/>
            <p:nvPr/>
          </p:nvSpPr>
          <p:spPr>
            <a:xfrm>
              <a:off x="5916600" y="4654440"/>
              <a:ext cx="120960" cy="12960"/>
            </a:xfrm>
            <a:custGeom>
              <a:avLst/>
              <a:gdLst>
                <a:gd name="textAreaLeft" fmla="*/ 0 w 120960"/>
                <a:gd name="textAreaRight" fmla="*/ 123120 w 12096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1068;p68"/>
            <p:cNvSpPr/>
            <p:nvPr/>
          </p:nvSpPr>
          <p:spPr>
            <a:xfrm>
              <a:off x="5947560" y="4687560"/>
              <a:ext cx="60120" cy="12960"/>
            </a:xfrm>
            <a:custGeom>
              <a:avLst/>
              <a:gdLst>
                <a:gd name="textAreaLeft" fmla="*/ 0 w 60120"/>
                <a:gd name="textAreaRight" fmla="*/ 62280 w 60120"/>
                <a:gd name="textAreaTop" fmla="*/ 0 h 12960"/>
                <a:gd name="textAreaBottom" fmla="*/ 15120 h 1296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1069;p68"/>
            <p:cNvSpPr/>
            <p:nvPr/>
          </p:nvSpPr>
          <p:spPr>
            <a:xfrm>
              <a:off x="5825520" y="4208400"/>
              <a:ext cx="491760" cy="527400"/>
            </a:xfrm>
            <a:custGeom>
              <a:avLst/>
              <a:gdLst>
                <a:gd name="textAreaLeft" fmla="*/ 0 w 491760"/>
                <a:gd name="textAreaRight" fmla="*/ 493920 w 491760"/>
                <a:gd name="textAreaTop" fmla="*/ 0 h 527400"/>
                <a:gd name="textAreaBottom" fmla="*/ 529560 h 52740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9" name="Google Shape;1070;p68"/>
          <p:cNvGrpSpPr/>
          <p:nvPr/>
        </p:nvGrpSpPr>
        <p:grpSpPr>
          <a:xfrm>
            <a:off x="1420560" y="4208760"/>
            <a:ext cx="520560" cy="527040"/>
            <a:chOff x="1420560" y="4208760"/>
            <a:chExt cx="520560" cy="527040"/>
          </a:xfrm>
        </p:grpSpPr>
        <p:sp>
          <p:nvSpPr>
            <p:cNvPr id="330" name="Google Shape;1071;p68"/>
            <p:cNvSpPr/>
            <p:nvPr/>
          </p:nvSpPr>
          <p:spPr>
            <a:xfrm>
              <a:off x="1570680" y="4594320"/>
              <a:ext cx="12240" cy="1980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1072;p68"/>
            <p:cNvSpPr/>
            <p:nvPr/>
          </p:nvSpPr>
          <p:spPr>
            <a:xfrm>
              <a:off x="1605240" y="4594320"/>
              <a:ext cx="12960" cy="1980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1073;p68"/>
            <p:cNvSpPr/>
            <p:nvPr/>
          </p:nvSpPr>
          <p:spPr>
            <a:xfrm>
              <a:off x="1639800" y="4594320"/>
              <a:ext cx="12960" cy="1980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1074;p68"/>
            <p:cNvSpPr/>
            <p:nvPr/>
          </p:nvSpPr>
          <p:spPr>
            <a:xfrm>
              <a:off x="1674360" y="4594320"/>
              <a:ext cx="13680" cy="19800"/>
            </a:xfrm>
            <a:custGeom>
              <a:avLst/>
              <a:gdLst>
                <a:gd name="textAreaLeft" fmla="*/ 0 w 13680"/>
                <a:gd name="textAreaRight" fmla="*/ 15840 w 1368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1075;p68"/>
            <p:cNvSpPr/>
            <p:nvPr/>
          </p:nvSpPr>
          <p:spPr>
            <a:xfrm>
              <a:off x="1708920" y="4594320"/>
              <a:ext cx="12240" cy="1980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1076;p68"/>
            <p:cNvSpPr/>
            <p:nvPr/>
          </p:nvSpPr>
          <p:spPr>
            <a:xfrm>
              <a:off x="1744200" y="4594320"/>
              <a:ext cx="12240" cy="1980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1077;p68"/>
            <p:cNvSpPr/>
            <p:nvPr/>
          </p:nvSpPr>
          <p:spPr>
            <a:xfrm>
              <a:off x="1778760" y="4594320"/>
              <a:ext cx="12960" cy="1980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1078;p68"/>
            <p:cNvSpPr/>
            <p:nvPr/>
          </p:nvSpPr>
          <p:spPr>
            <a:xfrm>
              <a:off x="1570680" y="4628880"/>
              <a:ext cx="12240" cy="1872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1079;p68"/>
            <p:cNvSpPr/>
            <p:nvPr/>
          </p:nvSpPr>
          <p:spPr>
            <a:xfrm>
              <a:off x="1605240" y="4628880"/>
              <a:ext cx="12960" cy="1872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1080;p68"/>
            <p:cNvSpPr/>
            <p:nvPr/>
          </p:nvSpPr>
          <p:spPr>
            <a:xfrm>
              <a:off x="1639800" y="4628880"/>
              <a:ext cx="12960" cy="1872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1081;p68"/>
            <p:cNvSpPr/>
            <p:nvPr/>
          </p:nvSpPr>
          <p:spPr>
            <a:xfrm>
              <a:off x="1674360" y="4628880"/>
              <a:ext cx="13680" cy="18720"/>
            </a:xfrm>
            <a:custGeom>
              <a:avLst/>
              <a:gdLst>
                <a:gd name="textAreaLeft" fmla="*/ 0 w 13680"/>
                <a:gd name="textAreaRight" fmla="*/ 15840 w 1368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1082;p68"/>
            <p:cNvSpPr/>
            <p:nvPr/>
          </p:nvSpPr>
          <p:spPr>
            <a:xfrm>
              <a:off x="1708920" y="4628880"/>
              <a:ext cx="12240" cy="1872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1083;p68"/>
            <p:cNvSpPr/>
            <p:nvPr/>
          </p:nvSpPr>
          <p:spPr>
            <a:xfrm>
              <a:off x="1744200" y="4628880"/>
              <a:ext cx="12240" cy="18720"/>
            </a:xfrm>
            <a:custGeom>
              <a:avLst/>
              <a:gdLst>
                <a:gd name="textAreaLeft" fmla="*/ 0 w 12240"/>
                <a:gd name="textAreaRight" fmla="*/ 14400 w 1224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1084;p68"/>
            <p:cNvSpPr/>
            <p:nvPr/>
          </p:nvSpPr>
          <p:spPr>
            <a:xfrm>
              <a:off x="1778760" y="4628880"/>
              <a:ext cx="12960" cy="1872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1085;p68"/>
            <p:cNvSpPr/>
            <p:nvPr/>
          </p:nvSpPr>
          <p:spPr>
            <a:xfrm>
              <a:off x="1468440" y="4682160"/>
              <a:ext cx="12960" cy="1980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1086;p68"/>
            <p:cNvSpPr/>
            <p:nvPr/>
          </p:nvSpPr>
          <p:spPr>
            <a:xfrm>
              <a:off x="1499400" y="4682160"/>
              <a:ext cx="14040" cy="19800"/>
            </a:xfrm>
            <a:custGeom>
              <a:avLst/>
              <a:gdLst>
                <a:gd name="textAreaLeft" fmla="*/ 0 w 14040"/>
                <a:gd name="textAreaRight" fmla="*/ 16200 w 1404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1087;p68"/>
            <p:cNvSpPr/>
            <p:nvPr/>
          </p:nvSpPr>
          <p:spPr>
            <a:xfrm>
              <a:off x="1848960" y="4682160"/>
              <a:ext cx="13680" cy="19800"/>
            </a:xfrm>
            <a:custGeom>
              <a:avLst/>
              <a:gdLst>
                <a:gd name="textAreaLeft" fmla="*/ 0 w 13680"/>
                <a:gd name="textAreaRight" fmla="*/ 15840 w 1368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1088;p68"/>
            <p:cNvSpPr/>
            <p:nvPr/>
          </p:nvSpPr>
          <p:spPr>
            <a:xfrm>
              <a:off x="1879920" y="4682160"/>
              <a:ext cx="12960" cy="1980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9800"/>
                <a:gd name="textAreaBottom" fmla="*/ 21960 h 1980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1089;p68"/>
            <p:cNvSpPr/>
            <p:nvPr/>
          </p:nvSpPr>
          <p:spPr>
            <a:xfrm>
              <a:off x="1848960" y="4655160"/>
              <a:ext cx="13680" cy="18720"/>
            </a:xfrm>
            <a:custGeom>
              <a:avLst/>
              <a:gdLst>
                <a:gd name="textAreaLeft" fmla="*/ 0 w 13680"/>
                <a:gd name="textAreaRight" fmla="*/ 15840 w 1368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1090;p68"/>
            <p:cNvSpPr/>
            <p:nvPr/>
          </p:nvSpPr>
          <p:spPr>
            <a:xfrm>
              <a:off x="1879920" y="4655160"/>
              <a:ext cx="12960" cy="18720"/>
            </a:xfrm>
            <a:custGeom>
              <a:avLst/>
              <a:gdLst>
                <a:gd name="textAreaLeft" fmla="*/ 0 w 12960"/>
                <a:gd name="textAreaRight" fmla="*/ 15120 w 12960"/>
                <a:gd name="textAreaTop" fmla="*/ 0 h 18720"/>
                <a:gd name="textAreaBottom" fmla="*/ 20880 h 1872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1091;p68"/>
            <p:cNvSpPr/>
            <p:nvPr/>
          </p:nvSpPr>
          <p:spPr>
            <a:xfrm>
              <a:off x="1420560" y="4208760"/>
              <a:ext cx="520560" cy="527040"/>
            </a:xfrm>
            <a:custGeom>
              <a:avLst/>
              <a:gdLst>
                <a:gd name="textAreaLeft" fmla="*/ 0 w 520560"/>
                <a:gd name="textAreaRight" fmla="*/ 522720 w 520560"/>
                <a:gd name="textAreaTop" fmla="*/ 0 h 527040"/>
                <a:gd name="textAreaBottom" fmla="*/ 529200 h 527040"/>
              </a:gdLst>
              <a:ah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351" name="Google Shape;1092;p68"/>
          <p:cNvCxnSpPr>
            <a:stCxn id="287" idx="4"/>
            <a:endCxn id="294" idx="0"/>
          </p:cNvCxnSpPr>
          <p:nvPr/>
        </p:nvCxnSpPr>
        <p:spPr>
          <a:xfrm>
            <a:off x="1680480" y="4979160"/>
            <a:ext cx="2160" cy="17928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352" name="Google Shape;1093;p68"/>
          <p:cNvCxnSpPr>
            <a:stCxn id="288" idx="4"/>
            <a:endCxn id="296" idx="0"/>
          </p:cNvCxnSpPr>
          <p:nvPr/>
        </p:nvCxnSpPr>
        <p:spPr>
          <a:xfrm>
            <a:off x="3876480" y="4370760"/>
            <a:ext cx="2160" cy="1796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353" name="Google Shape;1094;p68"/>
          <p:cNvCxnSpPr>
            <a:endCxn id="295" idx="0"/>
          </p:cNvCxnSpPr>
          <p:nvPr/>
        </p:nvCxnSpPr>
        <p:spPr>
          <a:xfrm>
            <a:off x="6072840" y="4993920"/>
            <a:ext cx="1440" cy="1645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354" name="Google Shape;1095;p68"/>
          <p:cNvCxnSpPr>
            <a:endCxn id="297" idx="0"/>
          </p:cNvCxnSpPr>
          <p:nvPr/>
        </p:nvCxnSpPr>
        <p:spPr>
          <a:xfrm>
            <a:off x="8268480" y="4386600"/>
            <a:ext cx="1080" cy="16380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355" name="Google Shape;1096;p68" descr=""/>
          <p:cNvPicPr/>
          <p:nvPr/>
        </p:nvPicPr>
        <p:blipFill>
          <a:blip r:embed="rId1"/>
          <a:srcRect l="5952" t="0" r="0" b="21365"/>
          <a:stretch/>
        </p:blipFill>
        <p:spPr>
          <a:xfrm rot="646800">
            <a:off x="5146200" y="1712160"/>
            <a:ext cx="3972240" cy="14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LibreOffice/7.4.1.2$Windows_X86_64 LibreOffice_project/3c58a8f3a960df8bc8fd77b461821e42c061c5f0</Application>
  <AppVersion>15.0000</AppVersion>
  <Words>8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2019-08-14T11:07:19Z</dcterms:created>
  <dc:creator>sena.kim</dc:creator>
  <dc:description/>
  <dc:language>en-US</dc:language>
  <cp:lastModifiedBy/>
  <dcterms:modified xsi:type="dcterms:W3CDTF">2022-09-28T15:58:19Z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3</vt:i4>
  </property>
  <property fmtid="{D5CDD505-2E9C-101B-9397-08002B2CF9AE}" pid="4" name="PresentationFormat">
    <vt:lpwstr>Custom</vt:lpwstr>
  </property>
  <property fmtid="{D5CDD505-2E9C-101B-9397-08002B2CF9AE}" pid="5" name="Slides">
    <vt:i4>5</vt:i4>
  </property>
</Properties>
</file>